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1D-452A-AF74-B066E5E5FA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1D-452A-AF74-B066E5E5F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1D-452A-AF74-B066E5E5F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1D-452A-AF74-B066E5E5FABC}"/>
              </c:ext>
            </c:extLst>
          </c:dPt>
          <c:cat>
            <c:strRef>
              <c:f>Лист1!$A$2:$A$5</c:f>
              <c:strCache>
                <c:ptCount val="4"/>
                <c:pt idx="0">
                  <c:v>Проявляют стремление помогать птицам зимой</c:v>
                </c:pt>
                <c:pt idx="1">
                  <c:v>Знают о перелетных и зимующих птицах</c:v>
                </c:pt>
                <c:pt idx="2">
                  <c:v>Проявляют интерес к изучению диких животных</c:v>
                </c:pt>
                <c:pt idx="3">
                  <c:v>Умеют видеть красоту во всем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60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E-45C3-9C17-BD0A568F9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8CDD2-6AE8-45DA-AA3A-3AFD6448D5B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C6632-87E5-4804-8707-20872A70ADCF}" type="pres">
      <dgm:prSet presAssocID="{60E8CDD2-6AE8-45DA-AA3A-3AFD6448D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9F83D-4657-48FD-A181-9F45852B885C}" type="presOf" srcId="{60E8CDD2-6AE8-45DA-AA3A-3AFD6448D5B5}" destId="{879C6632-87E5-4804-8707-20872A70ADCF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xfrm rot="5400000">
          <a:off x="-216004" y="218252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НОД</a:t>
          </a:r>
          <a:endParaRPr lang="ru-RU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Рассматривание</a:t>
          </a:r>
          <a:r>
            <a:rPr lang="ru-RU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иллюстраций по теме.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xfrm rot="5400000">
          <a:off x="-216004" y="1462108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>
        <a:xfrm rot="5400000">
          <a:off x="5065200" y="-2811076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Индивидуальный продукт  детского художественного творчества: рисование «Деревья в инее», аппликация «Зима в лесу», лепка « Снегирь », «Зимний лес».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xfrm rot="5400000">
          <a:off x="-216004" y="270596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Развлечение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>
        <a:xfrm rot="5400000">
          <a:off x="5065200" y="-1567220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групповой комнаты по теме.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Чтение художественной литературы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>
        <a:xfrm rot="5400000">
          <a:off x="5065200" y="-4054932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Беседы « Лес – наше богатство», « Кто живет в лесу», «Зимующие птицы»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42537A95-0CEC-4EF3-8B5A-8869846EA1EB}">
      <dgm:prSet phldrT="[Текст]"/>
      <dgm:spPr>
        <a:xfrm rot="5400000">
          <a:off x="5065200" y="-2811076"/>
          <a:ext cx="936018" cy="90503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С/р  игры по теме, подвижные игры.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2E47421-9189-45FE-83D7-EBFE49A8C3E2}" type="parTrans" cxnId="{66A22A9B-3396-4BE5-BA6D-3BEE83382391}">
      <dgm:prSet/>
      <dgm:spPr/>
      <dgm:t>
        <a:bodyPr/>
        <a:lstStyle/>
        <a:p>
          <a:endParaRPr lang="ru-RU"/>
        </a:p>
      </dgm:t>
    </dgm:pt>
    <dgm:pt modelId="{2B6AD6D8-BA76-4B32-85F7-41F7E51D4011}" type="sibTrans" cxnId="{66A22A9B-3396-4BE5-BA6D-3BEE83382391}">
      <dgm:prSet/>
      <dgm:spPr/>
      <dgm:t>
        <a:bodyPr/>
        <a:lstStyle/>
        <a:p>
          <a:endParaRPr lang="ru-RU"/>
        </a:p>
      </dgm:t>
    </dgm:pt>
    <dgm:pt modelId="{C2253B7D-F010-46C8-B8DA-565A6D6D9795}">
      <dgm:prSet phldrT="[Текст]"/>
      <dgm:spPr>
        <a:xfrm rot="5400000">
          <a:off x="5065200" y="-1567220"/>
          <a:ext cx="936018" cy="90503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Заучивание пословиц и поговорок по теме.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639CC53-492D-4924-843E-186A93B4637D}" type="parTrans" cxnId="{CF541735-A19E-4A93-A80F-02C6E872231D}">
      <dgm:prSet/>
      <dgm:spPr/>
      <dgm:t>
        <a:bodyPr/>
        <a:lstStyle/>
        <a:p>
          <a:endParaRPr lang="ru-RU"/>
        </a:p>
      </dgm:t>
    </dgm:pt>
    <dgm:pt modelId="{DA570F87-8FD6-49EA-BF60-5949F3FAB85F}" type="sibTrans" cxnId="{CF541735-A19E-4A93-A80F-02C6E872231D}">
      <dgm:prSet/>
      <dgm:spPr/>
      <dgm:t>
        <a:bodyPr/>
        <a:lstStyle/>
        <a:p>
          <a:endParaRPr lang="ru-RU"/>
        </a:p>
      </dgm:t>
    </dgm:pt>
    <dgm:pt modelId="{692C6C50-2CEF-4554-A27F-9DD6B1B8E468}">
      <dgm:prSet phldrT="[Текст]"/>
      <dgm:spPr>
        <a:xfrm rot="5400000">
          <a:off x="5065200" y="-1567220"/>
          <a:ext cx="936018" cy="905038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Посещение праздничных мероприятий в ДОУ 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AE1E3D-5EBA-429D-A568-01ADB30B981A}" type="parTrans" cxnId="{C79A5F67-8D62-4A13-B764-32890BC3ECB6}">
      <dgm:prSet/>
      <dgm:spPr/>
      <dgm:t>
        <a:bodyPr/>
        <a:lstStyle/>
        <a:p>
          <a:endParaRPr lang="ru-RU"/>
        </a:p>
      </dgm:t>
    </dgm:pt>
    <dgm:pt modelId="{46D3EDAF-87DB-43E2-8A54-01946F0F9158}" type="sibTrans" cxnId="{C79A5F67-8D62-4A13-B764-32890BC3ECB6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 custLinFactNeighborX="-5589" custLinFactNeighborY="-4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 custLinFactNeighborX="285" custLinFactNeighborY="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 custLinFactNeighborX="0" custLinFactNeighborY="-1100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C79A5F67-8D62-4A13-B764-32890BC3ECB6}" srcId="{97669423-BCC2-4AFA-B838-B8E425077300}" destId="{692C6C50-2CEF-4554-A27F-9DD6B1B8E468}" srcOrd="2" destOrd="0" parTransId="{04AE1E3D-5EBA-429D-A568-01ADB30B981A}" sibTransId="{46D3EDAF-87DB-43E2-8A54-01946F0F9158}"/>
    <dgm:cxn modelId="{5255C8D4-97B6-4140-A8C8-5DB101BF21A9}" type="presOf" srcId="{692C6C50-2CEF-4554-A27F-9DD6B1B8E468}" destId="{039FB1DE-0981-45C5-B347-2F5505259397}" srcOrd="0" destOrd="2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CF541735-A19E-4A93-A80F-02C6E872231D}" srcId="{97669423-BCC2-4AFA-B838-B8E425077300}" destId="{C2253B7D-F010-46C8-B8DA-565A6D6D9795}" srcOrd="1" destOrd="0" parTransId="{4639CC53-492D-4924-843E-186A93B4637D}" sibTransId="{DA570F87-8FD6-49EA-BF60-5949F3FAB85F}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F8BEAE37-29CC-4E7C-B44F-0B95E34CC862}" type="presOf" srcId="{C2253B7D-F010-46C8-B8DA-565A6D6D9795}" destId="{039FB1DE-0981-45C5-B347-2F5505259397}" srcOrd="0" destOrd="1" presId="urn:microsoft.com/office/officeart/2005/8/layout/chevron2"/>
    <dgm:cxn modelId="{66A22A9B-3396-4BE5-BA6D-3BEE83382391}" srcId="{FFB173F6-90FD-4650-8346-3B2F1273CDCE}" destId="{42537A95-0CEC-4EF3-8B5A-8869846EA1EB}" srcOrd="1" destOrd="0" parTransId="{D2E47421-9189-45FE-83D7-EBFE49A8C3E2}" sibTransId="{2B6AD6D8-BA76-4B32-85F7-41F7E51D4011}"/>
    <dgm:cxn modelId="{D5C7E8F3-DEC6-4797-B143-2F3456D4BA62}" type="presOf" srcId="{42537A95-0CEC-4EF3-8B5A-8869846EA1EB}" destId="{E2B67963-CCE2-4E28-A832-4AEFBB654440}" srcOrd="0" destOrd="1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16004" y="21600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НОД</a:t>
          </a:r>
          <a:endParaRPr lang="ru-RU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-5400000">
        <a:off x="1" y="504010"/>
        <a:ext cx="1008019" cy="432009"/>
      </dsp:txXfrm>
    </dsp:sp>
    <dsp:sp modelId="{8B88252C-85D9-4001-8C0B-B25C5D3C8E00}">
      <dsp:nvSpPr>
        <dsp:cNvPr id="0" name=""/>
        <dsp:cNvSpPr/>
      </dsp:nvSpPr>
      <dsp:spPr>
        <a:xfrm rot="5400000">
          <a:off x="5065200" y="-3926146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Рассматривание</a:t>
          </a:r>
          <a:r>
            <a:rPr lang="ru-RU" sz="17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иллюстраций по теме.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Чтение художественной литературы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Беседы « Лес – наше богатство», « Кто живет в лесу», «Зимующие птицы»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176727"/>
        <a:ext cx="9004687" cy="844632"/>
      </dsp:txXfrm>
    </dsp:sp>
    <dsp:sp modelId="{595D027C-39B3-46AC-8DB7-35E397CB1FAE}">
      <dsp:nvSpPr>
        <dsp:cNvPr id="0" name=""/>
        <dsp:cNvSpPr/>
      </dsp:nvSpPr>
      <dsp:spPr>
        <a:xfrm rot="5400000">
          <a:off x="-216004" y="1462108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Выставка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750114"/>
        <a:ext cx="1008019" cy="432009"/>
      </dsp:txXfrm>
    </dsp:sp>
    <dsp:sp modelId="{E2B67963-CCE2-4E28-A832-4AEFBB654440}">
      <dsp:nvSpPr>
        <dsp:cNvPr id="0" name=""/>
        <dsp:cNvSpPr/>
      </dsp:nvSpPr>
      <dsp:spPr>
        <a:xfrm rot="5400000">
          <a:off x="5065200" y="-2811076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Индивидуальный продукт  детского художественного творчества: рисование «Деревья в инее», аппликация «Зима в лесу», лепка « Снегирь », «Зимний лес».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С/р  игры по теме, подвижные игры.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1291797"/>
        <a:ext cx="9004687" cy="844632"/>
      </dsp:txXfrm>
    </dsp:sp>
    <dsp:sp modelId="{D57E9E20-D7AD-4CBB-88BC-3CEEEB7FE7E4}">
      <dsp:nvSpPr>
        <dsp:cNvPr id="0" name=""/>
        <dsp:cNvSpPr/>
      </dsp:nvSpPr>
      <dsp:spPr>
        <a:xfrm rot="5400000">
          <a:off x="-216004" y="2705964"/>
          <a:ext cx="1440028" cy="1008019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Развлечение 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2993970"/>
        <a:ext cx="1008019" cy="432009"/>
      </dsp:txXfrm>
    </dsp:sp>
    <dsp:sp modelId="{039FB1DE-0981-45C5-B347-2F5505259397}">
      <dsp:nvSpPr>
        <dsp:cNvPr id="0" name=""/>
        <dsp:cNvSpPr/>
      </dsp:nvSpPr>
      <dsp:spPr>
        <a:xfrm rot="5400000">
          <a:off x="5065200" y="-1670257"/>
          <a:ext cx="936018" cy="905038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Оформление групповой комнаты по теме.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Заучивание пословиц и поговорок по теме.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Посещение праздничных мероприятий в ДОУ .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008020" y="2432616"/>
        <a:ext cx="9004687" cy="84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2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4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54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0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29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2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0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0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698491" cy="16264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Проектная деятельность по теме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«День леса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2198" y="2855894"/>
            <a:ext cx="6400800" cy="194733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подготовил воспитатель МБДОУ г. Иркутска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Лескова  Ольга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9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736" y="451360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Результаты целевых ориентиров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13872"/>
              </p:ext>
            </p:extLst>
          </p:nvPr>
        </p:nvGraphicFramePr>
        <p:xfrm>
          <a:off x="897969" y="1469571"/>
          <a:ext cx="10264836" cy="508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0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853" y="346257"/>
            <a:ext cx="8534400" cy="124080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ФГОС ДО </a:t>
            </a:r>
            <a:r>
              <a:rPr lang="ru-RU" dirty="0" smtClean="0">
                <a:solidFill>
                  <a:schemeClr val="accent3"/>
                </a:solidFill>
              </a:rPr>
              <a:t>р.2</a:t>
            </a:r>
            <a:r>
              <a:rPr lang="ru-RU" dirty="0">
                <a:solidFill>
                  <a:schemeClr val="accent3"/>
                </a:solidFill>
              </a:rPr>
              <a:t>\ п 2,6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853" y="1502979"/>
            <a:ext cx="8534400" cy="43851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Интегративный подход к реализации образовательных областей программы:</a:t>
            </a:r>
          </a:p>
          <a:p>
            <a:r>
              <a:rPr lang="ru-RU" dirty="0"/>
              <a:t>«Познавательное  развитие»</a:t>
            </a:r>
          </a:p>
          <a:p>
            <a:r>
              <a:rPr lang="ru-RU" dirty="0"/>
              <a:t>«Речевое развитие»</a:t>
            </a:r>
          </a:p>
          <a:p>
            <a:r>
              <a:rPr lang="ru-RU" dirty="0"/>
              <a:t>«Социально – коммуникативное развитие»</a:t>
            </a:r>
          </a:p>
          <a:p>
            <a:r>
              <a:rPr lang="ru-RU" dirty="0"/>
              <a:t>«Художественно эстетическое развитие»</a:t>
            </a:r>
          </a:p>
          <a:p>
            <a:r>
              <a:rPr lang="ru-RU" dirty="0"/>
              <a:t>«Физическое развитие»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2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757" y="609015"/>
            <a:ext cx="8534400" cy="1507067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3"/>
                </a:solidFill>
              </a:rPr>
              <a:t>Психолого</a:t>
            </a:r>
            <a:r>
              <a:rPr lang="ru-RU" dirty="0">
                <a:solidFill>
                  <a:schemeClr val="accent3"/>
                </a:solidFill>
              </a:rPr>
              <a:t> –педагогическая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757" y="2199291"/>
            <a:ext cx="8534400" cy="3034862"/>
          </a:xfrm>
        </p:spPr>
        <p:txBody>
          <a:bodyPr/>
          <a:lstStyle/>
          <a:p>
            <a:r>
              <a:rPr lang="ru-RU" dirty="0" smtClean="0"/>
              <a:t>Расширять представления о зимних явлениях, о лесе зимой.</a:t>
            </a:r>
          </a:p>
          <a:p>
            <a:r>
              <a:rPr lang="ru-RU" dirty="0" smtClean="0"/>
              <a:t>Расширять знания о перелетных и зимующих птицах.</a:t>
            </a:r>
          </a:p>
          <a:p>
            <a:r>
              <a:rPr lang="ru-RU" dirty="0"/>
              <a:t>П</a:t>
            </a:r>
            <a:r>
              <a:rPr lang="ru-RU" dirty="0" smtClean="0"/>
              <a:t>обуждать стремление помогать птицам зимой.</a:t>
            </a:r>
          </a:p>
          <a:p>
            <a:r>
              <a:rPr lang="ru-RU" dirty="0" smtClean="0"/>
              <a:t>Развивать умение видеть прекрасное вокруг.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интерес к жизни диких животных.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39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Пути  реализации проекта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37071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61420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706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22" y="251663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Проекты групп «Зимний лес»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3" y="1566758"/>
            <a:ext cx="5030123" cy="5064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-268" r="10540" b="578"/>
          <a:stretch/>
        </p:blipFill>
        <p:spPr>
          <a:xfrm>
            <a:off x="5571522" y="1566757"/>
            <a:ext cx="6402262" cy="50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5" y="816429"/>
            <a:ext cx="11898231" cy="5354204"/>
          </a:xfrm>
        </p:spPr>
      </p:pic>
      <p:sp>
        <p:nvSpPr>
          <p:cNvPr id="3" name="TextBox 2"/>
          <p:cNvSpPr txBox="1"/>
          <p:nvPr/>
        </p:nvSpPr>
        <p:spPr>
          <a:xfrm>
            <a:off x="1906292" y="240224"/>
            <a:ext cx="877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Творческая мастерская « В лесу в зимний период»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88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9" y="840179"/>
            <a:ext cx="11831782" cy="532430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187" y="4109279"/>
            <a:ext cx="4663176" cy="2623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4902" y="272344"/>
            <a:ext cx="875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Рисование: «Зимний пейзаж»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093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654" y="73458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Аппликация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" y="1376672"/>
            <a:ext cx="5868136" cy="35377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90" y="2987518"/>
            <a:ext cx="6171210" cy="38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879" y="0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лепка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3" y="1175719"/>
            <a:ext cx="5640646" cy="4230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7060" b="1930"/>
          <a:stretch/>
        </p:blipFill>
        <p:spPr>
          <a:xfrm>
            <a:off x="5768079" y="3334022"/>
            <a:ext cx="6352319" cy="33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8037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</TotalTime>
  <Words>211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Сектор</vt:lpstr>
      <vt:lpstr>Проектная деятельность по теме  «День леса »</vt:lpstr>
      <vt:lpstr>ФГОС ДО р.2\ п 2,6</vt:lpstr>
      <vt:lpstr>Психолого –педагогическая работа </vt:lpstr>
      <vt:lpstr>Пути  реализации проекта </vt:lpstr>
      <vt:lpstr>Проекты групп «Зимний лес»</vt:lpstr>
      <vt:lpstr>Презентация PowerPoint</vt:lpstr>
      <vt:lpstr>Презентация PowerPoint</vt:lpstr>
      <vt:lpstr>Аппликация </vt:lpstr>
      <vt:lpstr>лепка</vt:lpstr>
      <vt:lpstr>Результаты целевых ориентиров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по теме  « »</dc:title>
  <dc:creator>Ксения Лысова</dc:creator>
  <cp:lastModifiedBy>Валерий Токарев</cp:lastModifiedBy>
  <cp:revision>11</cp:revision>
  <dcterms:created xsi:type="dcterms:W3CDTF">2023-02-05T14:03:18Z</dcterms:created>
  <dcterms:modified xsi:type="dcterms:W3CDTF">2023-02-08T02:29:32Z</dcterms:modified>
</cp:coreProperties>
</file>