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256" r:id="rId2"/>
    <p:sldId id="257" r:id="rId3"/>
    <p:sldId id="258" r:id="rId4"/>
    <p:sldId id="266" r:id="rId5"/>
    <p:sldId id="259" r:id="rId6"/>
    <p:sldId id="261" r:id="rId7"/>
    <p:sldId id="265" r:id="rId8"/>
    <p:sldId id="264" r:id="rId9"/>
    <p:sldId id="269" r:id="rId1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14" autoAdjust="0"/>
    <p:restoredTop sz="94660"/>
  </p:normalViewPr>
  <p:slideViewPr>
    <p:cSldViewPr snapToGrid="0">
      <p:cViewPr varScale="1">
        <p:scale>
          <a:sx n="120" d="100"/>
          <a:sy n="120" d="100"/>
        </p:scale>
        <p:origin x="240" y="3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A9E1C8-C240-4665-BDE6-14B1B9FE565D}" type="datetimeFigureOut">
              <a:rPr lang="ru-RU" smtClean="0"/>
              <a:t>17.02.2023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F000F8-04B9-4E02-A695-4EA2BE7218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24354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F000F8-04B9-4E02-A695-4EA2BE7218C3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50806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1614C2-45B4-457F-86B6-55BDDF4544B8}" type="datetimeFigureOut">
              <a:rPr lang="ru-RU" smtClean="0"/>
              <a:pPr/>
              <a:t>17.02.2023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A34CA-73AA-4C31-9BB0-01F4E950289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99305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1614C2-45B4-457F-86B6-55BDDF4544B8}" type="datetimeFigureOut">
              <a:rPr lang="ru-RU" smtClean="0"/>
              <a:pPr/>
              <a:t>17.02.2023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A34CA-73AA-4C31-9BB0-01F4E950289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34119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1614C2-45B4-457F-86B6-55BDDF4544B8}" type="datetimeFigureOut">
              <a:rPr lang="ru-RU" smtClean="0"/>
              <a:pPr/>
              <a:t>17.02.2023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A34CA-73AA-4C31-9BB0-01F4E950289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09663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1614C2-45B4-457F-86B6-55BDDF4544B8}" type="datetimeFigureOut">
              <a:rPr lang="ru-RU" smtClean="0"/>
              <a:pPr/>
              <a:t>17.02.2023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A34CA-73AA-4C31-9BB0-01F4E950289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73795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1614C2-45B4-457F-86B6-55BDDF4544B8}" type="datetimeFigureOut">
              <a:rPr lang="ru-RU" smtClean="0"/>
              <a:pPr/>
              <a:t>17.02.2023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A34CA-73AA-4C31-9BB0-01F4E950289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35610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1614C2-45B4-457F-86B6-55BDDF4544B8}" type="datetimeFigureOut">
              <a:rPr lang="ru-RU" smtClean="0"/>
              <a:pPr/>
              <a:t>17.02.2023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A34CA-73AA-4C31-9BB0-01F4E950289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61741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1614C2-45B4-457F-86B6-55BDDF4544B8}" type="datetimeFigureOut">
              <a:rPr lang="ru-RU" smtClean="0"/>
              <a:pPr/>
              <a:t>17.02.2023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A34CA-73AA-4C31-9BB0-01F4E950289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7015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1614C2-45B4-457F-86B6-55BDDF4544B8}" type="datetimeFigureOut">
              <a:rPr lang="ru-RU" smtClean="0"/>
              <a:pPr/>
              <a:t>17.02.2023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A34CA-73AA-4C31-9BB0-01F4E950289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04206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1614C2-45B4-457F-86B6-55BDDF4544B8}" type="datetimeFigureOut">
              <a:rPr lang="ru-RU" smtClean="0"/>
              <a:pPr/>
              <a:t>17.02.2023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A34CA-73AA-4C31-9BB0-01F4E950289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11558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1614C2-45B4-457F-86B6-55BDDF4544B8}" type="datetimeFigureOut">
              <a:rPr lang="ru-RU" smtClean="0"/>
              <a:pPr/>
              <a:t>17.02.2023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A34CA-73AA-4C31-9BB0-01F4E950289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0174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1614C2-45B4-457F-86B6-55BDDF4544B8}" type="datetimeFigureOut">
              <a:rPr lang="ru-RU" smtClean="0"/>
              <a:pPr/>
              <a:t>17.02.2023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A34CA-73AA-4C31-9BB0-01F4E950289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01178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1614C2-45B4-457F-86B6-55BDDF4544B8}" type="datetimeFigureOut">
              <a:rPr lang="ru-RU" smtClean="0"/>
              <a:pPr/>
              <a:t>17.02.2023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5A34CA-73AA-4C31-9BB0-01F4E950289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60091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g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35610"/>
            <a:ext cx="12192000" cy="7624064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432266" y="491421"/>
            <a:ext cx="8048229" cy="63094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500" b="1" i="1" dirty="0" smtClean="0">
                <a:ln w="0"/>
                <a:solidFill>
                  <a:schemeClr val="tx2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МБДОУ г. Иркутска детский сад № 115</a:t>
            </a:r>
            <a:endParaRPr lang="ru-RU" sz="3500" b="1" i="1" cap="none" spc="0" dirty="0">
              <a:ln w="0"/>
              <a:solidFill>
                <a:schemeClr val="tx2">
                  <a:lumMod val="50000"/>
                </a:schemeClr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833302" y="2401839"/>
            <a:ext cx="9647193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entury Gothic" panose="020B0502020202020204" pitchFamily="34" charset="0"/>
              </a:rPr>
              <a:t>«Юные художники Прибайкалья»</a:t>
            </a:r>
            <a:endParaRPr lang="ru-RU" sz="4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7030A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285064" y="4642705"/>
            <a:ext cx="5656933" cy="212365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4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Подготовила </a:t>
            </a:r>
            <a:r>
              <a:rPr lang="ru-RU" sz="4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:</a:t>
            </a:r>
          </a:p>
          <a:p>
            <a:pPr algn="ctr"/>
            <a:r>
              <a:rPr lang="ru-RU" sz="4400" b="1" dirty="0" err="1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Силиваненко</a:t>
            </a:r>
            <a:r>
              <a:rPr lang="ru-RU" sz="44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</a:p>
          <a:p>
            <a:pPr algn="ctr"/>
            <a:r>
              <a:rPr lang="ru-RU" sz="44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Анастасия Руслановна</a:t>
            </a:r>
            <a:endParaRPr lang="ru-RU" sz="4400" b="1" cap="none" spc="0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96942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21081"/>
            <a:ext cx="12192000" cy="9152129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247" y="-812369"/>
            <a:ext cx="3455572" cy="52270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28" t="-245"/>
          <a:stretch/>
        </p:blipFill>
        <p:spPr>
          <a:xfrm>
            <a:off x="8623915" y="-868988"/>
            <a:ext cx="2798417" cy="50189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390987" y="4302061"/>
            <a:ext cx="11746036" cy="212365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300" i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Чтобы начать рисовать, </a:t>
            </a:r>
          </a:p>
          <a:p>
            <a:pPr algn="ctr"/>
            <a:r>
              <a:rPr lang="ru-RU" sz="3300" i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не обязательно надо родится с талантом в крови,</a:t>
            </a:r>
          </a:p>
          <a:p>
            <a:pPr algn="ctr"/>
            <a:r>
              <a:rPr lang="ru-RU" sz="3300" i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Требуется только желание и упорство, иногда и чувство вкуса.</a:t>
            </a:r>
          </a:p>
          <a:p>
            <a:pPr algn="ctr"/>
            <a:endParaRPr lang="ru-RU" sz="3300" i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8796" y="443072"/>
            <a:ext cx="4389523" cy="32921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80037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522"/>
            <a:ext cx="12192000" cy="9152129"/>
          </a:xfrm>
        </p:spPr>
      </p:pic>
      <p:sp>
        <p:nvSpPr>
          <p:cNvPr id="5" name="Прямоугольник 4"/>
          <p:cNvSpPr/>
          <p:nvPr/>
        </p:nvSpPr>
        <p:spPr>
          <a:xfrm>
            <a:off x="595854" y="3069238"/>
            <a:ext cx="2517036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ru-RU" sz="5400" b="1" dirty="0" smtClean="0">
              <a:ln w="12700">
                <a:solidFill>
                  <a:schemeClr val="accent1"/>
                </a:solidFill>
                <a:prstDash val="solid"/>
              </a:ln>
              <a:solidFill>
                <a:srgbClr val="7030A0"/>
              </a:solidFill>
              <a:effectLst>
                <a:outerShdw dist="38100" dir="2640000" algn="bl" rotWithShape="0">
                  <a:schemeClr val="accent1"/>
                </a:outerShdw>
              </a:effectLst>
            </a:endParaRPr>
          </a:p>
          <a:p>
            <a:pPr algn="ctr"/>
            <a:r>
              <a:rPr lang="ru-RU" sz="5400" b="1" dirty="0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Задачи:</a:t>
            </a:r>
            <a:endParaRPr lang="ru-RU" sz="5400" b="1" dirty="0">
              <a:ln w="12700">
                <a:solidFill>
                  <a:schemeClr val="accent1"/>
                </a:solidFill>
                <a:prstDash val="solid"/>
              </a:ln>
              <a:solidFill>
                <a:srgbClr val="7030A0"/>
              </a:solid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28113" y="4833124"/>
            <a:ext cx="11400493" cy="255454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ru-RU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•Обеспечить условия для развития познавательной активности;</a:t>
            </a:r>
          </a:p>
          <a:p>
            <a:r>
              <a:rPr lang="ru-RU" sz="32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•Способствовать развитию творческих способностей детей;</a:t>
            </a:r>
          </a:p>
          <a:p>
            <a:r>
              <a:rPr lang="ru-RU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•Создавать условия для развития речевой активности;</a:t>
            </a:r>
          </a:p>
          <a:p>
            <a:r>
              <a:rPr lang="ru-RU" sz="32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•Способствовать развитию мелкой моторики;</a:t>
            </a:r>
          </a:p>
          <a:p>
            <a:endParaRPr lang="ru-RU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633922" y="1415430"/>
            <a:ext cx="2026920" cy="739140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536529" y="2210601"/>
            <a:ext cx="11118942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ru-RU" sz="3200" b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Создание условий для развития художественно-творческой </a:t>
            </a:r>
          </a:p>
          <a:p>
            <a:r>
              <a:rPr lang="ru-RU" sz="3200" b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активности в процессе </a:t>
            </a:r>
            <a:r>
              <a:rPr lang="ru-RU" sz="32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???? </a:t>
            </a:r>
            <a:r>
              <a:rPr lang="ru-RU" sz="3200" b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картин.</a:t>
            </a:r>
            <a:endParaRPr lang="ru-RU" sz="32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66279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121921"/>
            <a:ext cx="12192000" cy="9035721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825713" y="566241"/>
            <a:ext cx="752808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i="1" cap="none" spc="0" dirty="0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cs typeface="Myanmar Text" panose="020B0502040204020203" pitchFamily="34" charset="0"/>
              </a:rPr>
              <a:t>«Центры творчества»</a:t>
            </a:r>
            <a:endParaRPr lang="ru-RU" sz="5400" b="1" i="1" cap="none" spc="0" dirty="0">
              <a:ln w="0"/>
              <a:solidFill>
                <a:srgbClr val="002060"/>
              </a:solidFill>
              <a:effectLst>
                <a:reflection blurRad="6350" stA="53000" endA="300" endPos="35500" dir="5400000" sy="-90000" algn="bl" rotWithShape="0"/>
              </a:effectLst>
              <a:cs typeface="Myanmar Text" panose="020B0502040204020203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8181" y="1690687"/>
            <a:ext cx="5604719" cy="42035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599" y="2681286"/>
            <a:ext cx="5568952" cy="41767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79121"/>
            <a:ext cx="12192000" cy="9152129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274" y="2634933"/>
            <a:ext cx="5378867" cy="40341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1662013" y="381575"/>
            <a:ext cx="494564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i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Маленькие художники </a:t>
            </a:r>
            <a:endParaRPr lang="ru-RU" sz="3600" b="1" i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06141" y="974376"/>
            <a:ext cx="6385859" cy="47865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19069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4295" y="-685400"/>
            <a:ext cx="12192000" cy="91521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2629132" y="498445"/>
            <a:ext cx="8837869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1" i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Юные художники «Колокольчик»</a:t>
            </a:r>
            <a:r>
              <a:rPr lang="ru-RU" sz="4000" b="1" i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       </a:t>
            </a:r>
            <a:r>
              <a:rPr lang="ru-RU" sz="4000" b="1" i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endParaRPr lang="ru-RU" sz="4000" b="1" i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666" r="2889"/>
          <a:stretch/>
        </p:blipFill>
        <p:spPr>
          <a:xfrm>
            <a:off x="290050" y="1294142"/>
            <a:ext cx="5643104" cy="55268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866310"/>
            <a:ext cx="5852556" cy="43825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59512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1"/>
            <a:ext cx="12192000" cy="915009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467" y="111262"/>
            <a:ext cx="5728548" cy="42964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1164" y="214629"/>
            <a:ext cx="5990168" cy="44926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555" r="4167"/>
          <a:stretch/>
        </p:blipFill>
        <p:spPr>
          <a:xfrm>
            <a:off x="2487283" y="3108001"/>
            <a:ext cx="6929562" cy="39287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/>
          <p:cNvSpPr txBox="1"/>
          <p:nvPr/>
        </p:nvSpPr>
        <p:spPr>
          <a:xfrm>
            <a:off x="231467" y="365125"/>
            <a:ext cx="61396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Выставочные центры групп</a:t>
            </a:r>
            <a:endParaRPr lang="ru-RU" sz="3200" dirty="0">
              <a:solidFill>
                <a:srgbClr val="7030A0"/>
              </a:solidFill>
              <a:latin typeface="Comic Sans MS" panose="030F0702030302020204" pitchFamily="66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75361"/>
            <a:ext cx="12192000" cy="9152129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-318" r="24045" b="-1"/>
          <a:stretch/>
        </p:blipFill>
        <p:spPr>
          <a:xfrm>
            <a:off x="245189" y="2564056"/>
            <a:ext cx="3657891" cy="36233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4297" y="365125"/>
            <a:ext cx="3807303" cy="50764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Прямоугольник 7"/>
          <p:cNvSpPr/>
          <p:nvPr/>
        </p:nvSpPr>
        <p:spPr>
          <a:xfrm>
            <a:off x="585280" y="125618"/>
            <a:ext cx="6863738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Завершающий этап: </a:t>
            </a:r>
            <a:r>
              <a:rPr lang="ru-RU" sz="3200" b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тематическое </a:t>
            </a:r>
          </a:p>
          <a:p>
            <a:pPr algn="ctr"/>
            <a:r>
              <a:rPr lang="ru-RU" sz="3200" b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занятие для молодых специалистов </a:t>
            </a:r>
          </a:p>
          <a:p>
            <a:pPr algn="ctr"/>
            <a:r>
              <a:rPr lang="ru-RU" sz="3200" b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«</a:t>
            </a:r>
            <a:r>
              <a:rPr lang="ru-RU" sz="32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 гостях у художника</a:t>
            </a:r>
            <a:r>
              <a:rPr lang="ru-RU" sz="3200" b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» </a:t>
            </a:r>
            <a:endParaRPr lang="ru-RU" sz="32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8269" y="2138228"/>
            <a:ext cx="3608070" cy="48107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43006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8063088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84060" y="565012"/>
            <a:ext cx="11907940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800" b="1" i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Мониторинг- «История и культура земли</a:t>
            </a:r>
          </a:p>
          <a:p>
            <a:pPr algn="ctr"/>
            <a:r>
              <a:rPr lang="ru-RU" sz="4800" b="1" i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Прибайкалья» </a:t>
            </a:r>
            <a:endParaRPr lang="ru-RU" sz="4800" b="1" i="1" cap="none" spc="0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9774" y="2255700"/>
            <a:ext cx="10516511" cy="4352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836354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131</TotalTime>
  <Words>122</Words>
  <Application>Microsoft Office PowerPoint</Application>
  <PresentationFormat>Широкоэкранный</PresentationFormat>
  <Paragraphs>26</Paragraphs>
  <Slides>9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7" baseType="lpstr">
      <vt:lpstr>Arial</vt:lpstr>
      <vt:lpstr>Calibri</vt:lpstr>
      <vt:lpstr>Calibri Light</vt:lpstr>
      <vt:lpstr>Century Gothic</vt:lpstr>
      <vt:lpstr>Comic Sans MS</vt:lpstr>
      <vt:lpstr>Myanmar Text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Валерий Токарев</cp:lastModifiedBy>
  <cp:revision>15</cp:revision>
  <dcterms:created xsi:type="dcterms:W3CDTF">2023-01-23T12:31:04Z</dcterms:created>
  <dcterms:modified xsi:type="dcterms:W3CDTF">2023-02-17T02:27:25Z</dcterms:modified>
</cp:coreProperties>
</file>