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2233" autoAdjust="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E5CD-4C26-4356-9134-D2FE5DC7FFF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6A8-654F-4931-AF4C-D8176096C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7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E5CD-4C26-4356-9134-D2FE5DC7FFF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6A8-654F-4931-AF4C-D8176096C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7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E5CD-4C26-4356-9134-D2FE5DC7FFF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6A8-654F-4931-AF4C-D8176096C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E5CD-4C26-4356-9134-D2FE5DC7FFF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6A8-654F-4931-AF4C-D8176096C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58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E5CD-4C26-4356-9134-D2FE5DC7FFF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6A8-654F-4931-AF4C-D8176096C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E5CD-4C26-4356-9134-D2FE5DC7FFF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6A8-654F-4931-AF4C-D8176096C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9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E5CD-4C26-4356-9134-D2FE5DC7FFF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6A8-654F-4931-AF4C-D8176096C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0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E5CD-4C26-4356-9134-D2FE5DC7FFF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6A8-654F-4931-AF4C-D8176096C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E5CD-4C26-4356-9134-D2FE5DC7FFF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6A8-654F-4931-AF4C-D8176096C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5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E5CD-4C26-4356-9134-D2FE5DC7FFF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6A8-654F-4931-AF4C-D8176096C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7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E5CD-4C26-4356-9134-D2FE5DC7FFF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6A8-654F-4931-AF4C-D8176096C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1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5E5CD-4C26-4356-9134-D2FE5DC7FFF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5C6A8-654F-4931-AF4C-D8176096C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4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7.jpe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0.jpe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2.jpe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9349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3740" y="332656"/>
            <a:ext cx="881651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ЗАЩИТНИКА ОТЕЧЕСТВА»</a:t>
            </a:r>
            <a:endParaRPr lang="ru-RU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385462"/>
            <a:ext cx="712879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информационно- выставочного материала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42974" y="5520271"/>
            <a:ext cx="45720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г. Иркутска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№115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Тихонова Анастасия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87124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9349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9752" y="622429"/>
            <a:ext cx="455342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    р.2\ п 2,6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0962" y="1988840"/>
            <a:ext cx="8795534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Интегративный подход к реализации образовательных областей программы:</a:t>
            </a: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 развитие»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коммуникативное развитие»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 эстетическое развитие»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 </a:t>
            </a:r>
          </a:p>
        </p:txBody>
      </p:sp>
    </p:spTree>
    <p:extLst>
      <p:ext uri="{BB962C8B-B14F-4D97-AF65-F5344CB8AC3E}">
        <p14:creationId xmlns:p14="http://schemas.microsoft.com/office/powerpoint/2010/main" val="156848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349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188640"/>
            <a:ext cx="602235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задачи проекта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8712968" cy="52937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представление детей о государственном празднике День защитника Отечества.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интерес к родному краю, событиям прошлого и настоящего.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духовно-нравственные ценности, чувство уважения к Защитникам Отечества прошлого и настоящего.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речевое творчество, звуковую и интонационную культуру речи детей, обогащать активный словарь у дошкольников.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оптимальную двигательную активность детей. Способствовать развитию положительных эмоций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1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9349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«Раз, два, три, четыре, пять, будем папу поздравлять!»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9" t="4516" r="4677" b="11613"/>
          <a:stretch/>
        </p:blipFill>
        <p:spPr>
          <a:xfrm>
            <a:off x="611560" y="958222"/>
            <a:ext cx="3911850" cy="2758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4100" r="22847" b="3356"/>
          <a:stretch/>
        </p:blipFill>
        <p:spPr>
          <a:xfrm rot="5400000">
            <a:off x="5490198" y="710602"/>
            <a:ext cx="2835549" cy="32317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" t="38209" r="1791" b="19204"/>
          <a:stretch/>
        </p:blipFill>
        <p:spPr>
          <a:xfrm>
            <a:off x="611560" y="4008198"/>
            <a:ext cx="8071792" cy="2733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9504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9349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47941" y="97468"/>
            <a:ext cx="54897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 днем защитника отечества»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31" r="3135" b="16418"/>
          <a:stretch/>
        </p:blipFill>
        <p:spPr>
          <a:xfrm>
            <a:off x="164129" y="896626"/>
            <a:ext cx="4428698" cy="23883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1" t="7462" r="5821" b="7663"/>
          <a:stretch/>
        </p:blipFill>
        <p:spPr>
          <a:xfrm>
            <a:off x="5220072" y="774431"/>
            <a:ext cx="3751705" cy="2649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" t="15920" b="25373"/>
          <a:stretch/>
        </p:blipFill>
        <p:spPr>
          <a:xfrm>
            <a:off x="1241654" y="3759723"/>
            <a:ext cx="6660692" cy="2981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14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9349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02218" y="169476"/>
            <a:ext cx="371839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из пластилина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1" t="11125" r="1774" b="25161"/>
          <a:stretch/>
        </p:blipFill>
        <p:spPr>
          <a:xfrm>
            <a:off x="395536" y="974404"/>
            <a:ext cx="5757762" cy="2876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1" t="28025" r="5000" b="22365"/>
          <a:stretch/>
        </p:blipFill>
        <p:spPr>
          <a:xfrm>
            <a:off x="2483768" y="4152607"/>
            <a:ext cx="6419054" cy="2588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796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9349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9001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 – развлекательное мероприятие «Зарница»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34" t="21334" r="10333" b="7111"/>
          <a:stretch/>
        </p:blipFill>
        <p:spPr>
          <a:xfrm>
            <a:off x="395536" y="902620"/>
            <a:ext cx="4002888" cy="2742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452" b="10889"/>
          <a:stretch/>
        </p:blipFill>
        <p:spPr>
          <a:xfrm>
            <a:off x="5796136" y="764704"/>
            <a:ext cx="2830519" cy="2968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6167" b="20000"/>
          <a:stretch/>
        </p:blipFill>
        <p:spPr>
          <a:xfrm>
            <a:off x="1691680" y="3933056"/>
            <a:ext cx="5328592" cy="2839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642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43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143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винд</dc:creator>
  <cp:lastModifiedBy>Ольга</cp:lastModifiedBy>
  <cp:revision>8</cp:revision>
  <dcterms:created xsi:type="dcterms:W3CDTF">2023-03-05T05:39:27Z</dcterms:created>
  <dcterms:modified xsi:type="dcterms:W3CDTF">2023-03-06T07:00:20Z</dcterms:modified>
</cp:coreProperties>
</file>