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8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ABDAE-95AF-445A-9ABD-91C7A4F4069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1E387C-C18D-41DF-80B1-696A8692D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Магомедкеримова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К.К.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кв.кат.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ДОУ и семьи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в мир безопасности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МБДОУ </a:t>
            </a:r>
            <a:r>
              <a:rPr lang="ru-RU" sz="2400" dirty="0" smtClean="0"/>
              <a:t> </a:t>
            </a:r>
            <a:r>
              <a:rPr lang="ru-RU" sz="2400" dirty="0" smtClean="0"/>
              <a:t>г.Иркутска детский сад №115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Задачи: </a:t>
            </a:r>
            <a:r>
              <a:rPr lang="ru-RU" sz="1800" dirty="0" smtClean="0">
                <a:solidFill>
                  <a:schemeClr val="tx1"/>
                </a:solidFill>
              </a:rPr>
              <a:t>Познакомить детей с правилами поведения при пожаре 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Закреплять знание о причинах возникновения пожаров, правилах пожарной безопасности и доступных средствах пожаротушения.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Формировать понятия огня как друга и как врага для человека.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Формировать реально оценивать возможную опасность.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Развивать умение вызывать пожарного по телефону.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детьми.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Чтение сказки «Кошкин дом».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Беседа  об опасных ситуациях.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Рисование (пожарная техника).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Подвижная игра « Кто быстрее потушит пожар», «Мы спасатели».</a:t>
            </a:r>
          </a:p>
          <a:p>
            <a:pPr algn="ctr">
              <a:buNone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Работа с родителями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Выпуск  газеты  «Осторожно, пожар».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Консультация «Что делать, при возникновении пожара дома?».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Консультация «Один дома».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310_153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4644"/>
            <a:ext cx="8712968" cy="65034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V="1">
            <a:off x="6780171" y="6324600"/>
            <a:ext cx="79457" cy="57150"/>
          </a:xfrm>
        </p:spPr>
      </p:pic>
      <p:pic>
        <p:nvPicPr>
          <p:cNvPr id="6" name="Содержимое 4" descr="20210310_155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21754" y="3411900"/>
            <a:ext cx="2880322" cy="4011879"/>
          </a:xfrm>
          <a:prstGeom prst="rect">
            <a:avLst/>
          </a:prstGeom>
        </p:spPr>
      </p:pic>
      <p:pic>
        <p:nvPicPr>
          <p:cNvPr id="5" name="Содержимое 4" descr="20210310_15420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16176" r="17803" b="8824"/>
          <a:stretch>
            <a:fillRect/>
          </a:stretch>
        </p:blipFill>
        <p:spPr>
          <a:xfrm rot="5400000">
            <a:off x="4644008" y="548680"/>
            <a:ext cx="4104457" cy="3672409"/>
          </a:xfrm>
        </p:spPr>
      </p:pic>
      <p:pic>
        <p:nvPicPr>
          <p:cNvPr id="8" name="Рисунок 7" descr="20230314_09544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2"/>
            <a:ext cx="4176464" cy="51785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Коллективные проекты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310_15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267" y="1124744"/>
            <a:ext cx="7200798" cy="54005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Путешествие в мир безопасности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210310_155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742" y="1554163"/>
            <a:ext cx="60369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136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Подготовила: Магомедкеримова К.К. воспитатель I кв.кат.</vt:lpstr>
      <vt:lpstr>Цель:</vt:lpstr>
      <vt:lpstr>Работа с детьми.</vt:lpstr>
      <vt:lpstr>Слайд 4</vt:lpstr>
      <vt:lpstr>Слайд 5</vt:lpstr>
      <vt:lpstr>Коллективные проекты</vt:lpstr>
      <vt:lpstr>Путешествие в мир безопасности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№115</cp:lastModifiedBy>
  <cp:revision>25</cp:revision>
  <dcterms:created xsi:type="dcterms:W3CDTF">2021-03-11T16:28:46Z</dcterms:created>
  <dcterms:modified xsi:type="dcterms:W3CDTF">2023-03-14T03:32:46Z</dcterms:modified>
</cp:coreProperties>
</file>