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7" r:id="rId5"/>
    <p:sldId id="259" r:id="rId6"/>
    <p:sldId id="263" r:id="rId7"/>
    <p:sldId id="266" r:id="rId8"/>
    <p:sldId id="264" r:id="rId9"/>
    <p:sldId id="265" r:id="rId10"/>
    <p:sldId id="267" r:id="rId11"/>
    <p:sldId id="270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C88E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10" autoAdjust="0"/>
    <p:restoredTop sz="94660"/>
  </p:normalViewPr>
  <p:slideViewPr>
    <p:cSldViewPr snapToGrid="0">
      <p:cViewPr varScale="1">
        <p:scale>
          <a:sx n="86" d="100"/>
          <a:sy n="86" d="100"/>
        </p:scale>
        <p:origin x="-1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8AEE-44C7-4322-8D96-55CD6A40264B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3B09-0320-418C-8D96-AA5420EA70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1365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8AEE-44C7-4322-8D96-55CD6A40264B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3B09-0320-418C-8D96-AA5420EA70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0436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8AEE-44C7-4322-8D96-55CD6A40264B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3B09-0320-418C-8D96-AA5420EA70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1132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8AEE-44C7-4322-8D96-55CD6A40264B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3B09-0320-418C-8D96-AA5420EA70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4173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8AEE-44C7-4322-8D96-55CD6A40264B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3B09-0320-418C-8D96-AA5420EA70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9771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8AEE-44C7-4322-8D96-55CD6A40264B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3B09-0320-418C-8D96-AA5420EA70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883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8AEE-44C7-4322-8D96-55CD6A40264B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3B09-0320-418C-8D96-AA5420EA70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6922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8AEE-44C7-4322-8D96-55CD6A40264B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3B09-0320-418C-8D96-AA5420EA70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0909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8AEE-44C7-4322-8D96-55CD6A40264B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3B09-0320-418C-8D96-AA5420EA70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60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8AEE-44C7-4322-8D96-55CD6A40264B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3B09-0320-418C-8D96-AA5420EA70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9612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8AEE-44C7-4322-8D96-55CD6A40264B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3B09-0320-418C-8D96-AA5420EA70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0000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F8AEE-44C7-4322-8D96-55CD6A40264B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33B09-0320-418C-8D96-AA5420EA70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4983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1060" y="777240"/>
            <a:ext cx="8602980" cy="289560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5300" b="1" i="1" dirty="0">
                <a:latin typeface="+mn-lt"/>
                <a:cs typeface="Times New Roman" panose="02020603050405020304" pitchFamily="18" charset="0"/>
              </a:rPr>
              <a:t>Творческий отчет по проекту </a:t>
            </a:r>
            <a:br>
              <a:rPr lang="ru-RU" sz="5300" b="1" i="1" dirty="0">
                <a:latin typeface="+mn-lt"/>
                <a:cs typeface="Times New Roman" panose="02020603050405020304" pitchFamily="18" charset="0"/>
              </a:rPr>
            </a:br>
            <a:r>
              <a:rPr lang="ru-RU" sz="5300" b="1" i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«1 апреля – </a:t>
            </a:r>
            <a:br>
              <a:rPr lang="ru-RU" sz="5300" b="1" i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5300" b="1" i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международный </a:t>
            </a:r>
            <a:br>
              <a:rPr lang="ru-RU" sz="5300" b="1" i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5300" b="1" i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День птиц»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5380" y="4404360"/>
            <a:ext cx="6423660" cy="1569720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 практического материала подготовила воспитатель: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Парицких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Анатольевна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г. Иркутска детский сад №115</a:t>
            </a:r>
          </a:p>
        </p:txBody>
      </p:sp>
    </p:spTree>
    <p:extLst>
      <p:ext uri="{BB962C8B-B14F-4D97-AF65-F5344CB8AC3E}">
        <p14:creationId xmlns:p14="http://schemas.microsoft.com/office/powerpoint/2010/main" xmlns="" val="3516631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2240" y="217437"/>
            <a:ext cx="6827520" cy="1108710"/>
          </a:xfrm>
          <a:noFill/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imes New Roman" panose="02020603050405020304" pitchFamily="18" charset="0"/>
              </a:rPr>
              <a:t>Лепка из пластилина 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8C580891-26DB-947B-ABE7-41089418A90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" y="3429000"/>
            <a:ext cx="4411980" cy="3308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Объект 12">
            <a:extLst>
              <a:ext uri="{FF2B5EF4-FFF2-40B4-BE49-F238E27FC236}">
                <a16:creationId xmlns:a16="http://schemas.microsoft.com/office/drawing/2014/main" xmlns="" id="{F10DAF39-D03E-EB2F-1255-A439BEF02A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1" t="11475" b="12569"/>
          <a:stretch/>
        </p:blipFill>
        <p:spPr>
          <a:xfrm>
            <a:off x="3840480" y="1326147"/>
            <a:ext cx="4511040" cy="2647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CB224EF-5345-16B8-EB9B-DD523F6F57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37" t="10001" r="5937" b="3749"/>
          <a:stretch/>
        </p:blipFill>
        <p:spPr>
          <a:xfrm>
            <a:off x="7265749" y="3495650"/>
            <a:ext cx="4411980" cy="3131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37EEC14-03E6-CEE7-B46D-759BCCD5EE6F}"/>
              </a:ext>
            </a:extLst>
          </p:cNvPr>
          <p:cNvSpPr txBox="1"/>
          <p:nvPr/>
        </p:nvSpPr>
        <p:spPr>
          <a:xfrm>
            <a:off x="121920" y="2589876"/>
            <a:ext cx="34899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+mj-lt"/>
                <a:cs typeface="Times New Roman" panose="02020603050405020304" pitchFamily="18" charset="0"/>
              </a:rPr>
              <a:t>Группа «Незабудки»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74C9621-2F55-5B1C-1B8D-FB3ACC376F15}"/>
              </a:ext>
            </a:extLst>
          </p:cNvPr>
          <p:cNvSpPr txBox="1"/>
          <p:nvPr/>
        </p:nvSpPr>
        <p:spPr>
          <a:xfrm>
            <a:off x="8351520" y="3051541"/>
            <a:ext cx="36271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+mj-lt"/>
                <a:cs typeface="Times New Roman" panose="02020603050405020304" pitchFamily="18" charset="0"/>
              </a:rPr>
              <a:t>Группа «Одуванчик»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B5D5DF53-E90E-C228-A272-8633B4A4BED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646920" y="651596"/>
            <a:ext cx="2030809" cy="2431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7A42E331-97BC-6C04-A5D9-CBE81DB5236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41658" y="375370"/>
            <a:ext cx="1687428" cy="1952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B6ACA8CF-A573-D149-F686-5ECAC32129EC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74920" y="4450316"/>
            <a:ext cx="1615598" cy="1892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72257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3181" y="182879"/>
            <a:ext cx="7025640" cy="1280161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imes New Roman" panose="02020603050405020304" pitchFamily="18" charset="0"/>
              </a:rPr>
              <a:t>Театральная постановка </a:t>
            </a:r>
            <a:b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imes New Roman" panose="02020603050405020304" pitchFamily="18" charset="0"/>
              </a:rPr>
              <a:t>«В гостях у филина»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xmlns="" id="{E059FE08-954E-FEB7-324E-702FCC665B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107366" y="2147900"/>
            <a:ext cx="4713922" cy="3944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xmlns="" id="{468B28AD-A56E-F459-DB30-BFAF19EDEFC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1703740" y="1763024"/>
            <a:ext cx="3944173" cy="4820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00407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F245CD8-4126-C4A2-2480-BC4A47AC0C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692" r="6690"/>
          <a:stretch/>
        </p:blipFill>
        <p:spPr>
          <a:xfrm>
            <a:off x="1643634" y="1150254"/>
            <a:ext cx="5986303" cy="4557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95077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4294967295"/>
          </p:nvPr>
        </p:nvSpPr>
        <p:spPr>
          <a:xfrm>
            <a:off x="2613018" y="694205"/>
            <a:ext cx="8448306" cy="4326594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3900" b="1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Times New Roman" panose="02020603050405020304" pitchFamily="18" charset="0"/>
              </a:rPr>
              <a:t>Птицы над миром летают</a:t>
            </a:r>
            <a:r>
              <a:rPr lang="ru-RU" sz="39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ru-RU" sz="39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3900" b="1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Times New Roman" panose="02020603050405020304" pitchFamily="18" charset="0"/>
              </a:rPr>
              <a:t>И с высоты над людьми наблюдают,</a:t>
            </a:r>
            <a:r>
              <a:rPr lang="ru-RU" sz="39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ru-RU" sz="39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3900" b="1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Times New Roman" panose="02020603050405020304" pitchFamily="18" charset="0"/>
              </a:rPr>
              <a:t>Будто хотят они людям сказать,</a:t>
            </a:r>
            <a:r>
              <a:rPr lang="ru-RU" sz="39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ru-RU" sz="39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3900" b="1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Times New Roman" panose="02020603050405020304" pitchFamily="18" charset="0"/>
              </a:rPr>
              <a:t>Что мы должны их беречь, охранять!</a:t>
            </a:r>
            <a:r>
              <a:rPr lang="ru-RU" sz="39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ru-RU" sz="39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39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ru-RU" sz="39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3900" b="1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Times New Roman" panose="02020603050405020304" pitchFamily="18" charset="0"/>
              </a:rPr>
              <a:t>Сегодня всем миром мы вспомним о них —</a:t>
            </a:r>
            <a:r>
              <a:rPr lang="ru-RU" sz="39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ru-RU" sz="39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3900" b="1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Times New Roman" panose="02020603050405020304" pitchFamily="18" charset="0"/>
              </a:rPr>
              <a:t>От маленьких птичек до самых больших.</a:t>
            </a:r>
            <a:r>
              <a:rPr lang="ru-RU" sz="39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ru-RU" sz="39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3900" b="1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Times New Roman" panose="02020603050405020304" pitchFamily="18" charset="0"/>
              </a:rPr>
              <a:t>Пернатые верные наши друзья</a:t>
            </a:r>
            <a:r>
              <a:rPr lang="ru-RU" sz="39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ru-RU" sz="39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3900" b="1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Times New Roman" panose="02020603050405020304" pitchFamily="18" charset="0"/>
              </a:rPr>
              <a:t>И мы — в этом мире большая семья!</a:t>
            </a:r>
            <a:br>
              <a:rPr lang="ru-RU" sz="3900" b="1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Times New Roman" panose="02020603050405020304" pitchFamily="18" charset="0"/>
              </a:rPr>
            </a:br>
            <a:r>
              <a:rPr lang="ru-RU" i="1" dirty="0"/>
              <a:t/>
            </a:r>
            <a:br>
              <a:rPr lang="ru-RU" i="1" dirty="0"/>
            </a:br>
            <a:endParaRPr lang="ru-RU" b="1" i="1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5638800" y="4815840"/>
            <a:ext cx="5775960" cy="1507194"/>
          </a:xfrm>
        </p:spPr>
        <p:txBody>
          <a:bodyPr/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             </a:t>
            </a:r>
            <a:r>
              <a:rPr lang="ru-RU" sz="3600" b="1" i="1" dirty="0">
                <a:solidFill>
                  <a:srgbClr val="FF0000"/>
                </a:solidFill>
              </a:rPr>
              <a:t>1 апреля – международный День птиц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91DEA79-9E5B-105D-0989-7FDF25EFF0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027" t="3333" r="37261" b="2222"/>
          <a:stretch/>
        </p:blipFill>
        <p:spPr>
          <a:xfrm>
            <a:off x="0" y="3878578"/>
            <a:ext cx="3269308" cy="2979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90269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5000"/>
    </mc:Choice>
    <mc:Fallback>
      <p:transition spd="slow" advClick="0" advTm="1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4060" y="426085"/>
            <a:ext cx="8183880" cy="869315"/>
          </a:xfrm>
          <a:noFill/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Программные задачи проекта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1432559"/>
            <a:ext cx="10515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знания детей о перелетных и  зимующих птицах;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систематизировать умения и навыки наблюдения за ними;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ф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ормировать осознанно-правильное отношение к птицам ближайшего окружения, желание практически сохранить, поддержать, создать для них нужные условия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доброжелательное отношение к птицам, вызывать стремление беречь их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способности детей в различных видах художественно –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эстетической деятельности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 создавать композицию; развивать способность к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формообразованию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4669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1049" y="401387"/>
            <a:ext cx="9209901" cy="891740"/>
          </a:xfrm>
          <a:noFill/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Информационные центры в группах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8644" y="5973603"/>
            <a:ext cx="2707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+mj-lt"/>
              </a:rPr>
              <a:t>Группа «Цыплята»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25894" y="5957886"/>
            <a:ext cx="2707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+mj-lt"/>
              </a:rPr>
              <a:t>Группа «Ромашка»</a:t>
            </a:r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xmlns="" id="{D5D20A74-A13F-49E3-191A-5EE97219E3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36"/>
          <a:stretch/>
        </p:blipFill>
        <p:spPr>
          <a:xfrm rot="5400000">
            <a:off x="7346785" y="1609081"/>
            <a:ext cx="4265638" cy="4053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FE1569F0-728B-FD8F-9F58-1D4F8294FA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5" t="18356" r="21500" b="19885"/>
          <a:stretch/>
        </p:blipFill>
        <p:spPr>
          <a:xfrm>
            <a:off x="685804" y="1502855"/>
            <a:ext cx="6113099" cy="4265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671338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8529" y="465629"/>
            <a:ext cx="6674941" cy="975995"/>
          </a:xfrm>
          <a:noFill/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imes New Roman" panose="02020603050405020304" pitchFamily="18" charset="0"/>
              </a:rPr>
              <a:t>Групповые проекты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39281" y="5741002"/>
            <a:ext cx="2981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+mj-lt"/>
                <a:cs typeface="Times New Roman" panose="02020603050405020304" pitchFamily="18" charset="0"/>
              </a:rPr>
              <a:t>Группа «Одуванчик»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68363" y="5741003"/>
            <a:ext cx="2832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+mj-lt"/>
                <a:cs typeface="Times New Roman" panose="02020603050405020304" pitchFamily="18" charset="0"/>
              </a:rPr>
              <a:t>Группа «Ромашка»</a:t>
            </a:r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xmlns="" id="{C60AFB76-0174-2C82-A7F2-D30630A81B4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3" t="10176" r="2648" b="5902"/>
          <a:stretch/>
        </p:blipFill>
        <p:spPr>
          <a:xfrm>
            <a:off x="509197" y="1692346"/>
            <a:ext cx="5441208" cy="37979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Объект 13">
            <a:extLst>
              <a:ext uri="{FF2B5EF4-FFF2-40B4-BE49-F238E27FC236}">
                <a16:creationId xmlns:a16="http://schemas.microsoft.com/office/drawing/2014/main" xmlns="" id="{E8354197-1F7F-8861-0057-147E10BC98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131" r="6033" b="6418"/>
          <a:stretch/>
        </p:blipFill>
        <p:spPr>
          <a:xfrm>
            <a:off x="6607617" y="1692346"/>
            <a:ext cx="5153804" cy="37979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219262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64034" y="365125"/>
            <a:ext cx="6063932" cy="971301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imes New Roman" panose="02020603050405020304" pitchFamily="18" charset="0"/>
              </a:rPr>
              <a:t>Аппликация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7187319" y="5642880"/>
            <a:ext cx="3012653" cy="474822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+mj-lt"/>
              </a:rPr>
              <a:t>Группа «Цыплята»</a:t>
            </a:r>
          </a:p>
        </p:txBody>
      </p:sp>
      <p:pic>
        <p:nvPicPr>
          <p:cNvPr id="22" name="Объект 21">
            <a:extLst>
              <a:ext uri="{FF2B5EF4-FFF2-40B4-BE49-F238E27FC236}">
                <a16:creationId xmlns:a16="http://schemas.microsoft.com/office/drawing/2014/main" xmlns="" id="{8A751354-CFA5-93B6-71B8-74366F151B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49" t="7422" r="9128" b="1077"/>
          <a:stretch/>
        </p:blipFill>
        <p:spPr>
          <a:xfrm>
            <a:off x="557887" y="1599247"/>
            <a:ext cx="4852801" cy="3826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2E22FD1-8E7F-8A9C-9742-B6E99F324696}"/>
              </a:ext>
            </a:extLst>
          </p:cNvPr>
          <p:cNvSpPr txBox="1"/>
          <p:nvPr/>
        </p:nvSpPr>
        <p:spPr>
          <a:xfrm>
            <a:off x="1156772" y="5642880"/>
            <a:ext cx="33338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+mj-lt"/>
                <a:cs typeface="Times New Roman" panose="02020603050405020304" pitchFamily="18" charset="0"/>
              </a:rPr>
              <a:t>Группа </a:t>
            </a:r>
            <a:r>
              <a:rPr lang="ru-RU" sz="2400" b="1" dirty="0" smtClean="0">
                <a:latin typeface="+mj-lt"/>
                <a:cs typeface="Times New Roman" panose="02020603050405020304" pitchFamily="18" charset="0"/>
              </a:rPr>
              <a:t>«Колоколь</a:t>
            </a:r>
            <a:r>
              <a:rPr lang="ru-RU" sz="2400" b="1" dirty="0" smtClean="0">
                <a:latin typeface="+mj-lt"/>
                <a:cs typeface="Times New Roman" panose="02020603050405020304" pitchFamily="18" charset="0"/>
              </a:rPr>
              <a:t>чик</a:t>
            </a:r>
            <a:r>
              <a:rPr lang="ru-RU" sz="2400" b="1" dirty="0">
                <a:latin typeface="+mj-lt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36" name="Объект 35">
            <a:extLst>
              <a:ext uri="{FF2B5EF4-FFF2-40B4-BE49-F238E27FC236}">
                <a16:creationId xmlns:a16="http://schemas.microsoft.com/office/drawing/2014/main" xmlns="" id="{BD746FAC-797C-8390-D5C8-E9399D66A7D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12" t="15988" r="2682" b="3481"/>
          <a:stretch/>
        </p:blipFill>
        <p:spPr>
          <a:xfrm>
            <a:off x="5753179" y="1599247"/>
            <a:ext cx="5880934" cy="3780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308364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50241" y="519769"/>
            <a:ext cx="6751320" cy="1325563"/>
          </a:xfrm>
        </p:spPr>
        <p:txBody>
          <a:bodyPr>
            <a:noAutofit/>
          </a:bodyPr>
          <a:lstStyle/>
          <a:p>
            <a:pPr algn="ctr"/>
            <a:r>
              <a:rPr lang="ru-RU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imes New Roman" panose="02020603050405020304" pitchFamily="18" charset="0"/>
              </a:rPr>
              <a:t>Творческая мастерская </a:t>
            </a:r>
            <a:b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imes New Roman" panose="02020603050405020304" pitchFamily="18" charset="0"/>
              </a:rPr>
              <a:t>«Прилетай к нам птичка»</a:t>
            </a:r>
            <a:b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92056" y="5886448"/>
            <a:ext cx="3316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+mj-lt"/>
                <a:cs typeface="Times New Roman" panose="02020603050405020304" pitchFamily="18" charset="0"/>
              </a:rPr>
              <a:t>Группа «Незабудки»</a:t>
            </a:r>
          </a:p>
        </p:txBody>
      </p:sp>
      <p:pic>
        <p:nvPicPr>
          <p:cNvPr id="19" name="Объект 18">
            <a:extLst>
              <a:ext uri="{FF2B5EF4-FFF2-40B4-BE49-F238E27FC236}">
                <a16:creationId xmlns:a16="http://schemas.microsoft.com/office/drawing/2014/main" xmlns="" id="{6463A4CA-4280-14B5-D8FD-4B2F555A7DD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31" t="10960" b="4726"/>
          <a:stretch/>
        </p:blipFill>
        <p:spPr>
          <a:xfrm>
            <a:off x="469751" y="2274669"/>
            <a:ext cx="4498490" cy="345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3F5AF51-298D-55E9-62BA-6056B5273655}"/>
              </a:ext>
            </a:extLst>
          </p:cNvPr>
          <p:cNvSpPr txBox="1"/>
          <p:nvPr/>
        </p:nvSpPr>
        <p:spPr>
          <a:xfrm>
            <a:off x="5327669" y="6123320"/>
            <a:ext cx="33163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+mj-lt"/>
              </a:rPr>
              <a:t>Группа «Колокольчик»</a:t>
            </a:r>
          </a:p>
        </p:txBody>
      </p:sp>
      <p:pic>
        <p:nvPicPr>
          <p:cNvPr id="39" name="Объект 38">
            <a:extLst>
              <a:ext uri="{FF2B5EF4-FFF2-40B4-BE49-F238E27FC236}">
                <a16:creationId xmlns:a16="http://schemas.microsoft.com/office/drawing/2014/main" xmlns="" id="{7C0CCCBD-3E94-4C7D-CFCF-83836E5195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87" r="5416" b="8453"/>
          <a:stretch/>
        </p:blipFill>
        <p:spPr>
          <a:xfrm rot="5400000">
            <a:off x="5111989" y="2508467"/>
            <a:ext cx="3747729" cy="29887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A8DDF28E-4CC7-2622-224E-5CC89DD573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92" t="5260" r="3092" b="4370"/>
          <a:stretch/>
        </p:blipFill>
        <p:spPr>
          <a:xfrm rot="5400000">
            <a:off x="8483377" y="2658807"/>
            <a:ext cx="3747730" cy="2707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260DA54B-74B2-6D7C-509A-314F6D08628C}"/>
              </a:ext>
            </a:extLst>
          </p:cNvPr>
          <p:cNvSpPr txBox="1"/>
          <p:nvPr/>
        </p:nvSpPr>
        <p:spPr>
          <a:xfrm>
            <a:off x="8699058" y="6107398"/>
            <a:ext cx="33163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+mj-lt"/>
              </a:rPr>
              <a:t>Группа «Рябинка»</a:t>
            </a:r>
          </a:p>
        </p:txBody>
      </p:sp>
    </p:spTree>
    <p:extLst>
      <p:ext uri="{BB962C8B-B14F-4D97-AF65-F5344CB8AC3E}">
        <p14:creationId xmlns:p14="http://schemas.microsoft.com/office/powerpoint/2010/main" xmlns="" val="3345045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8363" y="539275"/>
            <a:ext cx="8046720" cy="883920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imes New Roman" panose="02020603050405020304" pitchFamily="18" charset="0"/>
              </a:rPr>
              <a:t>Рисование (акварель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imes New Roman" panose="02020603050405020304" pitchFamily="18" charset="0"/>
              </a:rPr>
              <a:t>,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imes New Roman" panose="02020603050405020304" pitchFamily="18" charset="0"/>
              </a:rPr>
              <a:t> гуашь)</a:t>
            </a:r>
            <a:b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48848" y="5920659"/>
            <a:ext cx="3779520" cy="550386"/>
          </a:xfrm>
        </p:spPr>
        <p:txBody>
          <a:bodyPr>
            <a:noAutofit/>
          </a:bodyPr>
          <a:lstStyle/>
          <a:p>
            <a:r>
              <a:rPr lang="ru-RU" dirty="0">
                <a:latin typeface="+mj-lt"/>
              </a:rPr>
              <a:t>          Группа «Одуванчики»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303723" y="5823266"/>
            <a:ext cx="3596640" cy="452438"/>
          </a:xfrm>
        </p:spPr>
        <p:txBody>
          <a:bodyPr>
            <a:noAutofit/>
          </a:bodyPr>
          <a:lstStyle/>
          <a:p>
            <a:pPr algn="ctr"/>
            <a:r>
              <a:rPr lang="ru-RU" dirty="0"/>
              <a:t>                </a:t>
            </a:r>
            <a:r>
              <a:rPr lang="ru-RU" dirty="0">
                <a:latin typeface="+mj-lt"/>
              </a:rPr>
              <a:t>Группа «Рябинка»</a:t>
            </a:r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xmlns="" id="{7A3B718A-6527-DD55-3071-15A129974E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79" t="5916" r="5430" b="27488"/>
          <a:stretch/>
        </p:blipFill>
        <p:spPr>
          <a:xfrm>
            <a:off x="1598688" y="2978609"/>
            <a:ext cx="3779520" cy="253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Объект 17">
            <a:extLst>
              <a:ext uri="{FF2B5EF4-FFF2-40B4-BE49-F238E27FC236}">
                <a16:creationId xmlns:a16="http://schemas.microsoft.com/office/drawing/2014/main" xmlns="" id="{DBD25BC1-D589-4030-8E6F-CE998114CC0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58" b="7507"/>
          <a:stretch/>
        </p:blipFill>
        <p:spPr>
          <a:xfrm rot="5400000">
            <a:off x="5458731" y="2773075"/>
            <a:ext cx="3684588" cy="2407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9B87AA2A-CCE5-DAD6-765C-6FC1EDA179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05" t="38148" r="5324" b="4964"/>
          <a:stretch/>
        </p:blipFill>
        <p:spPr>
          <a:xfrm rot="5400000">
            <a:off x="8214267" y="2261647"/>
            <a:ext cx="3684588" cy="2160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ACE662F3-B1DA-9F4C-7BBB-BBFD275BA8A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6374" y="1203066"/>
            <a:ext cx="2434759" cy="198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9025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71466" y="609600"/>
            <a:ext cx="5593080" cy="1142048"/>
          </a:xfrm>
          <a:noFill/>
        </p:spPr>
        <p:txBody>
          <a:bodyPr/>
          <a:lstStyle/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imes New Roman" panose="02020603050405020304" pitchFamily="18" charset="0"/>
              </a:rPr>
              <a:t>Конструирование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50046" y="5893415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+mj-lt"/>
                <a:cs typeface="Times New Roman" panose="02020603050405020304" pitchFamily="18" charset="0"/>
              </a:rPr>
              <a:t>Группа «Рябинка»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394B86B8-C241-01F1-3A0D-9F489FA5AF7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823"/>
          <a:stretch/>
        </p:blipFill>
        <p:spPr>
          <a:xfrm>
            <a:off x="774925" y="1866346"/>
            <a:ext cx="5321075" cy="3802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Объект 12">
            <a:extLst>
              <a:ext uri="{FF2B5EF4-FFF2-40B4-BE49-F238E27FC236}">
                <a16:creationId xmlns:a16="http://schemas.microsoft.com/office/drawing/2014/main" xmlns="" id="{0173C1A6-C7AC-8E90-6377-DA2BC19E57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8614"/>
          <a:stretch/>
        </p:blipFill>
        <p:spPr>
          <a:xfrm rot="5400000">
            <a:off x="7263079" y="1183477"/>
            <a:ext cx="3802934" cy="516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6220BE8-D159-4D50-B938-A4A68103E9F6}"/>
              </a:ext>
            </a:extLst>
          </p:cNvPr>
          <p:cNvSpPr txBox="1"/>
          <p:nvPr/>
        </p:nvSpPr>
        <p:spPr>
          <a:xfrm>
            <a:off x="1720962" y="5786735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+mj-lt"/>
                <a:cs typeface="Times New Roman" panose="02020603050405020304" pitchFamily="18" charset="0"/>
              </a:rPr>
              <a:t>Группа «Колокольчик»</a:t>
            </a:r>
          </a:p>
        </p:txBody>
      </p:sp>
    </p:spTree>
    <p:extLst>
      <p:ext uri="{BB962C8B-B14F-4D97-AF65-F5344CB8AC3E}">
        <p14:creationId xmlns:p14="http://schemas.microsoft.com/office/powerpoint/2010/main" xmlns="" val="7532566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175</Words>
  <Application>Microsoft Office PowerPoint</Application>
  <PresentationFormat>Произвольный</PresentationFormat>
  <Paragraphs>38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Творческий отчет по проекту  «1 апреля –  международный  День птиц»</vt:lpstr>
      <vt:lpstr>             1 апреля – международный День птиц</vt:lpstr>
      <vt:lpstr>Программные задачи проекта</vt:lpstr>
      <vt:lpstr>Информационные центры в группах </vt:lpstr>
      <vt:lpstr>Групповые проекты </vt:lpstr>
      <vt:lpstr>Аппликация </vt:lpstr>
      <vt:lpstr> Творческая мастерская  «Прилетай к нам птичка» </vt:lpstr>
      <vt:lpstr> Рисование (акварель, гуашь)  </vt:lpstr>
      <vt:lpstr>Конструирование</vt:lpstr>
      <vt:lpstr>Лепка из пластилина </vt:lpstr>
      <vt:lpstr>Театральная постановка  «В гостях у филина»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детский сад №115</cp:lastModifiedBy>
  <cp:revision>32</cp:revision>
  <dcterms:created xsi:type="dcterms:W3CDTF">2017-04-01T07:39:53Z</dcterms:created>
  <dcterms:modified xsi:type="dcterms:W3CDTF">2023-04-24T02:14:14Z</dcterms:modified>
</cp:coreProperties>
</file>