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кат на тему Как звери зимуют » ДЕТсад | Плакат, Лесные животные,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" y="280991"/>
            <a:ext cx="89697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820891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Дикие животные в лесу зимой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5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630169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/>
          <a:stretch/>
        </p:blipFill>
        <p:spPr>
          <a:xfrm>
            <a:off x="1763688" y="3179132"/>
            <a:ext cx="3512321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108884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 из леса вышел снова,</a:t>
            </a:r>
          </a:p>
          <a:p>
            <a:r>
              <a:rPr lang="ru-RU" sz="2400" dirty="0" smtClean="0"/>
              <a:t>Не олень и не корова.</a:t>
            </a:r>
          </a:p>
          <a:p>
            <a:r>
              <a:rPr lang="ru-RU" sz="2400" dirty="0" smtClean="0"/>
              <a:t>Повстречаться нам пришлось.</a:t>
            </a:r>
          </a:p>
          <a:p>
            <a:r>
              <a:rPr lang="ru-RU" sz="2400" dirty="0" smtClean="0"/>
              <a:t>Познакомьтесь это 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038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8356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7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8" y="4077072"/>
            <a:ext cx="3107499" cy="23306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" y="664729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9278" y="198884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 в козлятах знает толк,</a:t>
            </a:r>
          </a:p>
          <a:p>
            <a:r>
              <a:rPr lang="ru-RU" sz="2400" dirty="0" smtClean="0"/>
              <a:t>Злой, свирепый, жадный….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10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71474" cy="53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ервый\Desktop\c153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55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ервый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7810" y="1220017"/>
            <a:ext cx="3747530" cy="25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ервый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68218"/>
            <a:ext cx="3702346" cy="22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988840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Сидит на ветке, а не птица.</a:t>
            </a:r>
          </a:p>
          <a:p>
            <a:r>
              <a:rPr lang="ru-RU" sz="3200" dirty="0" smtClean="0"/>
              <a:t>Есть рыжий хвост, а не лисица…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89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00206" cy="55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1"/>
          <a:stretch/>
        </p:blipFill>
        <p:spPr>
          <a:xfrm>
            <a:off x="2509830" y="3325414"/>
            <a:ext cx="2520402" cy="32508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402326" cy="36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2372215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 полю скачет – ушки прячет,</a:t>
            </a:r>
          </a:p>
          <a:p>
            <a:r>
              <a:rPr lang="ru-RU" sz="2800" dirty="0" smtClean="0"/>
              <a:t>Встанет столбом , ушки торчком.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7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t="11001"/>
          <a:stretch/>
        </p:blipFill>
        <p:spPr>
          <a:xfrm>
            <a:off x="1403648" y="980728"/>
            <a:ext cx="6624736" cy="560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7"/>
          <a:stretch/>
        </p:blipFill>
        <p:spPr>
          <a:xfrm>
            <a:off x="107504" y="601460"/>
            <a:ext cx="2897024" cy="3895328"/>
          </a:xfrm>
          <a:prstGeom prst="rect">
            <a:avLst/>
          </a:prstGeom>
        </p:spPr>
      </p:pic>
      <p:pic>
        <p:nvPicPr>
          <p:cNvPr id="2050" name="Picture 2" descr="C:\Users\первый\Desktop\лисий-сле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869"/>
          <a:stretch/>
        </p:blipFill>
        <p:spPr bwMode="auto">
          <a:xfrm>
            <a:off x="3004528" y="3717032"/>
            <a:ext cx="2979365" cy="30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1556792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Всех зверей она хитрей,</a:t>
            </a:r>
          </a:p>
          <a:p>
            <a:r>
              <a:rPr lang="ru-RU" sz="2800" dirty="0" smtClean="0"/>
              <a:t>Шубка рыжая на ней,</a:t>
            </a:r>
          </a:p>
          <a:p>
            <a:r>
              <a:rPr lang="ru-RU" sz="2800" dirty="0" smtClean="0"/>
              <a:t>Пышный хвост – ее</a:t>
            </a:r>
          </a:p>
          <a:p>
            <a:r>
              <a:rPr lang="ru-RU" sz="2800" dirty="0" smtClean="0"/>
              <a:t>Краса, это рыжая…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088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94859" cy="50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49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84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первый</dc:creator>
  <cp:lastModifiedBy>первый</cp:lastModifiedBy>
  <cp:revision>9</cp:revision>
  <dcterms:created xsi:type="dcterms:W3CDTF">2022-03-28T12:36:32Z</dcterms:created>
  <dcterms:modified xsi:type="dcterms:W3CDTF">2022-03-30T23:54:59Z</dcterms:modified>
</cp:coreProperties>
</file>