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  <p:sldId id="25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109"/>
  </p:normalViewPr>
  <p:slideViewPr>
    <p:cSldViewPr snapToGrid="0" snapToObjects="1">
      <p:cViewPr varScale="1">
        <p:scale>
          <a:sx n="89" d="100"/>
          <a:sy n="8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1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7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1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4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5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8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2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9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A48F-31B8-1F4C-B8D2-6AA947A0E202}" type="datetimeFigureOut">
              <a:rPr lang="ru-RU" smtClean="0"/>
              <a:t>27.04.22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6A75-3FDC-944F-8982-7D0B637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3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586" y="504497"/>
            <a:ext cx="9995338" cy="300546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Вовлечение семьи в процесс создания развивающей среды по физическому развитию с изготовлением спортивного оборудования.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2329" y="4713889"/>
            <a:ext cx="5291959" cy="1316421"/>
          </a:xfrm>
        </p:spPr>
        <p:txBody>
          <a:bodyPr/>
          <a:lstStyle/>
          <a:p>
            <a:r>
              <a:rPr lang="ru-RU" dirty="0" smtClean="0"/>
              <a:t>МБДОУ г. Иркутска детский сад  №12</a:t>
            </a:r>
          </a:p>
          <a:p>
            <a:r>
              <a:rPr lang="ru-RU" dirty="0" smtClean="0"/>
              <a:t>Воспитатель: Бунина Марина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4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591910" cy="45436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Неформальные каникулы</a:t>
            </a:r>
          </a:p>
          <a:p>
            <a:r>
              <a:rPr lang="ru-RU" dirty="0" smtClean="0"/>
              <a:t>Совместные праздники с использованием оборудования изготовленного своими руками</a:t>
            </a:r>
          </a:p>
          <a:p>
            <a:r>
              <a:rPr lang="ru-RU" dirty="0" smtClean="0"/>
              <a:t>Мастер классы с родителями, детьми и педагогами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50" y="1825625"/>
            <a:ext cx="6270854" cy="47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606" y="406127"/>
            <a:ext cx="3660227" cy="776288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06" y="1403131"/>
            <a:ext cx="3679916" cy="47738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Совместные праздники </a:t>
            </a:r>
          </a:p>
          <a:p>
            <a:r>
              <a:rPr lang="ru-RU" dirty="0" smtClean="0"/>
              <a:t>Спортивные состязания</a:t>
            </a:r>
          </a:p>
          <a:p>
            <a:r>
              <a:rPr lang="ru-RU" dirty="0" smtClean="0"/>
              <a:t>Конкурс уголков</a:t>
            </a:r>
          </a:p>
          <a:p>
            <a:r>
              <a:rPr lang="ru-RU" dirty="0" smtClean="0"/>
              <a:t>Пополнение развивающей среды</a:t>
            </a:r>
          </a:p>
          <a:p>
            <a:r>
              <a:rPr lang="ru-RU" dirty="0" smtClean="0"/>
              <a:t>Сплочение семьи </a:t>
            </a:r>
          </a:p>
          <a:p>
            <a:r>
              <a:rPr lang="ru-RU" dirty="0" smtClean="0"/>
              <a:t>Картотека игр с использованием созданного оборудования</a:t>
            </a:r>
          </a:p>
          <a:p>
            <a:r>
              <a:rPr lang="ru-RU" dirty="0" smtClean="0"/>
              <a:t>Совместные праздники с использованием оборудования изготовленного своими руками</a:t>
            </a:r>
          </a:p>
          <a:p>
            <a:r>
              <a:rPr lang="ru-RU" dirty="0" smtClean="0"/>
              <a:t>Повышения уровня заинтересованности семьи в развитии ребенка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34" y="1580175"/>
            <a:ext cx="3627883" cy="484223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17" y="551793"/>
            <a:ext cx="3795529" cy="50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0532"/>
            <a:ext cx="10515600" cy="1325563"/>
          </a:xfrm>
        </p:spPr>
        <p:txBody>
          <a:bodyPr/>
          <a:lstStyle/>
          <a:p>
            <a:r>
              <a:rPr lang="ru-RU" dirty="0" smtClean="0"/>
              <a:t>Дети «сегодня»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317124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сидят в гаджетах</a:t>
            </a:r>
          </a:p>
          <a:p>
            <a:r>
              <a:rPr lang="ru-RU" dirty="0"/>
              <a:t>н</a:t>
            </a:r>
            <a:r>
              <a:rPr lang="ru-RU" dirty="0" smtClean="0"/>
              <a:t>е общаются с родителями, нет положительного примера</a:t>
            </a:r>
          </a:p>
          <a:p>
            <a:r>
              <a:rPr lang="ru-RU" dirty="0"/>
              <a:t>м</a:t>
            </a:r>
            <a:r>
              <a:rPr lang="ru-RU" dirty="0" smtClean="0"/>
              <a:t>алоподвижный образ жизни - «двигательный дефицит» </a:t>
            </a:r>
          </a:p>
          <a:p>
            <a:r>
              <a:rPr lang="ru-RU" dirty="0"/>
              <a:t>н</a:t>
            </a:r>
            <a:r>
              <a:rPr lang="ru-RU" dirty="0" smtClean="0"/>
              <a:t>е соблюдение режимных моментов </a:t>
            </a:r>
          </a:p>
          <a:p>
            <a:r>
              <a:rPr lang="ru-RU" dirty="0" smtClean="0"/>
              <a:t>не выходят на свежий воздух</a:t>
            </a:r>
          </a:p>
          <a:p>
            <a:r>
              <a:rPr lang="ru-RU" dirty="0"/>
              <a:t>з</a:t>
            </a:r>
            <a:r>
              <a:rPr lang="ru-RU" dirty="0" smtClean="0"/>
              <a:t>анятость родителей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04749"/>
            <a:ext cx="5397062" cy="53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дошкольных учреждениях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101" y="1668940"/>
            <a:ext cx="3166241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Ежедневные прогулки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Занятия 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Дыхательная гимнастика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Динамические паузы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Гимнастика после сна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Пальчиковая гимнастика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Самомассаж 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2" y="1292773"/>
            <a:ext cx="4988926" cy="374022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75" y="2158312"/>
            <a:ext cx="2917510" cy="38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428" y="365126"/>
            <a:ext cx="3515710" cy="1038006"/>
          </a:xfrm>
        </p:spPr>
        <p:txBody>
          <a:bodyPr/>
          <a:lstStyle/>
          <a:p>
            <a:r>
              <a:rPr lang="ru-RU" dirty="0" smtClean="0"/>
              <a:t>В семье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1845"/>
            <a:ext cx="3666938" cy="49535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Недостаток знаний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Нехватка времени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Отсутствие необходимого оборудования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Нет достаточных знаний о возрастных особенностях детей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Финансовые проблемы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27" y="1027906"/>
            <a:ext cx="5802884" cy="40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04" y="126125"/>
            <a:ext cx="7615655" cy="851337"/>
          </a:xfrm>
        </p:spPr>
        <p:txBody>
          <a:bodyPr>
            <a:normAutofit/>
          </a:bodyPr>
          <a:lstStyle/>
          <a:p>
            <a:r>
              <a:rPr lang="ru-RU" dirty="0" smtClean="0"/>
              <a:t> Роль родительского клуба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669" y="977461"/>
            <a:ext cx="7646275" cy="22702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ривлечь родителей</a:t>
            </a:r>
          </a:p>
          <a:p>
            <a:r>
              <a:rPr lang="ru-RU" dirty="0" smtClean="0"/>
              <a:t>Предложить и рассказать о методах и способах </a:t>
            </a:r>
          </a:p>
          <a:p>
            <a:r>
              <a:rPr lang="ru-RU" dirty="0" smtClean="0"/>
              <a:t>Привлечь к участию</a:t>
            </a:r>
            <a:r>
              <a:rPr lang="ru-RU" dirty="0"/>
              <a:t> </a:t>
            </a:r>
            <a:r>
              <a:rPr lang="ru-RU" dirty="0" smtClean="0"/>
              <a:t>в конкурсе, соревновании, выставках.</a:t>
            </a:r>
          </a:p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Мастер класс  по изготовлению оборудования</a:t>
            </a:r>
          </a:p>
          <a:p>
            <a:endParaRPr lang="ru-RU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17" y="1286220"/>
            <a:ext cx="3854661" cy="514492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1" y="3405351"/>
            <a:ext cx="4035971" cy="30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6690" y="4179984"/>
            <a:ext cx="3484179" cy="20902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Гантели из бутылочек;</a:t>
            </a:r>
          </a:p>
          <a:p>
            <a:r>
              <a:rPr lang="ru-RU" dirty="0" err="1" smtClean="0"/>
              <a:t>Массажёры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Игры на развитие мелкой моторики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03" y="2569779"/>
            <a:ext cx="2954535" cy="394350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9" y="319932"/>
            <a:ext cx="4173115" cy="3129836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32" y="346130"/>
            <a:ext cx="4138184" cy="3103638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1" y="2700516"/>
            <a:ext cx="2868397" cy="3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8411" y="593575"/>
            <a:ext cx="3423167" cy="1283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равновесие: </a:t>
            </a:r>
            <a:r>
              <a:rPr lang="ru-RU" dirty="0" err="1" smtClean="0"/>
              <a:t>лыжи,ходули,следки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78" y="738923"/>
            <a:ext cx="3869930" cy="516530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5" y="738923"/>
            <a:ext cx="3889756" cy="519176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82" y="1877117"/>
            <a:ext cx="3670825" cy="44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608" y="365125"/>
            <a:ext cx="3201629" cy="2330778"/>
          </a:xfrm>
        </p:spPr>
        <p:txBody>
          <a:bodyPr>
            <a:normAutofit/>
          </a:bodyPr>
          <a:lstStyle/>
          <a:p>
            <a:r>
              <a:rPr lang="ru-RU" dirty="0" smtClean="0"/>
              <a:t>Массажные коврики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классики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0167" y="2578682"/>
            <a:ext cx="3298012" cy="4397350"/>
          </a:xfr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724" y="-93914"/>
            <a:ext cx="2754233" cy="367231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8717" y="-279131"/>
            <a:ext cx="2763226" cy="4051738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0" y="3137344"/>
            <a:ext cx="4387917" cy="32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1825" y="3691070"/>
            <a:ext cx="2797812" cy="20739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самомассажа</a:t>
            </a:r>
          </a:p>
          <a:p>
            <a:pPr marL="0" indent="0">
              <a:buNone/>
            </a:pPr>
            <a:r>
              <a:rPr lang="ru-RU" dirty="0" smtClean="0"/>
              <a:t>Для дыхательной гимнастики</a:t>
            </a:r>
            <a:endParaRPr lang="ru-RU" dirty="0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54" y="392084"/>
            <a:ext cx="4624866" cy="3467291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9" y="392084"/>
            <a:ext cx="4623055" cy="3467291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1" y="3350371"/>
            <a:ext cx="3669792" cy="2755392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1873" y="2891139"/>
            <a:ext cx="2755392" cy="36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203</Words>
  <Application>Microsoft Macintosh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Тема Office</vt:lpstr>
      <vt:lpstr>Вовлечение семьи в процесс создания развивающей среды по физическому развитию с изготовлением спортивного оборудования.</vt:lpstr>
      <vt:lpstr>Дети «сегодня»</vt:lpstr>
      <vt:lpstr>В дошкольных учреждениях</vt:lpstr>
      <vt:lpstr>В семье</vt:lpstr>
      <vt:lpstr> Роль родительского клуба</vt:lpstr>
      <vt:lpstr>Презентация PowerPoint</vt:lpstr>
      <vt:lpstr>Презентация PowerPoint</vt:lpstr>
      <vt:lpstr>Массажные коврики  классики</vt:lpstr>
      <vt:lpstr>Презентация PowerPoint</vt:lpstr>
      <vt:lpstr>Мероприятия  </vt:lpstr>
      <vt:lpstr>Результат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32</cp:revision>
  <dcterms:created xsi:type="dcterms:W3CDTF">2022-04-26T13:19:07Z</dcterms:created>
  <dcterms:modified xsi:type="dcterms:W3CDTF">2022-04-27T02:44:25Z</dcterms:modified>
</cp:coreProperties>
</file>