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2" r:id="rId8"/>
    <p:sldId id="264" r:id="rId9"/>
    <p:sldId id="261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anday.ru/uploads/posts/2008-10/1224593138_37e92a49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ub.foto.ru/gallery/images/photo/2006/06/04/62993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marshruty.ru/PhotoFiles/1/4/8/0/1480ee97d5c749dd8f9d073daaaebd87/large/18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971600" y="2060848"/>
            <a:ext cx="7772400" cy="38884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</a:t>
            </a:r>
            <a:r>
              <a:rPr lang="ru-RU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ОСТОРОЖЕН </a:t>
            </a:r>
          </a:p>
          <a:p>
            <a:pPr marL="0" indent="0" algn="ctr">
              <a:buNone/>
            </a:pPr>
            <a:r>
              <a:rPr lang="ru-RU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ОГНЕМ</a:t>
            </a:r>
            <a:r>
              <a:rPr lang="ru-RU" sz="5400" dirty="0" smtClean="0">
                <a:solidFill>
                  <a:srgbClr val="FF0000"/>
                </a:solidFill>
              </a:rPr>
              <a:t>!</a:t>
            </a:r>
          </a:p>
          <a:p>
            <a:pPr marL="0" indent="0" algn="r"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Подготовила учитель-логопед Таурина О.П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МБДОУ детский сад №123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г. Иркутска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-main-pic" descr="Картинка 269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1257" y="4993508"/>
            <a:ext cx="2085872" cy="156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static.mchs.ru/upload/site53/iblock/dc5/dc5f01c24c05d766d1e7cb57b64ee1e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16" y="408927"/>
            <a:ext cx="3449991" cy="22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zen_doc/3630505/pub_5f214c3a22373c0e2f792eb8_5f214c738e325d3eae316517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82" y="3789040"/>
            <a:ext cx="3692982" cy="25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ds05.infourok.ru/uploads/ex/0fbe/001224a5-394e938d/img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667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.mycdn.me/i?r=AzEPZsRbOZEKgBhR0XGMT1Rk6YHfHjJb2Zn2lN9PmrdWkaaKTM5SRkZCeTgDn6uOy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1613"/>
            <a:ext cx="1995651" cy="19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.mycdn.me/i?r=AzEPZsRbOZEKgBhR0XGMT1RkMipyx9PmMt9CgSMGLT8pdqaKTM5SRkZCeTgDn6uOy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34"/>
            <a:ext cx="9144000" cy="49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88640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вас, ребятки, ещё одна загадка: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брезентовой куртке и каске,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 про кольчужную бронь.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Решительно и без опаски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Бросается рыцарь в огонь! </a:t>
            </a:r>
          </a:p>
        </p:txBody>
      </p:sp>
    </p:spTree>
    <p:extLst>
      <p:ext uri="{BB962C8B-B14F-4D97-AF65-F5344CB8AC3E}">
        <p14:creationId xmlns:p14="http://schemas.microsoft.com/office/powerpoint/2010/main" val="17687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thumbs.dreamstime.com/b/%D0%B7%D0%BD%D0%B0%D1%87%D0%BA%D0%B8-%D0%BF%D1%80%D0%B5-%D0%BE%D1%85%D1%80%D0%B0%D0%BD%D0%B5%D0%BD%D0%B8%D1%8F-%D0%BE%D0%B3%D0%BD%D1%8F-%D0%B2%D0%B5%D0%BA%D1%82%D0%BE%D1%80%D0%B0-59750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344"/>
            <a:ext cx="5821615" cy="49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humbs.dreamstime.com/z/%D0%B7%D0%BD%D0%B0%D1%87%D0%BA%D0%B8-%D0%BF%D0%BE%D0%B6%D0%B0%D1%80%D0%BD%D1%8B%D1%85-34808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2" b="73536"/>
          <a:stretch/>
        </p:blipFill>
        <p:spPr bwMode="auto">
          <a:xfrm>
            <a:off x="-15679" y="476672"/>
            <a:ext cx="2074821" cy="18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thumbs.dreamstime.com/z/%D0%B7%D0%BD%D0%B0%D1%87%D0%BA%D0%B8-%D0%BF%D0%BE%D0%B6%D0%B0%D1%80%D0%BD%D1%8B%D1%85-3480862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0" t="13330" b="77573"/>
          <a:stretch/>
        </p:blipFill>
        <p:spPr bwMode="auto">
          <a:xfrm>
            <a:off x="2099102" y="234344"/>
            <a:ext cx="4032506" cy="9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thumbs.dreamstime.com/z/%D0%B7%D0%BD%D0%B0%D1%87%D0%BA%D0%B8-%D0%BF%D0%BE%D0%B6%D0%B0%D1%80%D0%BD%D1%8B%D1%85-3480862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27176" r="65523" b="30789"/>
          <a:stretch/>
        </p:blipFill>
        <p:spPr bwMode="auto">
          <a:xfrm rot="5400000">
            <a:off x="4122794" y="4526278"/>
            <a:ext cx="2232248" cy="29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thumbs.dreamstime.com/z/%D0%B7%D0%BD%D0%B0%D1%87%D0%BA%D0%B8-%D0%BF%D0%BE%D0%B6%D0%B0%D1%80%D0%BD%D1%8B%D1%85-3480862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9" t="23516" b="24632"/>
          <a:stretch/>
        </p:blipFill>
        <p:spPr bwMode="auto">
          <a:xfrm>
            <a:off x="530914" y="2642366"/>
            <a:ext cx="2386608" cy="41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thumbs.dreamstime.com/b/%D0%B6%D0%B5-%D0%B5%D0%B7%D0%BD%D0%BE%D0%B5-%D1%81%D1%82%D0%B0%D1%80%D0%BE%D0%B5-%D0%B2%D0%B5-%D1%80%D0%BE-%D0%BA%D0%BE%D0%BD%D1%81%D1%82%D1%80%D1%83%D0%BA%D1%86%D0%B8%D0%B8-%D1%81-%D1%87%D0%B8%D1%81%D1%82%D1%8B%D0%BC-%D0%BF%D0%B5%D1%81%D0%BA%D0%BE%D0%BC-968517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6166"/>
            <a:ext cx="2662149" cy="27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tver-13.ru/wp-content/uploads/2017/04/vedro-vody-dlya-izgotovleniya-zhidkih-oboe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36" y="363969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ww.slashgear.com/wp-content/uploads/2016/09/amerex-5-lb-red-co2-fire-extinguisher-32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8" y="3215126"/>
            <a:ext cx="2930343" cy="29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mg-s2.onedio.com/id-5556ff7cc2eb902e4f9e007b/rev-0/raw/s-b4ef50a47d74594215273eb05cba3ae8e6ebaa3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225891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linagold.ru/upload/product/original/bad44f50da48012e3533734db8b9735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924944"/>
            <a:ext cx="4305705" cy="28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umg-sdm.com/upload/iblock/4bb/ac_5_5_70_ural_5557_1366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6" t="15091" r="3476" b="19372"/>
          <a:stretch/>
        </p:blipFill>
        <p:spPr bwMode="auto">
          <a:xfrm>
            <a:off x="-324544" y="32502"/>
            <a:ext cx="9468544" cy="33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770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Мчится огненной стрелой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Мчится вдаль машина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зальет пожар любой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Смелая дружина.</a:t>
            </a:r>
          </a:p>
        </p:txBody>
      </p:sp>
      <p:pic>
        <p:nvPicPr>
          <p:cNvPr id="7" name="i-main-pic" descr="Картинка 65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488" y="3717032"/>
            <a:ext cx="4811000" cy="302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2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859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вдруг пожар возник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обязан в тот же миг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часть пожарным позвонить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 пожаре… (сообщить).</a:t>
            </a:r>
          </a:p>
        </p:txBody>
      </p:sp>
      <p:pic>
        <p:nvPicPr>
          <p:cNvPr id="13316" name="Picture 4" descr="https://pozharbez.ru/wp-content/uploads/2020/04/sistema-opovesche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6174"/>
            <a:ext cx="3293820" cy="185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xn--01-6kcaj2c6aih.xn--p1ai/images/articles_pic/01_2017/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6840760" cy="34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www.culture.ru/storage/images/1d1aafc71760725ffc18572aa206ea1a/dcefed24a9ab9b5fc9d530f900c74aa9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980" y="3987689"/>
            <a:ext cx="2501166" cy="26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9024" y="9104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номер телефона для сообщения о пожаре?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6674" y="332656"/>
            <a:ext cx="3490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  на вопросы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0315" y="1787624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называют людей, которые тушат пожары?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4673" y="2744299"/>
            <a:ext cx="69342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Назовите средство пожаротушения, которым можно воспользоваться?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20198" y="3933056"/>
            <a:ext cx="67056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Отчего чаще всего страдают люди при пожаре?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138864" y="910461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367464" y="198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732240" y="2966997"/>
            <a:ext cx="2311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огнетушитель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512015" y="4043064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огня и дыма</a:t>
            </a:r>
          </a:p>
        </p:txBody>
      </p:sp>
      <p:pic>
        <p:nvPicPr>
          <p:cNvPr id="11" name="i-main-pic" descr="Картинка 4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09313"/>
            <a:ext cx="2743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пожар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19766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31 из 5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2162" y="4719766"/>
            <a:ext cx="2438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7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2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2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71600" y="38417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ОСТОРОЖЕН С ОГНЕМ !</a:t>
            </a:r>
          </a:p>
        </p:txBody>
      </p:sp>
      <p:pic>
        <p:nvPicPr>
          <p:cNvPr id="3" name="i-main-pic" descr="Картинка 158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1940" y="1340768"/>
            <a:ext cx="3035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8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6876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шалунишка - оранжевый мальчишка,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вечер настает - концерт в печи дает.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Разбегался мальчонка, трещат дровишки звонко.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Оранжевые пряди так хочется погладить...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Проказника не тронь - зовется он …</a:t>
            </a:r>
          </a:p>
        </p:txBody>
      </p:sp>
      <p:pic>
        <p:nvPicPr>
          <p:cNvPr id="1026" name="Picture 2" descr="https://yt3.ggpht.com/a/AATXAJx57CsruXFwlIMsFUCXAuKQMganPLV5_vYTwA=s900-c-k-c0xffffffff-no-rj-m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6" b="5493"/>
          <a:stretch/>
        </p:blipFill>
        <p:spPr bwMode="auto">
          <a:xfrm>
            <a:off x="5004049" y="908717"/>
            <a:ext cx="3655858" cy="37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vecteezy.com/system/resources/previews/000/299/366/original/fire-in-the-forest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877906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01.ru/files/users/images/cf/a7/cfa71951d2fb5ab62e04b8136f3b8a6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418501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0.liveinternet.ru/images/attach/d/1/130/921/130921038_0_13a5c0_724f470f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8" y="-171400"/>
            <a:ext cx="4286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4.bp.blogspot.com/-4uStzU6xDHY/TxCnjumldcI/AAAAAAAADhI/s-vRNacdJYU/s1600/Render+Marvel+by+ZatRenders+%252829%25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9" y="548680"/>
            <a:ext cx="5334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15 из 54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992"/>
            <a:ext cx="9144000" cy="696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4.bp.blogspot.com/-4uStzU6xDHY/TxCnjumldcI/AAAAAAAADhI/s-vRNacdJYU/s1600/Render+Marvel+by+ZatRenders+%252829%25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140968"/>
            <a:ext cx="4071821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dn.pixabay.com/photo/2019/09/09/05/13/stone-age-4462628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0" y="236415"/>
            <a:ext cx="292603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!          !_  (9) (700x615, 159Kb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267306" cy="19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clipart.email/e2837cc80bc1a13b0db07e4e4e3695c1_big-red-candle-clipart-free-png-imageillustoon_960-96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55" y="3121042"/>
            <a:ext cx="2345830" cy="23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yandex-images.naydex.net/I9CJT9383/e9d7edImE/u_xjijh4dUBQv_Ce1Mfpc2zIOh4Knqcw6OaGj5vJ99AJ1GhfbrYdIhgJ0_wkC0HJFg3hUiUH6Ny4uB57myCsvKuITocdaTFsHN6JlsSfuBJJDP6O3yp-8ARTb3MmzJftfIFVczem6c5QrBZh4F643Nt4VWKNUq09uWVze09JEGz_7aYeCEzY_Ew2iGrcX-lDaUDmAk9ursBUy3-PghxzwfQNZA_rOkULOKSqlUAqhKwL3AmWYbYJfc0915fP-QQUu2m-fgwoIMD8rsCSkK9VW9nEMi6Ljt7wKNvLh8KQQ-HMLSiP81IN6xQ8zplUsozgb-SZcg0-_V05uTeLi41woK_NfjYocPRcnD4QRohHkVcVOBq6zwq-9GRzk5MSlB_RcKlUDydmHfscQLoNjDoM2HOAXYalJjmxWeHnC78hdAS_ZeqGDIystJDORG5oMy2rhejiBk9qBtBctxf_SvSDXUx97Pvzqrn7lKxWtSxWdDjfSInK1ZqZ1ekhC5t_rfgMI4XKnliopOwEYhR2AG_tM8nAwjqzhpaMqEsXC_ocI82IQXQvr9oZYxRAKrnkEmyA_zBh_j2eGU1l1X_Dc1GkNLMVvqLUjNDElGZAtsgv1VeRkOYOywLKGERnS2OCtMN9qC3oT3fSCWsAKAI9QJYMTHuYlUo9slFdVXkPS2fd3JjfESYSIOxIbJxmUCr0U8GjTXjSLgcKWnR4v7OHOpxLdaAJFP_bdvGj3Ag-oSTWwMj7FGVSqYp9jSkN7xdz1eAYK52qdqAIXDj4OoTWwKtNa53cTm7j5mrceEsXCxact4EwiTwPyzYJG4jQwuUUQmjUk3RJLr1GadnlcWeP4_kMjDd16m6kHPi4gOKsxnBbPfehLM62g6bqCABXk1MqEEMB9JFQVzf2_YeMQF4RdKbw7CP8HWodRj11yVHrW8Mt7IzLbeYarIzUfES2mHIw68UDbZiyJteOymzgW6_D_rC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3C0"/>
              </a:clrFrom>
              <a:clrTo>
                <a:srgbClr val="F5F3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2383"/>
            <a:ext cx="3036302" cy="25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two-schoolsev.ucoz.ru/bezopasnosty/gaz/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450351" cy="21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7824" y="2891535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 - человек без огня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живет ни единого дня!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огне, как при солнце светло,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огне и зимою тепло!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ребята вокруг,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огонь - повседневный наш друг!</a:t>
            </a:r>
          </a:p>
        </p:txBody>
      </p:sp>
    </p:spTree>
    <p:extLst>
      <p:ext uri="{BB962C8B-B14F-4D97-AF65-F5344CB8AC3E}">
        <p14:creationId xmlns:p14="http://schemas.microsoft.com/office/powerpoint/2010/main" val="15277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-main-pic" descr="Картинка 2 из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3 из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90183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941168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свойства огня научились использовать сталевары, электросварщики и люди разных профессий.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umbs.dreamstime.com/z/burning-house-drawing-310698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5"/>
          <a:stretch/>
        </p:blipFill>
        <p:spPr bwMode="auto">
          <a:xfrm>
            <a:off x="0" y="0"/>
            <a:ext cx="9626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umbs.dreamstime.com/z/%D0%BF%D0%BE%D0%B6%D0%B0%D1%80-%D0%BF%D1%8B%D0%BB%D0%B0%D0%B5%D1%82-%D1%80%D0%B0%D0%BC%D0%BA%D0%B0-5237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142" b="9685"/>
          <a:stretch/>
        </p:blipFill>
        <p:spPr bwMode="auto">
          <a:xfrm>
            <a:off x="0" y="0"/>
            <a:ext cx="91791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2804" y="67198"/>
            <a:ext cx="6055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мы небрежны  с огнем,                                                  Он становится нашим врагом.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fires02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56" y="924023"/>
            <a:ext cx="3973688" cy="2980266"/>
          </a:xfrm>
          <a:prstGeom prst="rect">
            <a:avLst/>
          </a:prstGeom>
          <a:noFill/>
        </p:spPr>
      </p:pic>
      <p:pic>
        <p:nvPicPr>
          <p:cNvPr id="5" name="Picture 12" descr="lesteh_v_og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3"/>
            <a:ext cx="3895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anspress.com/media/image/56bf9d4d57455/600@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4" y="4123000"/>
            <a:ext cx="40386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174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1</cp:lastModifiedBy>
  <cp:revision>9</cp:revision>
  <dcterms:created xsi:type="dcterms:W3CDTF">2021-01-25T03:47:34Z</dcterms:created>
  <dcterms:modified xsi:type="dcterms:W3CDTF">2021-01-25T05:18:36Z</dcterms:modified>
</cp:coreProperties>
</file>