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2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808A-8842-4655-928B-03AA22B18B8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5F11-399F-413F-9393-D95D9DB8A1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491804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464495" cy="6315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400600" cy="69269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ruthCYR Medium" pitchFamily="50" charset="-52"/>
              </a:rPr>
              <a:t>МБДОУ г. Иркутска Детский сад </a:t>
            </a:r>
            <a:r>
              <a:rPr lang="ru-RU" sz="1600" dirty="0" smtClean="0">
                <a:latin typeface="TruthCYR Medium" pitchFamily="50" charset="-52"/>
              </a:rPr>
              <a:t>123</a:t>
            </a:r>
            <a:br>
              <a:rPr lang="ru-RU" sz="1600" dirty="0" smtClean="0">
                <a:latin typeface="TruthCYR Medium" pitchFamily="50" charset="-52"/>
              </a:rPr>
            </a:br>
            <a:endParaRPr lang="ru-RU" sz="1600" dirty="0">
              <a:latin typeface="TruthCYR Medium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844824"/>
            <a:ext cx="3902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ruthCYR Medium" pitchFamily="50" charset="-52"/>
              </a:rPr>
              <a:t>Подготовительная группа № 10</a:t>
            </a:r>
          </a:p>
          <a:p>
            <a:endParaRPr lang="ru-RU" dirty="0" smtClean="0">
              <a:latin typeface="TruthCYR Medium" pitchFamily="50" charset="-52"/>
            </a:endParaRPr>
          </a:p>
          <a:p>
            <a:r>
              <a:rPr lang="ru-RU" dirty="0" smtClean="0">
                <a:latin typeface="TruthCYR Medium" pitchFamily="50" charset="-52"/>
              </a:rPr>
              <a:t>Арина Зык, 7 лет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5" y="386104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Vani" pitchFamily="34" charset="0"/>
              </a:rPr>
              <a:t>«Пожарным можешь ты не быть, но правила ты знать обязан!»</a:t>
            </a:r>
            <a:endParaRPr lang="ru-RU" sz="2400" b="1" dirty="0">
              <a:solidFill>
                <a:srgbClr val="FF0000"/>
              </a:solidFill>
              <a:cs typeface="Va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5970995" cy="4138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4653136"/>
            <a:ext cx="41534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 - </a:t>
            </a:r>
            <a:r>
              <a:rPr lang="ru-RU" sz="2800" b="1" dirty="0"/>
              <a:t>огонь! Я – друг ребят.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Но когда со мной шалят,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Становлюсь тогда врагом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И сжигаю все кругом!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65012_risunki-pro-pozh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4968552" cy="4953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5157192"/>
            <a:ext cx="3604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забавы и игры</a:t>
            </a:r>
          </a:p>
          <a:p>
            <a:r>
              <a:rPr lang="ru-RU" sz="2400" b="1" dirty="0" smtClean="0"/>
              <a:t>Спичек в руки не бери!</a:t>
            </a:r>
          </a:p>
          <a:p>
            <a:r>
              <a:rPr lang="ru-RU" sz="2400" b="1" dirty="0" smtClean="0"/>
              <a:t>Не шути дружок с огнем,</a:t>
            </a:r>
          </a:p>
          <a:p>
            <a:r>
              <a:rPr lang="ru-RU" sz="2400" b="1" dirty="0" smtClean="0"/>
              <a:t>Чтобы не жалеть потом!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68047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1858"/>
            <a:ext cx="5184576" cy="4808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013176"/>
            <a:ext cx="3902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Чтобы пальчик или гвоздик</a:t>
            </a:r>
          </a:p>
          <a:p>
            <a:r>
              <a:rPr lang="ru-RU" sz="2400" b="1" dirty="0" smtClean="0"/>
              <a:t>Вдруг в розетку не совать - </a:t>
            </a:r>
          </a:p>
          <a:p>
            <a:r>
              <a:rPr lang="ru-RU" sz="2400" b="1" dirty="0" smtClean="0"/>
              <a:t>Электричество опасно – </a:t>
            </a:r>
          </a:p>
          <a:p>
            <a:r>
              <a:rPr lang="ru-RU" sz="2400" b="1" dirty="0" smtClean="0"/>
              <a:t>Это каждый должен знать!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67_html_2e6386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738248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4941168"/>
            <a:ext cx="5143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Все дети должны обязательно знать:</a:t>
            </a:r>
          </a:p>
          <a:p>
            <a:r>
              <a:rPr lang="ru-RU" sz="2400" b="1" dirty="0" smtClean="0"/>
              <a:t>Электроприборы нельзя выключать</a:t>
            </a:r>
          </a:p>
          <a:p>
            <a:r>
              <a:rPr lang="ru-RU" sz="2400" b="1" dirty="0" smtClean="0"/>
              <a:t>Тогда, когда руки мокры от воды.</a:t>
            </a:r>
          </a:p>
          <a:p>
            <a:r>
              <a:rPr lang="ru-RU" sz="2400" b="1" dirty="0" smtClean="0"/>
              <a:t>Такая халатность – шаг до беды!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bezopasnost-v-novyy-god-dlya-detey-86446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115044" cy="4648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5085184"/>
            <a:ext cx="3349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Украшать свечами елку</a:t>
            </a:r>
          </a:p>
          <a:p>
            <a:r>
              <a:rPr lang="ru-RU" sz="2400" b="1" dirty="0" smtClean="0"/>
              <a:t>Строго запрещается.</a:t>
            </a:r>
          </a:p>
          <a:p>
            <a:r>
              <a:rPr lang="ru-RU" sz="2400" b="1" dirty="0" smtClean="0"/>
              <a:t>Потому что от свечей</a:t>
            </a:r>
          </a:p>
          <a:p>
            <a:r>
              <a:rPr lang="ru-RU" sz="2400" b="1" dirty="0" smtClean="0"/>
              <a:t>Елка загорается!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760640" cy="4708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4919008"/>
            <a:ext cx="4494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Чтобы лес, звериный дом,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Не пылал нигде огнём,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Чтоб не плакали букашки,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Не теряли гнёзда пташки,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А лишь пели песни птички,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Не берите в руки спички!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_788e377be8fe618452965e17379d26c7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6621878" cy="46427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47971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Дать друзьям такой совет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Просто каждый может: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Уходя тушите свет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И приборы тоже!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8626817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6048672" cy="4949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44522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Пусть помнит каждый гражданин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Пожарный номер  - 01!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г. Иркутска Детский сад 123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г. Иркутска Детский сад 123 Подготовительная группа № 10</dc:title>
  <dc:creator>Plutovka</dc:creator>
  <cp:lastModifiedBy>Plutovka</cp:lastModifiedBy>
  <cp:revision>10</cp:revision>
  <dcterms:created xsi:type="dcterms:W3CDTF">2017-02-15T01:40:28Z</dcterms:created>
  <dcterms:modified xsi:type="dcterms:W3CDTF">2017-02-15T03:08:31Z</dcterms:modified>
</cp:coreProperties>
</file>