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3" r:id="rId2"/>
    <p:sldMasterId id="2147483695" r:id="rId3"/>
  </p:sldMasterIdLst>
  <p:sldIdLst>
    <p:sldId id="304" r:id="rId4"/>
    <p:sldId id="259" r:id="rId5"/>
    <p:sldId id="282" r:id="rId6"/>
    <p:sldId id="287" r:id="rId7"/>
    <p:sldId id="281" r:id="rId8"/>
    <p:sldId id="283" r:id="rId9"/>
    <p:sldId id="285" r:id="rId10"/>
    <p:sldId id="286" r:id="rId11"/>
    <p:sldId id="284" r:id="rId12"/>
    <p:sldId id="288" r:id="rId13"/>
    <p:sldId id="289" r:id="rId14"/>
    <p:sldId id="290" r:id="rId15"/>
    <p:sldId id="294" r:id="rId16"/>
    <p:sldId id="293" r:id="rId17"/>
    <p:sldId id="295" r:id="rId18"/>
    <p:sldId id="274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6" r:id="rId27"/>
    <p:sldId id="30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84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Рисунок 25" descr="45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428728" y="6143644"/>
            <a:ext cx="6400800" cy="538154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500826" y="1643050"/>
            <a:ext cx="2428892" cy="1928826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8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9FCA-53C8-4B46-9221-2C90837A8529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955A-9290-44BB-A6DB-F79D64355B6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335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8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000240"/>
            <a:ext cx="6400800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none"/>
        </p:style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0179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3574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665663"/>
            <a:ext cx="2281237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0686-9F23-4D76-B302-172C8488D6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0808-0DFE-42BE-A339-D7527DDE4C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22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716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4C13-BE78-4568-8A34-2A00C4D468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52453-02E0-47E8-8241-F4D083DC57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676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6863"/>
            <a:ext cx="22860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C0A-0A36-4170-A813-57F4D382B9A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09EA1-E8C4-4FF8-80B1-CCD120F313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43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28575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C38B-B00B-4595-9F9A-4A2F856DE43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0CE2-EE70-471A-9F7F-7D97D1DAF2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477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14313"/>
            <a:ext cx="307181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E5D1F-0E18-4AB7-871C-C257577125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FDCC-572D-4E31-8AAE-FE8A350730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596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CF20-5FA9-4426-9D2C-830370F5430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6A0A3-42F5-4EC2-A1C6-9E0E92B3EF5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778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9225" y="0"/>
            <a:ext cx="2644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D48F-3330-4251-B758-068DD69578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F6F35-D993-4445-AD74-8815206B2E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360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14313"/>
            <a:ext cx="27051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 descr="fire-engine-23774_960_72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8175" y="4786313"/>
            <a:ext cx="21558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4CC3-937A-4260-98A1-6B083F822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B7F2C-9D7F-4BF7-914D-01CEBF4BC3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03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59" y="228600"/>
            <a:ext cx="6407165" cy="7588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2357430"/>
            <a:ext cx="8503920" cy="392909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1524-5A5E-49B8-8976-EB971EAC6171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7D7D7-2402-47C4-A5BA-D58ECBD99E6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176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firefighter-147713_960_7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14313"/>
            <a:ext cx="25003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06639-801E-4721-AED0-450EC36CAE0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34790-6ECB-4D2D-9178-55BB4EB054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92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279FC-5458-4D67-BBDA-90E395DCA9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4271-091A-401E-8F40-126F0CBE2B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041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1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91513-5305-425B-85B2-F91C43A9D42A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9EB80-96B0-4FF5-A6A3-7C4BAACFBE8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3827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A0043-33CE-478A-9474-D74546614808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00A22C-D62F-4AA8-A76F-8603FEEDAEF7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130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F026-41B0-4A61-9B2A-9ABB9C157F64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F08-966E-4F21-A0EC-6EDA16265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52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EBF42-9995-4549-AE0A-D2348AA631DC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02BFBF8-E330-4878-83AA-E6B5D7BDC78F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785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02BF8-CADC-4CAC-921D-F5102ABE1321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91A9F-134D-4451-8A1C-98963774DCC1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92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C1CB-1927-43A3-9155-AF5F4C56032F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3D5C44F-0927-4D3F-AC6D-982BAE27D6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1427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495B85A-8987-4C91-8B01-CC9E87E444F2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CB2A3-D3B3-419A-BBEE-EFBCC25F5C0F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555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C286E-01C0-4D16-835C-2D30774FF811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A0E3290-9874-4FF2-8911-38D3A770163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299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EC94F-D2E3-44B9-AE04-02779916F766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9C858-ABC6-413A-AFA2-0419B4A5E4DD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4315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6106C-B193-4790-9DFF-381F4AD46D63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C789-7EBE-47FF-A3EC-94F3159F44F4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9403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DBFC3-D735-4BEC-8E5F-6C8FF617ED43}" type="slidenum">
              <a:rPr lang="ru-RU">
                <a:solidFill>
                  <a:srgbClr val="9BBB59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C3E0-BA6E-4C4E-862F-CCC5D9C4A599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84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28600"/>
            <a:ext cx="6407292" cy="758952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2428868"/>
            <a:ext cx="4038600" cy="3624460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7BE9-FCAB-4640-B76A-EEEAF559E0E2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422FD-4E21-47AD-9B94-2FEFE9BA075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03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C020-2FA5-4B72-A0AD-ABD94BFD6B96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55A88C9-6D2C-485D-A908-3EFEC564DA8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0850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1" y="228600"/>
            <a:ext cx="6478603" cy="758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AC307-7AC0-452D-A0BA-D90D5A385D0C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8FFC-A63E-47D9-938A-8393884FFDF4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37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68169-8E0D-412D-A015-8D95BAD9C101}" type="datetimeFigureOut">
              <a:rPr lang="ru-RU"/>
              <a:pPr>
                <a:defRPr/>
              </a:pPr>
              <a:t>24.01.2021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0BEDAC-22B6-44F7-A9F9-704E24A9E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64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602635C-15EE-45AE-A3AA-085E0679D44F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7517D-D4D8-4134-8152-47A5869997B1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550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C502A-4C51-4E7E-BAF5-44B76F28ACC1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50F7-0C50-40E7-9B0C-60BB87CAC8D4}" type="datetimeFigureOut">
              <a:rPr lang="ru-RU"/>
              <a:pPr>
                <a:defRPr/>
              </a:pPr>
              <a:t>24.01.2021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86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62B50-A7EA-41D8-AD30-6DFE00183DEF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3DA931-4B6E-4A8A-8ACA-04E65A028FCC}" type="slidenum">
              <a:rPr lang="ru-RU">
                <a:solidFill>
                  <a:srgbClr val="8CADAE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2357438" y="228600"/>
            <a:ext cx="647858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2357438"/>
            <a:ext cx="8534400" cy="3765550"/>
          </a:xfrm>
          <a:prstGeom prst="rect">
            <a:avLst/>
          </a:pr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40" name="Рисунок 19" descr="45.jpg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310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2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FAAD9-8A4E-4D39-ABAB-52EFA5BE150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15D0D-6696-4DB7-B4DA-25293E470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4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F1809F-3160-4344-8C9A-E179AB64FF42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24.01.2021</a:t>
            </a:fld>
            <a:endParaRPr lang="ru-RU"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231C7-2352-49F1-B02B-6AB5ADA6178F}" type="slidenum">
              <a:rPr lang="ru-RU">
                <a:solidFill>
                  <a:srgbClr val="9BBB59">
                    <a:shade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shade val="75000"/>
                </a:srgbClr>
              </a:solidFill>
              <a:latin typeface="Arial" charset="0"/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xmlns="" val="48639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8A44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8A44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sad2.ru/image/fire/2/7.png" TargetMode="External"/><Relationship Id="rId2" Type="http://schemas.openxmlformats.org/officeDocument/2006/relationships/hyperlink" Target="http://badumka.ru/images/116143_pozhar-01-plakaty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mg3.akspic.ru/originals/7/0/9/4/1/114907-art-vektornaya_grafika-plamya-vymyslennyj_personaz-krasnyj_cvet-108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148478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Детям о правилах пожарной безопасности</a:t>
            </a:r>
            <a:endParaRPr kumimoji="0" lang="ru-RU" sz="72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06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7/824801/slides/slide_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009722" y="896526"/>
            <a:ext cx="7326317" cy="41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75" y="5044534"/>
            <a:ext cx="8736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Применение розжига печей легковоспламеняющихся и горючих жидкостей, выпадение углей, трещины в кладке, возгорание сажи в дымоходах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88640"/>
            <a:ext cx="8736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25046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  <p:pic>
        <p:nvPicPr>
          <p:cNvPr id="13314" name="Picture 2" descr="http://player.myshared.ru/7/824801/slides/slide_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"/>
          <a:stretch/>
        </p:blipFill>
        <p:spPr bwMode="auto">
          <a:xfrm>
            <a:off x="708162" y="912956"/>
            <a:ext cx="7727675" cy="44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22920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Отогревание замерзших труб паяльными лампами и факелами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427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4338" name="Picture 2" descr="http://player.myshared.ru/7/824801/slides/slide_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"/>
          <a:stretch/>
        </p:blipFill>
        <p:spPr bwMode="auto">
          <a:xfrm>
            <a:off x="2451618" y="911547"/>
            <a:ext cx="4240763" cy="427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301209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Самовозгорание обтирочных материалов, промасленной одежды, непросушенного сена и зерна 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82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пожара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http://player.myshared.ru/7/824801/slides/slide_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"/>
          <a:stretch/>
        </p:blipFill>
        <p:spPr bwMode="auto">
          <a:xfrm>
            <a:off x="694420" y="941875"/>
            <a:ext cx="7755159" cy="443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5445224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Нарушение правил проведения сварочных работ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898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</a:t>
            </a:r>
          </a:p>
        </p:txBody>
      </p:sp>
      <p:pic>
        <p:nvPicPr>
          <p:cNvPr id="16386" name="Picture 2" descr="http://player.myshared.ru/7/824801/slides/slide_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841783" y="1039311"/>
            <a:ext cx="7532442" cy="426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530120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Разведение костров, поджигание сухой травы (палы)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25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615"/>
            <a:ext cx="3888431" cy="563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9992" y="692697"/>
            <a:ext cx="43204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Ребята, </a:t>
            </a:r>
            <a:endParaRPr lang="ru-RU" sz="4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а 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знаете ли вы,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 </a:t>
            </a:r>
            <a:endParaRPr lang="ru-RU" sz="4400" dirty="0" smtClean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как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правильно 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действовать </a:t>
            </a:r>
            <a:endParaRPr lang="ru-RU" sz="4400" b="1" i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 </a:t>
            </a:r>
          </a:p>
          <a:p>
            <a:pPr lvl="0" algn="ctr"/>
            <a:r>
              <a:rPr lang="ru-RU" sz="44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пожаре</a:t>
            </a:r>
            <a:r>
              <a:rPr lang="ru-RU" sz="4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723282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detsad2.ru/image/fire/2/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739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Позвонив по телефону, необходимо сообщить следующую информацию:</a:t>
            </a:r>
            <a:endParaRPr lang="ru-RU" sz="4400" b="1" i="1" dirty="0">
              <a:solidFill>
                <a:srgbClr val="FF0000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63182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 pitchFamily="18" charset="0"/>
                <a:cs typeface="Times New Roman" pitchFamily="18" charset="0"/>
              </a:rPr>
              <a:t>точный адрес (улица, проспект, проезд, площадь, бульвар,);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номер дома, строения, корпуса;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что горит (дом, квартира, мусоропровод);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каком этаже пожар;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40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фамилию и телефон (с которого звоните).</a:t>
            </a:r>
          </a:p>
        </p:txBody>
      </p:sp>
    </p:spTree>
    <p:extLst>
      <p:ext uri="{BB962C8B-B14F-4D97-AF65-F5344CB8AC3E}">
        <p14:creationId xmlns:p14="http://schemas.microsoft.com/office/powerpoint/2010/main" xmlns="" val="3598419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856684" y="967318"/>
            <a:ext cx="5286616" cy="5286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5943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заливай водой горящие электроприборы!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6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" b="54"/>
          <a:stretch/>
        </p:blipFill>
        <p:spPr bwMode="auto">
          <a:xfrm>
            <a:off x="1619672" y="1196752"/>
            <a:ext cx="59046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Не открывай окна!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999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332656"/>
            <a:ext cx="6408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Здравствуйте, Ребята!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ww.allgigs.co.uk/images/object/artist/63479/Fireman_Sam-1-250-250-85-no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00" b="100000" l="29200" r="8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4484"/>
            <a:ext cx="3888432" cy="43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132856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i="1" dirty="0" smtClean="0">
                <a:solidFill>
                  <a:srgbClr val="002060"/>
                </a:solidFill>
                <a:latin typeface="Calibri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– пожарный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Иван! </a:t>
            </a: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Хочу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правила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безопасности. Вы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должны знать, как  вести себя дома, чтобы не случилось беды</a:t>
            </a:r>
            <a:r>
              <a:rPr lang="ru-RU" sz="4000" b="1" dirty="0">
                <a:solidFill>
                  <a:srgbClr val="00206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44108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1691680" y="896526"/>
            <a:ext cx="5376613" cy="54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8864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Прятаться во время пожара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931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521293" y="2055624"/>
            <a:ext cx="4176464" cy="42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9203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Постарайся покинуть помещение! Двигайся вдоль стены, закрыв нос и рот от дыма мокрой тряпкой! 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974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195736" y="1224744"/>
            <a:ext cx="4828737" cy="47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88640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Лифтом пользоваться нельзя!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12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195736" y="1581000"/>
            <a:ext cx="4721480" cy="46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911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Сообщи о пожаре соседям и попроси их вызвать пожарных!</a:t>
            </a:r>
            <a:endParaRPr lang="ru-RU" sz="4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258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0959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4950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используемых источников</a:t>
            </a:r>
            <a:endParaRPr lang="ru-RU" sz="2400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3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Анатолий </a:t>
            </a:r>
            <a:r>
              <a:rPr kumimoji="0" lang="ru-RU" alt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Гостюшин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Основы Безопасности Жизнедеятельности. 1-4 классы Издательство: АСТ, 2009 г.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Иванова, Анастасова, Ижевский: Основы безопасности жизнедеятельности: Методические рекомендации. 1-4 классы Издательство: Просвещение, 2009 г.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Сергей </a:t>
            </a:r>
            <a:r>
              <a:rPr kumimoji="0" lang="ru-RU" alt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Шинкарчук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Правила безопасности дома и на улице Издательство: Литера, 2010 г.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5F78"/>
                </a:solidFill>
                <a:effectLst/>
                <a:uLnTx/>
                <a:uFillTx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75F78"/>
                </a:solidFill>
                <a:effectLst/>
                <a:uLnTx/>
                <a:uFillTx/>
                <a:latin typeface="Arial" charset="0"/>
                <a:cs typeface="Arial" charset="0"/>
              </a:rPr>
            </a:br>
            <a:endParaRPr kumimoji="0" lang="ru-RU" altLang="ru-RU" i="0" u="none" strike="noStrike" kern="0" cap="none" spc="0" normalizeH="0" baseline="0" noProof="0" dirty="0" smtClean="0">
              <a:ln>
                <a:noFill/>
              </a:ln>
              <a:solidFill>
                <a:srgbClr val="375F7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kern="0" dirty="0">
              <a:solidFill>
                <a:srgbClr val="375F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altLang="ru-RU" kern="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alt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badumka.ru/images/116143_pozhar-01-plakaty.jpg</a:t>
            </a:r>
            <a:endParaRPr lang="ru-RU" altLang="ru-RU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kern="0" cap="none" spc="0" normalizeH="0" baseline="0" noProof="0" dirty="0">
              <a:ln>
                <a:noFill/>
              </a:ln>
              <a:solidFill>
                <a:srgbClr val="375F78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kern="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www.detsad2.ru/image/fire/2/7.png</a:t>
            </a:r>
            <a:endParaRPr lang="ru-RU" kern="0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36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пожара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</a:p>
        </p:txBody>
      </p:sp>
      <p:pic>
        <p:nvPicPr>
          <p:cNvPr id="7170" name="Picture 2" descr="http://player.myshared.ru/7/824801/slides/slide_2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"/>
          <a:stretch/>
        </p:blipFill>
        <p:spPr bwMode="auto">
          <a:xfrm>
            <a:off x="274645" y="968533"/>
            <a:ext cx="8578281" cy="47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574581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Детская шалость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08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player.myshared.ru/7/824801/slides/slide_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52535" y="836712"/>
            <a:ext cx="862148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517232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Курение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535" y="188640"/>
            <a:ext cx="8621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394330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98580" y="836712"/>
            <a:ext cx="8602824" cy="440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580" y="5242223"/>
            <a:ext cx="8602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Оставление без присмотра электронагревательных приборов</a:t>
            </a:r>
            <a:endParaRPr lang="ru-RU" sz="3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580" y="188640"/>
            <a:ext cx="8602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3679691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538" y="1053547"/>
            <a:ext cx="80648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8538" y="5559336"/>
            <a:ext cx="805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Перегрузка электросети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407755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458" b="4"/>
          <a:stretch/>
        </p:blipFill>
        <p:spPr bwMode="auto">
          <a:xfrm>
            <a:off x="2541983" y="836712"/>
            <a:ext cx="4348065" cy="460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4572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Сушка белья над газовыми плитами </a:t>
            </a:r>
            <a:endParaRPr lang="ru-RU" sz="40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66317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layer.myshared.ru/7/824801/slides/slide_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5" r="55974" b="694"/>
          <a:stretch/>
        </p:blipFill>
        <p:spPr bwMode="auto">
          <a:xfrm>
            <a:off x="2885898" y="1059756"/>
            <a:ext cx="3300198" cy="432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3" y="5373216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Затемнение электроламп сгораемыми материалами (бумагой, тканью)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88640"/>
            <a:ext cx="8712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248134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7/824801/slides/slide_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2771800" y="954298"/>
            <a:ext cx="3972407" cy="43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Неисправность электропроводки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Пользование самодельными предохранителями</a:t>
            </a:r>
            <a:endParaRPr lang="ru-RU" sz="36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Причины возникновения  пожара дома</a:t>
            </a:r>
          </a:p>
        </p:txBody>
      </p:sp>
    </p:spTree>
    <p:extLst>
      <p:ext uri="{BB962C8B-B14F-4D97-AF65-F5344CB8AC3E}">
        <p14:creationId xmlns:p14="http://schemas.microsoft.com/office/powerpoint/2010/main" xmlns="" val="688471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жарная безопас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289</Words>
  <Application>Microsoft Office PowerPoint</Application>
  <PresentationFormat>Экран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1_Официальная</vt:lpstr>
      <vt:lpstr>Пожарная безопасность</vt:lpstr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user-1</cp:lastModifiedBy>
  <cp:revision>23</cp:revision>
  <dcterms:created xsi:type="dcterms:W3CDTF">2017-03-31T10:23:56Z</dcterms:created>
  <dcterms:modified xsi:type="dcterms:W3CDTF">2021-01-24T13:51:01Z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2204177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