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65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7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3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5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6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0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7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2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7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0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6E29-D6FB-468C-A9FE-2927B511664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A7E8-87EE-4FA4-B3F3-2ECCA458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2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6.jp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4.jp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6.jp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jp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20" y="944880"/>
            <a:ext cx="9582912" cy="38892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Интерактивные игры по теме «Профессии» для детей младшего дошкольного возраста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035808" y="2633472"/>
            <a:ext cx="9022080" cy="25359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96" y="2907792"/>
            <a:ext cx="4230624" cy="423062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779016" y="546100"/>
            <a:ext cx="4508500" cy="2882900"/>
          </a:xfrm>
          <a:prstGeom prst="cloudCallout">
            <a:avLst>
              <a:gd name="adj1" fmla="val -19286"/>
              <a:gd name="adj2" fmla="val 80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70" y="203200"/>
            <a:ext cx="1571019" cy="2354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69" y="1066468"/>
            <a:ext cx="24384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85" y="3868714"/>
            <a:ext cx="3985715" cy="2989286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-77215"/>
            <a:ext cx="11353800" cy="8632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Кем хочет стать Саша?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24" y="3308604"/>
            <a:ext cx="33820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47682 -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9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834" y="1"/>
            <a:ext cx="6085489" cy="228599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Я под мышкой посижу</a:t>
            </a:r>
            <a:b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 что делать укажу:</a:t>
            </a:r>
            <a:b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Или разрешу гулять,</a:t>
            </a:r>
            <a:b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Или уложу в кровать.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814">
            <a:off x="715027" y="563562"/>
            <a:ext cx="2273553" cy="27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12192000" cy="6843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302" y="-386439"/>
            <a:ext cx="6295697" cy="2467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 этом маленьком предмете</a:t>
            </a:r>
            <a:b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Поселился теплый ветер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34" y="496429"/>
            <a:ext cx="5675585" cy="647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49974"/>
            <a:ext cx="3090041" cy="30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5422" cy="6985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2" y="1"/>
            <a:ext cx="5990895" cy="19549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Я мчусь с сиреной на пожар,</a:t>
            </a:r>
            <a:b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Везу я воду с пеной.</a:t>
            </a:r>
            <a:b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Потушим вмиг огонь и жар</a:t>
            </a:r>
            <a:b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Мы быстро, словно стрелы.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55390"/>
            <a:ext cx="4791990" cy="32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653048" cy="195492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Что каменщик привык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Класть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впритык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Ровно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 линейке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никак не «змейкой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62" y="4987679"/>
            <a:ext cx="2678825" cy="24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948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Молодцы!</a:t>
            </a:r>
            <a:endParaRPr lang="ru-RU" sz="7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728" y="2937637"/>
            <a:ext cx="10183368" cy="1325563"/>
          </a:xfrm>
        </p:spPr>
        <p:txBody>
          <a:bodyPr>
            <a:normAutofit fontScale="90000"/>
          </a:bodyPr>
          <a:lstStyle/>
          <a:p>
            <a:pPr lvl="0" algn="r">
              <a:spcBef>
                <a:spcPts val="1000"/>
              </a:spcBef>
            </a:pPr>
            <a:r>
              <a:rPr lang="ru-RU" sz="2600" b="1" dirty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Выполнила </a:t>
            </a:r>
            <a:r>
              <a:rPr lang="ru-RU" sz="2600" b="1" dirty="0" smtClean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воспитатель МБДОУ г</a:t>
            </a:r>
            <a:r>
              <a:rPr lang="ru-RU" sz="2600" b="1" dirty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  <a:r>
              <a:rPr lang="ru-RU" sz="2600" b="1" dirty="0" smtClean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Иркутска № 123</a:t>
            </a:r>
            <a:br>
              <a:rPr lang="ru-RU" sz="2600" b="1" dirty="0" smtClean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ru-RU" sz="2600" b="1" dirty="0" smtClean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ru-RU" sz="2600" b="1" dirty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Петрова Н.А.</a:t>
            </a:r>
            <a:br>
              <a:rPr lang="ru-RU" sz="2600" b="1" dirty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"/>
            <a:ext cx="9686544" cy="6108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«Кто что делает?»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словообразования,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подборе подходящих по смыслу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существительных, упражнять детей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определять название профессии по названиям действий.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Побеседуйте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о профессиях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врача, строителя,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парикмахера, пожарного;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ребенку, кто что делает на работе, какую пользу приносит, кому что нужно для работы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кем хочет стать?»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словесно-логическое мышление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употреблении сложноподчиненных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предложений, учить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творительном падеже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(Петя 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 стать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строителем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«Загадки».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внимание, память,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02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1552" y="365125"/>
            <a:ext cx="4133088" cy="97599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Кто строит дома?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41" y="3113203"/>
            <a:ext cx="2383028" cy="37447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36" y="2767786"/>
            <a:ext cx="4483100" cy="3589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74" y="2997201"/>
            <a:ext cx="4564398" cy="3722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6" y="3380676"/>
            <a:ext cx="3477324" cy="34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304" y="211016"/>
            <a:ext cx="5106573" cy="104100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Кто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лечит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людей?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81" y="3429000"/>
            <a:ext cx="2238615" cy="3355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53" y="3172264"/>
            <a:ext cx="4243754" cy="318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59" y="2996418"/>
            <a:ext cx="3735841" cy="3787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67" y="3429000"/>
            <a:ext cx="3485271" cy="34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625"/>
            <a:ext cx="4459458" cy="11957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Кто делает прически    и стрижки?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" y="2105902"/>
            <a:ext cx="2514600" cy="4147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77" y="2392097"/>
            <a:ext cx="5187798" cy="4185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9" y="1719480"/>
            <a:ext cx="5145308" cy="5216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31" y="2860349"/>
            <a:ext cx="3924887" cy="40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84"/>
            <a:ext cx="12191999" cy="6918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365125"/>
            <a:ext cx="4332849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Кто тушит пожар?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98" y="3014788"/>
            <a:ext cx="2470638" cy="3435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64" y="3008736"/>
            <a:ext cx="4584736" cy="3441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04" y="3107319"/>
            <a:ext cx="3441083" cy="3441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57" y="2780301"/>
            <a:ext cx="3716484" cy="37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89"/>
            <a:ext cx="12192000" cy="6924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2832100"/>
            <a:ext cx="4194048" cy="3742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4125214"/>
            <a:ext cx="2679700" cy="29778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48" y="986790"/>
            <a:ext cx="3396827" cy="2785110"/>
          </a:xfrm>
          <a:prstGeom prst="rect">
            <a:avLst/>
          </a:prstGeom>
        </p:spPr>
      </p:pic>
      <p:sp>
        <p:nvSpPr>
          <p:cNvPr id="15" name="Выноска-облако 14"/>
          <p:cNvSpPr/>
          <p:nvPr/>
        </p:nvSpPr>
        <p:spPr>
          <a:xfrm>
            <a:off x="2696062" y="597536"/>
            <a:ext cx="4034323" cy="3174364"/>
          </a:xfrm>
          <a:prstGeom prst="cloudCallout">
            <a:avLst>
              <a:gd name="adj1" fmla="val -77448"/>
              <a:gd name="adj2" fmla="val 1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01600" y="-66889"/>
            <a:ext cx="8763000" cy="75268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Кем хочет стать Петя?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10" y="3261932"/>
            <a:ext cx="3432517" cy="3480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25" y="114428"/>
            <a:ext cx="1926167" cy="28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03 0.0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473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3" y="2862910"/>
            <a:ext cx="4851400" cy="4851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70" y="190500"/>
            <a:ext cx="1882003" cy="2820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190500"/>
            <a:ext cx="2832524" cy="2832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14" y="3719221"/>
            <a:ext cx="4406054" cy="330454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-31646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Кем хочет стать Маша?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501900" y="463477"/>
            <a:ext cx="4483100" cy="3255744"/>
          </a:xfrm>
          <a:prstGeom prst="cloudCallout">
            <a:avLst>
              <a:gd name="adj1" fmla="val -49924"/>
              <a:gd name="adj2" fmla="val 49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04" y="3434341"/>
            <a:ext cx="3260139" cy="33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50963 -0.4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1"/>
            <a:ext cx="12192000" cy="72467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2" y="2670047"/>
            <a:ext cx="4375565" cy="4576661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0" y="554385"/>
            <a:ext cx="3913631" cy="3023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08" y="3710649"/>
            <a:ext cx="1987296" cy="2978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84" y="316992"/>
            <a:ext cx="2587626" cy="2807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7" y="237526"/>
            <a:ext cx="4011169" cy="3008377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36576" y="-548639"/>
            <a:ext cx="10515600" cy="16459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Кем хочет стать Таня?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45" y="3483428"/>
            <a:ext cx="3662805" cy="37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9844 0.0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2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81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Тема Office</vt:lpstr>
      <vt:lpstr>Интерактивные игры по теме «Профессии» для детей младшего дошкольного возраста</vt:lpstr>
      <vt:lpstr>Описание:  Задание 1. «Кто что делает?» Цель: формировать навык словообразования, упражнять в подборе подходящих по смыслу существительных, упражнять детей в умении определять название профессии по названиям действий. Побеседуйте с ребенком о профессиях  врача, строителя, парикмахера, пожарного; объясните ребенку, кто что делает на работе, какую пользу приносит, кому что нужно для работы.  Задание 2.  «Кто кем хочет стать?» Цель: развивать словесно-логическое мышление, формировать навык в употреблении сложноподчиненных предложений, учить употреблять существительные в творительном падеже (Петя хочет стать строителем и т.д.)  Задание 3. «Загадки».  Цель: развивать логическое мышление, внимание, память, обогащать словарь ребенка.  </vt:lpstr>
      <vt:lpstr>Кто строит дома?</vt:lpstr>
      <vt:lpstr>  Кто лечит людей?</vt:lpstr>
      <vt:lpstr>Кто делает прически    и стрижки?</vt:lpstr>
      <vt:lpstr>Кто тушит пожар?</vt:lpstr>
      <vt:lpstr>Кем хочет стать Петя?</vt:lpstr>
      <vt:lpstr>Кем хочет стать Маша?</vt:lpstr>
      <vt:lpstr>Кем хочет стать Таня?</vt:lpstr>
      <vt:lpstr>Кем хочет стать Саша?</vt:lpstr>
      <vt:lpstr>Я под мышкой посижу И что делать укажу: Или разрешу гулять, Или уложу в кровать.</vt:lpstr>
      <vt:lpstr>В этом маленьком предмете Поселился теплый ветер.</vt:lpstr>
      <vt:lpstr>Я мчусь с сиреной на пожар, Везу я воду с пеной. Потушим вмиг огонь и жар Мы быстро, словно стрелы.</vt:lpstr>
      <vt:lpstr>Что каменщик привык  Класть впритык  Ровно по линейке  И никак не «змейкой»?</vt:lpstr>
      <vt:lpstr>Молодцы!</vt:lpstr>
      <vt:lpstr>Выполнила воспитатель МБДОУ г. Иркутска № 123  Петрова Н.А.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39</cp:revision>
  <dcterms:created xsi:type="dcterms:W3CDTF">2021-01-29T14:00:22Z</dcterms:created>
  <dcterms:modified xsi:type="dcterms:W3CDTF">2021-03-21T13:52:52Z</dcterms:modified>
</cp:coreProperties>
</file>