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1" r:id="rId7"/>
    <p:sldId id="275" r:id="rId8"/>
    <p:sldId id="266" r:id="rId9"/>
    <p:sldId id="269" r:id="rId10"/>
    <p:sldId id="272" r:id="rId11"/>
    <p:sldId id="277" r:id="rId12"/>
    <p:sldId id="262" r:id="rId13"/>
    <p:sldId id="278" r:id="rId14"/>
    <p:sldId id="264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736"/>
            <a:ext cx="8643998" cy="271464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Тема: «Речевые игры в кругу семьи» </a:t>
            </a:r>
            <a:br>
              <a:rPr lang="ru-RU" b="1" dirty="0" smtClean="0"/>
            </a:br>
            <a:r>
              <a:rPr lang="ru-RU" sz="2000" i="1" dirty="0" smtClean="0"/>
              <a:t>В.А. Сухомлинский: «Игра — это искра, зажигающая огонек пытливости и любознательности…».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3500438"/>
            <a:ext cx="6400800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Выполнила:</a:t>
            </a:r>
          </a:p>
          <a:p>
            <a:pPr algn="r">
              <a:spcBef>
                <a:spcPts val="0"/>
              </a:spcBef>
            </a:pPr>
            <a:r>
              <a:rPr lang="ru-RU" sz="2400" dirty="0" err="1" smtClean="0">
                <a:solidFill>
                  <a:schemeClr val="tx1"/>
                </a:solidFill>
              </a:rPr>
              <a:t>Ярахмедова</a:t>
            </a:r>
            <a:r>
              <a:rPr lang="ru-RU" sz="2400" dirty="0" smtClean="0">
                <a:solidFill>
                  <a:schemeClr val="tx1"/>
                </a:solidFill>
              </a:rPr>
              <a:t> Ирина Ивановна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Воспитатель МБДОУ №123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-1071602" y="59817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2021г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1" name="Picture 7" descr="C:\Users\Анюта\Desktop\b286f3658e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5094295" cy="27576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2000240"/>
            <a:ext cx="6715172" cy="26432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9286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выходной день мы рекомендуем следующие игры: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2071678"/>
            <a:ext cx="7000924" cy="457203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«Подбор прилагательных»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"Что бывает?«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"Угадай-ка" (для детей 3-4 лет)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500174"/>
            <a:ext cx="8286808" cy="32147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9286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Рассматривая книжку, мы рекомендуем: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00174"/>
            <a:ext cx="8712968" cy="5143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предложить ребенку: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назвать противоположное по смыслу слово;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придумать свой конец к сказке или рассказу;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придумать рифму к слову, обозначающему изображение на иллюстрации.</a:t>
            </a:r>
          </a:p>
          <a:p>
            <a:pPr lvl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786314" y="1500174"/>
            <a:ext cx="3857652" cy="4143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500174"/>
            <a:ext cx="3857652" cy="40719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Дифференциация речевых игр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0042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ДЕВОЧЕК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с куклами, феями, колясками,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посудкой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C:\Users\Анюта\Desktop\b286f3658e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286256"/>
            <a:ext cx="5094295" cy="2757693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000628" y="1714488"/>
            <a:ext cx="34004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ДЛЯ МАЛЬЧИКОВ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с роботами, машинками, строительными инструментами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 сейчас поиграем!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Придумать историю или сказку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Подобрать предметы по форме, цвету, вкусу, весу.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Ответить на вопросы от имени фрукта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Сравнить «яблоко сладкое, а перец….»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с предлогами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юта\Desktop\572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01008"/>
            <a:ext cx="2943691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500174"/>
            <a:ext cx="8429684" cy="32147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		Систематические занятия со словесными играми в семье помогают ввести детей в увлекательный мир русского языка, где они в состоянии сделать удивительные открытия, которые смогут стать факторами их интереса к школьной учёбе, что само по себе немаловажно.</a:t>
            </a:r>
          </a:p>
        </p:txBody>
      </p:sp>
      <p:pic>
        <p:nvPicPr>
          <p:cNvPr id="15362" name="Picture 2" descr="C:\Users\Анюта\Desktop\be6ac2412a0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00543"/>
            <a:ext cx="3768511" cy="26574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44235"/>
          <a:stretch>
            <a:fillRect/>
          </a:stretch>
        </p:blipFill>
        <p:spPr bwMode="auto">
          <a:xfrm>
            <a:off x="4214810" y="-2"/>
            <a:ext cx="492919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sz="4000" i="1" dirty="0" smtClean="0"/>
          </a:p>
          <a:p>
            <a:pPr algn="ctr">
              <a:buNone/>
            </a:pPr>
            <a:r>
              <a:rPr lang="ru-RU" sz="4000" i="1" dirty="0" smtClean="0"/>
              <a:t>Спасибо за внимание!</a:t>
            </a:r>
            <a:endParaRPr lang="ru-RU" sz="4000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Дошкольный возраст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период развития речи ребенка, которое является неотъемлемой частью умственного развития.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речевым играм в семье интенсивно развиваются мыслительные способности детей и речевые навыки, развитие которых является одним из основных условий нормального психофизического развития ребенка, формирования полноценной личности, подготовки детей к обучению в школе.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3214686"/>
            <a:ext cx="8429684" cy="25717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500174"/>
            <a:ext cx="8429684" cy="1643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Роль словесных игр в кругу семьи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помогают развивать у детей логическое мышление, остроту ума, сообразительность;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становятся  прекрасными упражнениями в качестве тренинга, стимулируя умение рассуждать и доказывать, строить высказывания, умение слушать и понимать собеседника.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2357430"/>
            <a:ext cx="8429684" cy="40719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00174"/>
            <a:ext cx="6143668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Словесные игры в кругу семьи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Цель: заинтересовать родителей. </a:t>
            </a:r>
          </a:p>
          <a:p>
            <a:pPr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семьей: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беседы;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групповые и индивидуальные консультации;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просветительская работа посредством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буклетов для родителей и оформления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информационного стенда.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2357430"/>
            <a:ext cx="8429684" cy="40719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287378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научить родителей как организовать и провести речевую игру.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Словесные игры в кругу семьи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62660" cy="478425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семьей: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тематические родительские собрания;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мастер-классы;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квест-игра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и фронтальные консультации.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1500174"/>
            <a:ext cx="7358114" cy="33575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9286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Простые в организации речевые игры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43050"/>
            <a:ext cx="7758138" cy="476886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прогулке, по дороге в детский сад;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дома, во время приготовления пищи;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ванной комнате;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выходной день;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рассматривая книжку.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5715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1643050"/>
            <a:ext cx="6929486" cy="3714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9286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прогулке, по дороге в детский сад мы рекомендуем следующие игры: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000240"/>
            <a:ext cx="7429552" cy="4643470"/>
          </a:xfrm>
        </p:spPr>
        <p:txBody>
          <a:bodyPr>
            <a:normAutofit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«Кто самый внимательный»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«Весёлый счет»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«Рыба, птица, зверь: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«Подбор объектов к действию»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«Отгадай предмет по паре других»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1500174"/>
            <a:ext cx="7072362" cy="42148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9286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время приготовления пищи мы рекомендуем следующие игры: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500174"/>
            <a:ext cx="6786610" cy="5143536"/>
          </a:xfrm>
        </p:spPr>
        <p:txBody>
          <a:bodyPr>
            <a:normAutofit/>
          </a:bodyPr>
          <a:lstStyle/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время приготовления ужина можно попросить детей назвать слова-названия блюд на букву «С»</a:t>
            </a:r>
          </a:p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с макаронами: считаем, сравниваем, выкладываем картинки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Опыты с яйцами</a:t>
            </a:r>
          </a:p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Приготовление бутербродов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«Вкусные словечки»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«Угощение»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другие</a:t>
            </a:r>
          </a:p>
          <a:p>
            <a:pPr lvl="0" algn="just"/>
            <a:endParaRPr lang="ru-RU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2143116"/>
            <a:ext cx="7000924" cy="27860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9286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ванной комнате мы рекомендуем следующие игры: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357430"/>
            <a:ext cx="6929486" cy="442915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 дарю тебе словечко»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«Игры с бельевыми прищепками»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«Задом наперед»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«Узнавание»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435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Тема: «Речевые игры в кругу семьи»  В.А. Сухомлинский: «Игра — это искра, зажигающая огонек пытливости и любознательности…».  </vt:lpstr>
      <vt:lpstr>Актуальность</vt:lpstr>
      <vt:lpstr>Роль словесных игр в кругу семьи</vt:lpstr>
      <vt:lpstr>Словесные игры в кругу семьи</vt:lpstr>
      <vt:lpstr>Словесные игры в кругу семьи</vt:lpstr>
      <vt:lpstr>Простые в организации речевые игры </vt:lpstr>
      <vt:lpstr>На прогулке, по дороге в детский сад мы рекомендуем следующие игры: </vt:lpstr>
      <vt:lpstr>Во время приготовления пищи мы рекомендуем следующие игры: </vt:lpstr>
      <vt:lpstr>В ванной комнате мы рекомендуем следующие игры: </vt:lpstr>
      <vt:lpstr>В выходной день мы рекомендуем следующие игры: </vt:lpstr>
      <vt:lpstr>Рассматривая книжку, мы рекомендуем: </vt:lpstr>
      <vt:lpstr>Дифференциация речевых игр</vt:lpstr>
      <vt:lpstr>А сейчас поиграем!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«Речевые игры в кругу семьи»  В.А. Сухомлинский: «Игра — это искра, зажигающая огонек пытливости и любознательности…».</dc:title>
  <dc:creator>Анюта</dc:creator>
  <cp:lastModifiedBy>admin</cp:lastModifiedBy>
  <cp:revision>31</cp:revision>
  <dcterms:created xsi:type="dcterms:W3CDTF">2017-04-24T14:00:15Z</dcterms:created>
  <dcterms:modified xsi:type="dcterms:W3CDTF">2021-03-10T08:12:24Z</dcterms:modified>
</cp:coreProperties>
</file>