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3" r:id="rId5"/>
    <p:sldId id="262" r:id="rId6"/>
    <p:sldId id="261" r:id="rId7"/>
    <p:sldId id="260" r:id="rId8"/>
    <p:sldId id="266" r:id="rId9"/>
    <p:sldId id="265" r:id="rId10"/>
    <p:sldId id="264" r:id="rId11"/>
    <p:sldId id="259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1512168"/>
          </a:xfrm>
        </p:spPr>
        <p:txBody>
          <a:bodyPr/>
          <a:lstStyle/>
          <a:p>
            <a:r>
              <a:rPr lang="ru-RU" dirty="0" smtClean="0"/>
              <a:t>Нетрадиционные техники рисования в ДОУ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18127"/>
            <a:ext cx="6840761" cy="5007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688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99881"/>
            <a:ext cx="8229600" cy="1252728"/>
          </a:xfrm>
        </p:spPr>
        <p:txBody>
          <a:bodyPr/>
          <a:lstStyle/>
          <a:p>
            <a:r>
              <a:rPr lang="ru-RU" dirty="0" smtClean="0"/>
              <a:t>Рисование пухлыми красками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9634"/>
            <a:ext cx="4392488" cy="585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847"/>
            <a:ext cx="4353866" cy="5805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3" y="675404"/>
            <a:ext cx="8315274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49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237" y="-171400"/>
            <a:ext cx="8229600" cy="1252728"/>
          </a:xfrm>
        </p:spPr>
        <p:txBody>
          <a:bodyPr/>
          <a:lstStyle/>
          <a:p>
            <a:r>
              <a:rPr lang="ru-RU" dirty="0" smtClean="0"/>
              <a:t>Коллективная работа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49" y="2996952"/>
            <a:ext cx="5156971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075"/>
            <a:ext cx="5076056" cy="380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34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272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4" y="980728"/>
            <a:ext cx="8302099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36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85" y="161256"/>
            <a:ext cx="8676456" cy="153955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Рисование с использованием нетрадиционной техники – это рисование, направленное на умение отходить от стандарта…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60135"/>
            <a:ext cx="3816424" cy="263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9" y="1675069"/>
            <a:ext cx="4239889" cy="2504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0" y="4160135"/>
            <a:ext cx="4018197" cy="2611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7379"/>
            <a:ext cx="3888432" cy="2580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7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768" y="0"/>
            <a:ext cx="8229600" cy="1252728"/>
          </a:xfrm>
        </p:spPr>
        <p:txBody>
          <a:bodyPr/>
          <a:lstStyle/>
          <a:p>
            <a:r>
              <a:rPr lang="ru-RU" dirty="0" smtClean="0"/>
              <a:t>Рисование пальчиками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1507"/>
            <a:ext cx="4392488" cy="585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00955"/>
            <a:ext cx="4362902" cy="5817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5431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289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28" y="118180"/>
            <a:ext cx="8229600" cy="1252728"/>
          </a:xfrm>
        </p:spPr>
        <p:txBody>
          <a:bodyPr/>
          <a:lstStyle/>
          <a:p>
            <a:r>
              <a:rPr lang="ru-RU" dirty="0" smtClean="0"/>
              <a:t>Рисование ладошками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0908"/>
            <a:ext cx="8087153" cy="530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8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285" y="-99392"/>
            <a:ext cx="8229600" cy="1252728"/>
          </a:xfrm>
        </p:spPr>
        <p:txBody>
          <a:bodyPr/>
          <a:lstStyle/>
          <a:p>
            <a:r>
              <a:rPr lang="ru-RU" dirty="0" smtClean="0"/>
              <a:t>Рисование ватными палочками</a:t>
            </a:r>
            <a:endParaRPr lang="ru-RU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392149" cy="329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49" y="3294112"/>
            <a:ext cx="4751851" cy="356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4294"/>
            <a:ext cx="7992888" cy="5994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4294"/>
            <a:ext cx="4428492" cy="591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74" y="908720"/>
            <a:ext cx="7023050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92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0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Рисование поролоновыми губками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5339"/>
            <a:ext cx="4464496" cy="5952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2429"/>
            <a:ext cx="7836363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352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2728"/>
          </a:xfrm>
        </p:spPr>
        <p:txBody>
          <a:bodyPr/>
          <a:lstStyle/>
          <a:p>
            <a:r>
              <a:rPr lang="ru-RU" dirty="0" smtClean="0"/>
              <a:t>Рисование вилками</a:t>
            </a:r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5970"/>
            <a:ext cx="7789373" cy="5842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48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/>
          <a:lstStyle/>
          <a:p>
            <a:r>
              <a:rPr lang="ru-RU" dirty="0" err="1" smtClean="0"/>
              <a:t>Пластилинография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67" y="1936365"/>
            <a:ext cx="846106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44816" cy="551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67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методом штриховки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5" y="1519452"/>
            <a:ext cx="4009374" cy="5345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519452"/>
            <a:ext cx="3979427" cy="5305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46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4C600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1208</TotalTime>
  <Words>46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Нетрадиционные техники рисования в ДОУ</vt:lpstr>
      <vt:lpstr>Рисование с использованием нетрадиционной техники – это рисование, направленное на умение отходить от стандарта…</vt:lpstr>
      <vt:lpstr>Рисование пальчиками</vt:lpstr>
      <vt:lpstr>Рисование ладошками</vt:lpstr>
      <vt:lpstr>Рисование ватными палочками</vt:lpstr>
      <vt:lpstr>Рисование поролоновыми губками</vt:lpstr>
      <vt:lpstr>Рисование вилками</vt:lpstr>
      <vt:lpstr>Пластилинография</vt:lpstr>
      <vt:lpstr>Рисование методом штриховки</vt:lpstr>
      <vt:lpstr>Рисование пухлыми красками</vt:lpstr>
      <vt:lpstr>Коллективная работа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рисования в ДОУ</dc:title>
  <dc:creator>Vlada</dc:creator>
  <cp:lastModifiedBy>Vlada</cp:lastModifiedBy>
  <cp:revision>9</cp:revision>
  <dcterms:created xsi:type="dcterms:W3CDTF">2021-03-13T11:38:05Z</dcterms:created>
  <dcterms:modified xsi:type="dcterms:W3CDTF">2021-03-14T07:56:57Z</dcterms:modified>
</cp:coreProperties>
</file>