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2" r:id="rId3"/>
    <p:sldId id="270" r:id="rId4"/>
    <p:sldId id="273" r:id="rId5"/>
    <p:sldId id="275" r:id="rId6"/>
    <p:sldId id="277" r:id="rId7"/>
    <p:sldId id="289" r:id="rId8"/>
    <p:sldId id="288" r:id="rId9"/>
    <p:sldId id="290" r:id="rId10"/>
    <p:sldId id="276" r:id="rId11"/>
    <p:sldId id="260" r:id="rId12"/>
    <p:sldId id="274" r:id="rId13"/>
    <p:sldId id="263" r:id="rId14"/>
    <p:sldId id="280" r:id="rId15"/>
    <p:sldId id="279" r:id="rId16"/>
    <p:sldId id="265" r:id="rId17"/>
    <p:sldId id="266" r:id="rId18"/>
    <p:sldId id="278" r:id="rId19"/>
    <p:sldId id="293" r:id="rId20"/>
    <p:sldId id="267" r:id="rId21"/>
    <p:sldId id="294" r:id="rId22"/>
    <p:sldId id="298" r:id="rId23"/>
    <p:sldId id="282" r:id="rId24"/>
    <p:sldId id="283" r:id="rId25"/>
    <p:sldId id="296" r:id="rId26"/>
    <p:sldId id="281" r:id="rId27"/>
    <p:sldId id="292" r:id="rId28"/>
    <p:sldId id="291" r:id="rId29"/>
    <p:sldId id="29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4C"/>
    <a:srgbClr val="23B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ED34-6E34-490C-9445-4C53911EDD35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4032-BD1D-49F5-AAF2-17311A77E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22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ED34-6E34-490C-9445-4C53911EDD35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4032-BD1D-49F5-AAF2-17311A77E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23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ED34-6E34-490C-9445-4C53911EDD35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4032-BD1D-49F5-AAF2-17311A77E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06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ED34-6E34-490C-9445-4C53911EDD35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4032-BD1D-49F5-AAF2-17311A77E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25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ED34-6E34-490C-9445-4C53911EDD35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4032-BD1D-49F5-AAF2-17311A77E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165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ED34-6E34-490C-9445-4C53911EDD35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4032-BD1D-49F5-AAF2-17311A77E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6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ED34-6E34-490C-9445-4C53911EDD35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4032-BD1D-49F5-AAF2-17311A77E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456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ED34-6E34-490C-9445-4C53911EDD35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4032-BD1D-49F5-AAF2-17311A77E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97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ED34-6E34-490C-9445-4C53911EDD35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4032-BD1D-49F5-AAF2-17311A77E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91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ED34-6E34-490C-9445-4C53911EDD35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4032-BD1D-49F5-AAF2-17311A77E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12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ED34-6E34-490C-9445-4C53911EDD35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4032-BD1D-49F5-AAF2-17311A77E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48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FED34-6E34-490C-9445-4C53911EDD35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84032-BD1D-49F5-AAF2-17311A77E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58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лако 13"/>
          <p:cNvSpPr/>
          <p:nvPr/>
        </p:nvSpPr>
        <p:spPr>
          <a:xfrm>
            <a:off x="-1941348" y="3295405"/>
            <a:ext cx="10592971" cy="4899375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лако 12"/>
          <p:cNvSpPr/>
          <p:nvPr/>
        </p:nvSpPr>
        <p:spPr>
          <a:xfrm>
            <a:off x="211017" y="52452"/>
            <a:ext cx="9453490" cy="1370999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лако 11"/>
          <p:cNvSpPr/>
          <p:nvPr/>
        </p:nvSpPr>
        <p:spPr>
          <a:xfrm>
            <a:off x="112543" y="1995717"/>
            <a:ext cx="5500468" cy="1625419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313" y="430150"/>
            <a:ext cx="826885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smtClean="0">
                <a:solidFill>
                  <a:srgbClr val="002060"/>
                </a:solidFill>
              </a:rPr>
              <a:t>Стольникова Елена Сергеевна</a:t>
            </a:r>
            <a:endParaRPr lang="ru-RU" sz="4000" b="1" dirty="0" smtClean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23" y="1717205"/>
            <a:ext cx="3151163" cy="4726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534574" y="2104713"/>
            <a:ext cx="4853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 детьми всегда хочу быть рядом,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Даря тепло и согревая взглядом,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Их в мир прекрасного вести,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Любовь и счастье подарить!</a:t>
            </a:r>
          </a:p>
        </p:txBody>
      </p:sp>
      <p:sp>
        <p:nvSpPr>
          <p:cNvPr id="15" name="Солнце 14"/>
          <p:cNvSpPr/>
          <p:nvPr/>
        </p:nvSpPr>
        <p:spPr>
          <a:xfrm>
            <a:off x="9917718" y="52452"/>
            <a:ext cx="1885068" cy="152313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12543" y="1643048"/>
            <a:ext cx="236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Мое кредо: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7" name="Облако 16"/>
          <p:cNvSpPr/>
          <p:nvPr/>
        </p:nvSpPr>
        <p:spPr>
          <a:xfrm>
            <a:off x="4389120" y="1376054"/>
            <a:ext cx="3727938" cy="959492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811151" y="1626385"/>
            <a:ext cx="458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Воспитатель 1 категории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81950" y="629351"/>
            <a:ext cx="95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 СЕБЕ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543" y="3898509"/>
            <a:ext cx="82436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a typeface="Calibri"/>
                <a:cs typeface="Times New Roman"/>
              </a:rPr>
              <a:t>Профессиональные </a:t>
            </a:r>
            <a:r>
              <a:rPr lang="ru-RU" sz="1600" b="1" dirty="0">
                <a:solidFill>
                  <a:srgbClr val="002060"/>
                </a:solidFill>
                <a:ea typeface="Calibri"/>
                <a:cs typeface="Times New Roman"/>
              </a:rPr>
              <a:t>навыки: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ea typeface="Times New Roman"/>
                <a:cs typeface="Times New Roman"/>
              </a:rPr>
              <a:t>Уверенный пользователь ПК и офисных программ: робототехника, мультипликация ; знание методик раннего развития; организаторские способности; умение заинтересовать и увлечь детей; Владение иностранными языками: английский.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ea typeface="Calibri"/>
                <a:cs typeface="Times New Roman"/>
              </a:rPr>
              <a:t>Личные качества: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ea typeface="Times New Roman"/>
                <a:cs typeface="Times New Roman"/>
              </a:rPr>
              <a:t>- ответственность,  любовь к детям, внимательность,  доброжелательность, аккуратность, пунктуальность, терпеливость, отзывчивость,  эмоциональная устойчивость.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6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3" y="270456"/>
            <a:ext cx="4486074" cy="63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0" y="399245"/>
            <a:ext cx="4588248" cy="63101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58651" y="399245"/>
            <a:ext cx="1542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2016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9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67" y="625105"/>
            <a:ext cx="4294579" cy="59063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31355" y="163773"/>
            <a:ext cx="248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2017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0" r="2771" b="25025"/>
          <a:stretch/>
        </p:blipFill>
        <p:spPr>
          <a:xfrm>
            <a:off x="537588" y="1318509"/>
            <a:ext cx="5407513" cy="36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3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16996" r="14189" b="1"/>
          <a:stretch/>
        </p:blipFill>
        <p:spPr>
          <a:xfrm>
            <a:off x="245660" y="504967"/>
            <a:ext cx="4517409" cy="772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2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3" t="24337" r="1" b="25145"/>
          <a:stretch/>
        </p:blipFill>
        <p:spPr>
          <a:xfrm>
            <a:off x="409433" y="1023582"/>
            <a:ext cx="5643819" cy="37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87" y="321972"/>
            <a:ext cx="4420020" cy="60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4" y="386366"/>
            <a:ext cx="4623516" cy="635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2" y="208946"/>
            <a:ext cx="4588581" cy="63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5" y="353720"/>
            <a:ext cx="4555712" cy="626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9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лако 16"/>
          <p:cNvSpPr/>
          <p:nvPr/>
        </p:nvSpPr>
        <p:spPr>
          <a:xfrm>
            <a:off x="5613009" y="1777324"/>
            <a:ext cx="6473483" cy="2471119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блако 12"/>
          <p:cNvSpPr/>
          <p:nvPr/>
        </p:nvSpPr>
        <p:spPr>
          <a:xfrm>
            <a:off x="2110155" y="-19796"/>
            <a:ext cx="9453490" cy="1370999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лако 11"/>
          <p:cNvSpPr/>
          <p:nvPr/>
        </p:nvSpPr>
        <p:spPr>
          <a:xfrm>
            <a:off x="0" y="1763551"/>
            <a:ext cx="5500468" cy="2004269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3541" y="352668"/>
            <a:ext cx="7146385" cy="9985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ОБРАЗОВАНИЕ</a:t>
            </a:r>
          </a:p>
        </p:txBody>
      </p:sp>
      <p:sp>
        <p:nvSpPr>
          <p:cNvPr id="15" name="Солнце 14"/>
          <p:cNvSpPr/>
          <p:nvPr/>
        </p:nvSpPr>
        <p:spPr>
          <a:xfrm>
            <a:off x="225087" y="74346"/>
            <a:ext cx="1885068" cy="152313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4407" y="1597476"/>
            <a:ext cx="236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Высшее: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8050" y="2074164"/>
            <a:ext cx="39061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магистра 103824 0478372,Федеральное государственное бюджетное образовательное учреждение высшего образования « Иркутский государственный университет» г. Иркутск, 2016 год, 44.04.01 Педагогическое образование, Менеджмент в образовании</a:t>
            </a:r>
            <a:endParaRPr lang="ru-RU" alt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9619959" y="1315659"/>
            <a:ext cx="236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Высшее: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6036" y="2227076"/>
            <a:ext cx="32683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ДВС 0683933, г. Иркутск Иркутский государственный университет, 2001 год, менеджер по специальности «менеджмент»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0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1" y="233488"/>
            <a:ext cx="4489552" cy="634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5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6" y="232011"/>
            <a:ext cx="4588776" cy="63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9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t="25745" r="24583" b="15113"/>
          <a:stretch/>
        </p:blipFill>
        <p:spPr bwMode="auto">
          <a:xfrm>
            <a:off x="655093" y="1160059"/>
            <a:ext cx="6182436" cy="432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7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296214"/>
            <a:ext cx="4511858" cy="6259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53934" y="296214"/>
            <a:ext cx="1514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Дети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6" y="502276"/>
            <a:ext cx="4326378" cy="595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9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7" y="237858"/>
            <a:ext cx="4471257" cy="614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3" y="244955"/>
            <a:ext cx="4436327" cy="6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ольникова_сер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8951" y="1992573"/>
            <a:ext cx="2366664" cy="3348836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3" name="Рисунок 2" descr="Домашевская_сер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437" y="2123190"/>
            <a:ext cx="2223555" cy="3146338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4" name="Рисунок 3" descr="Ковалев_сер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8644" y="2123190"/>
            <a:ext cx="2274354" cy="3218218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56189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бовесна федченко изм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60529" y="600501"/>
            <a:ext cx="4414193" cy="5841241"/>
          </a:xfrm>
          <a:prstGeom prst="rect">
            <a:avLst/>
          </a:prstGeom>
          <a:ln>
            <a:solidFill>
              <a:srgbClr val="CC00CC"/>
            </a:solidFill>
          </a:ln>
        </p:spPr>
      </p:pic>
      <p:pic>
        <p:nvPicPr>
          <p:cNvPr id="3" name="Рисунок 2" descr="робовесна гурков изм.jpg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6396279" y="600501"/>
            <a:ext cx="4399099" cy="6050060"/>
          </a:xfrm>
          <a:prstGeom prst="rect">
            <a:avLst/>
          </a:prstGeom>
          <a:ln>
            <a:solidFill>
              <a:srgbClr val="CC00CC"/>
            </a:solidFill>
          </a:ln>
        </p:spPr>
      </p:pic>
    </p:spTree>
    <p:extLst>
      <p:ext uri="{BB962C8B-B14F-4D97-AF65-F5344CB8AC3E}">
        <p14:creationId xmlns:p14="http://schemas.microsoft.com/office/powerpoint/2010/main" val="35941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1" y="450375"/>
            <a:ext cx="4271309" cy="587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блако 25"/>
          <p:cNvSpPr/>
          <p:nvPr/>
        </p:nvSpPr>
        <p:spPr>
          <a:xfrm>
            <a:off x="3505906" y="0"/>
            <a:ext cx="5232168" cy="888893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лако 12"/>
          <p:cNvSpPr/>
          <p:nvPr/>
        </p:nvSpPr>
        <p:spPr>
          <a:xfrm>
            <a:off x="-170214" y="2854327"/>
            <a:ext cx="5860939" cy="3594578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57295" y="3180653"/>
            <a:ext cx="480592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Удостоверение о повышении квалификации, № 2487, 27.10.2014– 29.11.2014 год, Федеральное государственное бюджетное образовательное учреждение высшего профессионального образования «Иркутский государственный университет» Факультет дополнительного образования педагогического института, Современные подходы к организации образовательного процесса в ДОУ в условиях реализации ФГОС дошкольного образования, 72 часа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олнце 14"/>
          <p:cNvSpPr/>
          <p:nvPr/>
        </p:nvSpPr>
        <p:spPr>
          <a:xfrm>
            <a:off x="11143958" y="6048450"/>
            <a:ext cx="942534" cy="809549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780586" y="447813"/>
            <a:ext cx="236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КПК 2019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7" name="Облако 16"/>
          <p:cNvSpPr/>
          <p:nvPr/>
        </p:nvSpPr>
        <p:spPr>
          <a:xfrm>
            <a:off x="5440132" y="2911871"/>
            <a:ext cx="6680907" cy="2519893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лако 18"/>
          <p:cNvSpPr/>
          <p:nvPr/>
        </p:nvSpPr>
        <p:spPr>
          <a:xfrm>
            <a:off x="1903531" y="5080214"/>
            <a:ext cx="7507755" cy="1777786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9208915" y="-182677"/>
            <a:ext cx="2285988" cy="314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8550" y="5357507"/>
            <a:ext cx="64444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Удостоверение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 повышении квалификации, № 1520, 10.02.2015 – 25.02.2015, Иркутский институт повышения квалификации работников образования, Психологическое сопровождение процесса Воспитания и обучения детей в дошкольном образовательном учреждении, 108 часов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19160" y="245652"/>
            <a:ext cx="4289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Дополнительное образование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5316" y="3540209"/>
            <a:ext cx="637572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Удостоверение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повышении квалификации, №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1008, 05.12.2016– 17.12.2016год,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учреждение города Иркутска «Информационно-методический центр развития образования»,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Современные подходы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организации методической и психолого-педагогической работы в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условиях реализации ФГОС дошкольного образования, 72 часа</a:t>
            </a:r>
            <a:endParaRPr lang="ru-RU" alt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5" y="387584"/>
            <a:ext cx="3058151" cy="222363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95" y="1013359"/>
            <a:ext cx="2611012" cy="189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лако 16"/>
          <p:cNvSpPr/>
          <p:nvPr/>
        </p:nvSpPr>
        <p:spPr>
          <a:xfrm>
            <a:off x="313259" y="3250164"/>
            <a:ext cx="5964711" cy="1408156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лако 12"/>
          <p:cNvSpPr/>
          <p:nvPr/>
        </p:nvSpPr>
        <p:spPr>
          <a:xfrm>
            <a:off x="7163148" y="3346042"/>
            <a:ext cx="4923344" cy="1926748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/>
          <p:cNvSpPr/>
          <p:nvPr/>
        </p:nvSpPr>
        <p:spPr>
          <a:xfrm>
            <a:off x="11143958" y="6048450"/>
            <a:ext cx="942534" cy="809549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799776" y="281219"/>
            <a:ext cx="236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КПК 2018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3890" y="3415843"/>
            <a:ext cx="5704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Сертификат, ресурсный центр «</a:t>
            </a:r>
            <a:r>
              <a:rPr lang="ru-RU" altLang="ru-RU" sz="16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Нанотехнологии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дошкольникам», 13.10-15.12.2016,  «Основы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робототехники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дошкольном учреждении»,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 часов</a:t>
            </a:r>
            <a:endParaRPr lang="ru-RU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68656" y="3725535"/>
            <a:ext cx="4923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Сертификат, ООО «Институт Современного Искусства «Арт Студия», 8-10 января 2019 г,</a:t>
            </a:r>
          </a:p>
          <a:p>
            <a:pPr lvl="0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«Методика преподавания робототехники для детей разного возраста»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725" y="200701"/>
            <a:ext cx="3207707" cy="23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Облако 18"/>
          <p:cNvSpPr/>
          <p:nvPr/>
        </p:nvSpPr>
        <p:spPr>
          <a:xfrm>
            <a:off x="1591819" y="4802753"/>
            <a:ext cx="7770545" cy="2014425"/>
          </a:xfrm>
          <a:prstGeom prst="cloud">
            <a:avLst/>
          </a:prstGeom>
          <a:solidFill>
            <a:srgbClr val="23B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43671" y="5184880"/>
            <a:ext cx="71563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Удостоверение о повышении квалификации, №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0614, 24.04.2018– 12.05.2018, Муниципальное казенное учреждение города Иркутска «Информационно-методический центр развития образования», «Методика </a:t>
            </a:r>
            <a:r>
              <a:rPr lang="ru-RU" alt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преподавания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робототехники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детей разного возраста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72 часа</a:t>
            </a:r>
            <a:endParaRPr lang="ru-RU" alt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8969" y="388009"/>
            <a:ext cx="2417938" cy="312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5" y="281219"/>
            <a:ext cx="2961564" cy="22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3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0" y="270456"/>
            <a:ext cx="4639765" cy="638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75" y="321972"/>
            <a:ext cx="4420021" cy="60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3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2" y="382137"/>
            <a:ext cx="4611875" cy="6348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72048" y="382137"/>
            <a:ext cx="211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Конкурсы 2015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0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9" y="339722"/>
            <a:ext cx="8267457" cy="5842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81481" y="655093"/>
            <a:ext cx="79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2017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" y="565218"/>
            <a:ext cx="4477486" cy="61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3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360</Words>
  <Application>Microsoft Office PowerPoint</Application>
  <PresentationFormat>Произвольный</PresentationFormat>
  <Paragraphs>32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Грамоты</dc:title>
  <dc:creator>XXI vek</dc:creator>
  <cp:lastModifiedBy>ASUS</cp:lastModifiedBy>
  <cp:revision>27</cp:revision>
  <dcterms:created xsi:type="dcterms:W3CDTF">2019-12-03T16:34:01Z</dcterms:created>
  <dcterms:modified xsi:type="dcterms:W3CDTF">2019-12-22T04:22:28Z</dcterms:modified>
</cp:coreProperties>
</file>