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93" r:id="rId4"/>
    <p:sldId id="282" r:id="rId5"/>
    <p:sldId id="283" r:id="rId6"/>
    <p:sldId id="294" r:id="rId7"/>
    <p:sldId id="284" r:id="rId8"/>
    <p:sldId id="285" r:id="rId9"/>
    <p:sldId id="281" r:id="rId10"/>
    <p:sldId id="286" r:id="rId11"/>
    <p:sldId id="288" r:id="rId12"/>
    <p:sldId id="289" r:id="rId13"/>
    <p:sldId id="29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E357"/>
    <a:srgbClr val="007A37"/>
    <a:srgbClr val="006600"/>
    <a:srgbClr val="9A0000"/>
    <a:srgbClr val="FF3300"/>
    <a:srgbClr val="003300"/>
    <a:srgbClr val="FF7C5D"/>
    <a:srgbClr val="F5D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18" autoAdjust="0"/>
    <p:restoredTop sz="94660"/>
  </p:normalViewPr>
  <p:slideViewPr>
    <p:cSldViewPr>
      <p:cViewPr varScale="1">
        <p:scale>
          <a:sx n="86" d="100"/>
          <a:sy n="86" d="100"/>
        </p:scale>
        <p:origin x="1378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hyperlink" Target="&#1069;&#1084;&#1073;&#1083;&#1077;&#1084;&#1072;.pptx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hyperlink" Target="&#1069;&#1084;&#1073;&#1083;&#1077;&#1084;&#1072;.pptx" TargetMode="External"/><Relationship Id="rId7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&#1069;&#1084;&#1073;&#1083;&#1077;&#1084;&#1072;.pptx" TargetMode="External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hyperlink" Target="&#1069;&#1084;&#1073;&#1083;&#1077;&#1084;&#1072;.pptx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hyperlink" Target="&#1069;&#1084;&#1073;&#1083;&#1077;&#1084;&#1072;.pptx" TargetMode="External"/><Relationship Id="rId7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&#1069;&#1084;&#1073;&#1083;&#1077;&#1084;&#1072;.pptx" TargetMode="External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1069;&#1084;&#1073;&#1083;&#1077;&#1084;&#1072;.pptx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&#1069;&#1084;&#1073;&#1083;&#1077;&#1084;&#1072;.pptx" TargetMode="External"/><Relationship Id="rId7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10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&#1069;&#1084;&#1073;&#1083;&#1077;&#1084;&#1072;.pptx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hyperlink" Target="&#1069;&#1084;&#1073;&#1083;&#1077;&#1084;&#1072;.pptx" TargetMode="External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52"/>
          <a:stretch/>
        </p:blipFill>
        <p:spPr bwMode="auto">
          <a:xfrm>
            <a:off x="0" y="-19159"/>
            <a:ext cx="9152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52421"/>
            <a:ext cx="3642195" cy="355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116632"/>
            <a:ext cx="871296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9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МБДОУ г. Иркутска детский сад №124 </a:t>
            </a:r>
          </a:p>
          <a:p>
            <a:pPr algn="ctr"/>
            <a:endParaRPr lang="ru-RU" sz="3600" b="1" dirty="0">
              <a:solidFill>
                <a:srgbClr val="9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Природоохранный  социально-образовательный проект </a:t>
            </a:r>
          </a:p>
          <a:p>
            <a:pPr algn="ctr"/>
            <a:r>
              <a:rPr lang="ru-RU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«Эколята–дошколята защитники природы»</a:t>
            </a:r>
          </a:p>
        </p:txBody>
      </p:sp>
      <p:pic>
        <p:nvPicPr>
          <p:cNvPr id="7" name="Рисунок 6">
            <a:hlinkClick r:id="rId5" action="ppaction://hlinkpres?slideindex=1&amp;slidetitle=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239809"/>
            <a:ext cx="2232248" cy="1517929"/>
          </a:xfrm>
          <a:prstGeom prst="ellipse">
            <a:avLst/>
          </a:prstGeom>
          <a:ln w="38100">
            <a:solidFill>
              <a:srgbClr val="007A37"/>
            </a:solidFill>
          </a:ln>
        </p:spPr>
      </p:pic>
    </p:spTree>
    <p:extLst>
      <p:ext uri="{BB962C8B-B14F-4D97-AF65-F5344CB8AC3E}">
        <p14:creationId xmlns:p14="http://schemas.microsoft.com/office/powerpoint/2010/main" val="3297504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52"/>
          <a:stretch/>
        </p:blipFill>
        <p:spPr bwMode="auto">
          <a:xfrm>
            <a:off x="0" y="-19159"/>
            <a:ext cx="9152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33256"/>
            <a:ext cx="1152128" cy="783447"/>
          </a:xfrm>
          <a:prstGeom prst="ellipse">
            <a:avLst/>
          </a:prstGeom>
          <a:ln w="38100">
            <a:solidFill>
              <a:srgbClr val="007A37"/>
            </a:solidFill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203848" y="5733256"/>
            <a:ext cx="4032448" cy="864096"/>
          </a:xfrm>
          <a:prstGeom prst="round2DiagRect">
            <a:avLst/>
          </a:prstGeom>
          <a:solidFill>
            <a:schemeClr val="bg1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A37"/>
                </a:solidFill>
              </a:rPr>
              <a:t>КОНКУРС</a:t>
            </a:r>
          </a:p>
          <a:p>
            <a:pPr algn="ctr"/>
            <a:r>
              <a:rPr lang="ru-RU" b="1" dirty="0">
                <a:solidFill>
                  <a:srgbClr val="007A37"/>
                </a:solidFill>
              </a:rPr>
              <a:t>«ЛУЧШИЙ СТЕНД»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1" y="188640"/>
            <a:ext cx="5020989" cy="3325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83009"/>
            <a:ext cx="3300782" cy="2066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G:\8 ДОУ РЕГИОНАЛЬНЫЙ\12348 001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67" r="7155" b="8537"/>
          <a:stretch/>
        </p:blipFill>
        <p:spPr bwMode="auto">
          <a:xfrm>
            <a:off x="4579237" y="524826"/>
            <a:ext cx="3803081" cy="4991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8322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52"/>
          <a:stretch/>
        </p:blipFill>
        <p:spPr bwMode="auto">
          <a:xfrm>
            <a:off x="0" y="-19159"/>
            <a:ext cx="9152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33256"/>
            <a:ext cx="1152128" cy="783447"/>
          </a:xfrm>
          <a:prstGeom prst="ellipse">
            <a:avLst/>
          </a:prstGeom>
          <a:ln w="38100">
            <a:solidFill>
              <a:srgbClr val="007A37"/>
            </a:solidFill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203848" y="5733256"/>
            <a:ext cx="4032448" cy="864096"/>
          </a:xfrm>
          <a:prstGeom prst="round2DiagRect">
            <a:avLst/>
          </a:prstGeom>
          <a:solidFill>
            <a:schemeClr val="bg1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A37"/>
                </a:solidFill>
              </a:rPr>
              <a:t>КОМПОЗИЦИЯ </a:t>
            </a:r>
          </a:p>
          <a:p>
            <a:pPr algn="ctr"/>
            <a:r>
              <a:rPr lang="ru-RU" b="1" dirty="0">
                <a:solidFill>
                  <a:srgbClr val="007A37"/>
                </a:solidFill>
              </a:rPr>
              <a:t>«ЭКОЛЯТА-ДОШКОЛЯТА»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t="4513" r="18000" b="3043"/>
          <a:stretch/>
        </p:blipFill>
        <p:spPr>
          <a:xfrm>
            <a:off x="0" y="1174726"/>
            <a:ext cx="5122957" cy="3999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1444" b="1154"/>
          <a:stretch/>
        </p:blipFill>
        <p:spPr>
          <a:xfrm>
            <a:off x="5004048" y="151987"/>
            <a:ext cx="3378679" cy="4850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8909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52"/>
          <a:stretch/>
        </p:blipFill>
        <p:spPr bwMode="auto">
          <a:xfrm>
            <a:off x="0" y="0"/>
            <a:ext cx="9152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33256"/>
            <a:ext cx="1152128" cy="783447"/>
          </a:xfrm>
          <a:prstGeom prst="ellipse">
            <a:avLst/>
          </a:prstGeom>
          <a:ln w="38100">
            <a:solidFill>
              <a:srgbClr val="007A37"/>
            </a:solidFill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203848" y="5733256"/>
            <a:ext cx="4032448" cy="864096"/>
          </a:xfrm>
          <a:prstGeom prst="round2DiagRect">
            <a:avLst/>
          </a:prstGeom>
          <a:solidFill>
            <a:schemeClr val="bg1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A37"/>
                </a:solidFill>
              </a:rPr>
              <a:t>ЭКОЛЯТА-РОБОАРХИТЕКТОРЫ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04664"/>
            <a:ext cx="3491880" cy="2618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979712" y="227687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экогород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923203"/>
            <a:ext cx="2485049" cy="2390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7449" y="548680"/>
            <a:ext cx="3252502" cy="458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91800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52"/>
          <a:stretch/>
        </p:blipFill>
        <p:spPr bwMode="auto">
          <a:xfrm>
            <a:off x="0" y="-19159"/>
            <a:ext cx="9152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33256"/>
            <a:ext cx="1152128" cy="783447"/>
          </a:xfrm>
          <a:prstGeom prst="ellipse">
            <a:avLst/>
          </a:prstGeom>
          <a:ln w="38100">
            <a:solidFill>
              <a:srgbClr val="007A37"/>
            </a:solidFill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225187" y="5736299"/>
            <a:ext cx="4032448" cy="864096"/>
          </a:xfrm>
          <a:prstGeom prst="round2DiagRect">
            <a:avLst/>
          </a:prstGeom>
          <a:solidFill>
            <a:schemeClr val="bg1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A37"/>
                </a:solidFill>
              </a:rPr>
              <a:t>РОБОЭКОЛОГИЧЕСКИЙ </a:t>
            </a:r>
          </a:p>
          <a:p>
            <a:pPr algn="ctr"/>
            <a:r>
              <a:rPr lang="ru-RU" b="1" dirty="0">
                <a:solidFill>
                  <a:srgbClr val="007A37"/>
                </a:solidFill>
              </a:rPr>
              <a:t>ПРОЕКТ СЕМЬИ </a:t>
            </a:r>
          </a:p>
          <a:p>
            <a:pPr algn="ctr"/>
            <a:r>
              <a:rPr lang="ru-RU" b="1" dirty="0">
                <a:solidFill>
                  <a:srgbClr val="007A37"/>
                </a:solidFill>
              </a:rPr>
              <a:t>«ТЕХНОКРАСКИ ЭКОЛЯТА»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06" y="260328"/>
            <a:ext cx="4152460" cy="3114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1" y="2276872"/>
            <a:ext cx="4369939" cy="32774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8" t="17206" b="13719"/>
          <a:stretch/>
        </p:blipFill>
        <p:spPr>
          <a:xfrm>
            <a:off x="6372200" y="259797"/>
            <a:ext cx="1944216" cy="2219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2817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52"/>
          <a:stretch/>
        </p:blipFill>
        <p:spPr bwMode="auto">
          <a:xfrm>
            <a:off x="0" y="-19159"/>
            <a:ext cx="9152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203848" y="5733256"/>
            <a:ext cx="4032448" cy="864096"/>
          </a:xfrm>
          <a:prstGeom prst="round2DiagRect">
            <a:avLst/>
          </a:prstGeom>
          <a:solidFill>
            <a:schemeClr val="bg1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A37"/>
                </a:solidFill>
              </a:rPr>
              <a:t>АКЦИЯ «ПОСВЯЩЕНИЕ В ЭКОЛЯТА»</a:t>
            </a:r>
            <a:r>
              <a:rPr lang="ru-RU" dirty="0"/>
              <a:t>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332656"/>
            <a:ext cx="4102914" cy="3077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8" t="10176"/>
          <a:stretch/>
        </p:blipFill>
        <p:spPr>
          <a:xfrm>
            <a:off x="4576398" y="1647259"/>
            <a:ext cx="4135554" cy="3577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8850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52"/>
          <a:stretch/>
        </p:blipFill>
        <p:spPr bwMode="auto">
          <a:xfrm>
            <a:off x="0" y="-19159"/>
            <a:ext cx="9152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33256"/>
            <a:ext cx="1152128" cy="783447"/>
          </a:xfrm>
          <a:prstGeom prst="ellipse">
            <a:avLst/>
          </a:prstGeom>
          <a:ln w="38100">
            <a:solidFill>
              <a:srgbClr val="007A37"/>
            </a:solidFill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203848" y="5733256"/>
            <a:ext cx="4032448" cy="864096"/>
          </a:xfrm>
          <a:prstGeom prst="round2DiagRect">
            <a:avLst/>
          </a:prstGeom>
          <a:solidFill>
            <a:schemeClr val="bg1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A37"/>
                </a:solidFill>
              </a:rPr>
              <a:t>ЭКОЛОГИЧЕСКИЕ УГОЛКИ </a:t>
            </a: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" t="5014" r="4107" b="3797"/>
          <a:stretch/>
        </p:blipFill>
        <p:spPr>
          <a:xfrm>
            <a:off x="352047" y="229128"/>
            <a:ext cx="4103482" cy="3132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" t="11059" r="8871" b="4588"/>
          <a:stretch/>
        </p:blipFill>
        <p:spPr>
          <a:xfrm>
            <a:off x="3635894" y="1628800"/>
            <a:ext cx="5343275" cy="3864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" r="14163" b="16250"/>
          <a:stretch/>
        </p:blipFill>
        <p:spPr>
          <a:xfrm>
            <a:off x="6732240" y="332656"/>
            <a:ext cx="1335819" cy="2363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" t="14301" r="4325" b="2750"/>
          <a:stretch/>
        </p:blipFill>
        <p:spPr>
          <a:xfrm>
            <a:off x="611560" y="3212976"/>
            <a:ext cx="2456741" cy="1729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2616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52"/>
          <a:stretch/>
        </p:blipFill>
        <p:spPr bwMode="auto">
          <a:xfrm>
            <a:off x="0" y="-19159"/>
            <a:ext cx="9152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203848" y="5733256"/>
            <a:ext cx="4032448" cy="864096"/>
          </a:xfrm>
          <a:prstGeom prst="round2DiagRect">
            <a:avLst/>
          </a:prstGeom>
          <a:solidFill>
            <a:schemeClr val="bg1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A37"/>
                </a:solidFill>
              </a:rPr>
              <a:t>ДЕНДРОПАРК АКАДЕМГОРОДКА</a:t>
            </a:r>
            <a:r>
              <a:rPr lang="ru-RU" dirty="0"/>
              <a:t>И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6766" r="5154" b="7541"/>
          <a:stretch/>
        </p:blipFill>
        <p:spPr bwMode="auto">
          <a:xfrm>
            <a:off x="420490" y="332656"/>
            <a:ext cx="4863111" cy="3677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99" y="188640"/>
            <a:ext cx="2310788" cy="3081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26" t="5529" r="17791" b="4722"/>
          <a:stretch/>
        </p:blipFill>
        <p:spPr>
          <a:xfrm>
            <a:off x="4843318" y="2780928"/>
            <a:ext cx="3686891" cy="2745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4943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52"/>
          <a:stretch/>
        </p:blipFill>
        <p:spPr bwMode="auto">
          <a:xfrm>
            <a:off x="0" y="-19159"/>
            <a:ext cx="9152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33256"/>
            <a:ext cx="1152128" cy="783447"/>
          </a:xfrm>
          <a:prstGeom prst="ellipse">
            <a:avLst/>
          </a:prstGeom>
          <a:ln w="38100">
            <a:solidFill>
              <a:srgbClr val="007A37"/>
            </a:solidFill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203848" y="5733256"/>
            <a:ext cx="4032448" cy="864096"/>
          </a:xfrm>
          <a:prstGeom prst="round2DiagRect">
            <a:avLst/>
          </a:prstGeom>
          <a:solidFill>
            <a:schemeClr val="bg1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A37"/>
                </a:solidFill>
              </a:rPr>
              <a:t>ЭКОЛЯТА - ДЕНДРОХРОНОЛОГИ</a:t>
            </a:r>
            <a:r>
              <a:rPr lang="ru-RU" dirty="0"/>
              <a:t>И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" t="11823" r="13698" b="7499"/>
          <a:stretch/>
        </p:blipFill>
        <p:spPr bwMode="auto">
          <a:xfrm>
            <a:off x="3995936" y="371144"/>
            <a:ext cx="4907836" cy="3873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3455987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640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52"/>
          <a:stretch/>
        </p:blipFill>
        <p:spPr bwMode="auto">
          <a:xfrm>
            <a:off x="0" y="-19159"/>
            <a:ext cx="9152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203848" y="5733256"/>
            <a:ext cx="4032448" cy="864096"/>
          </a:xfrm>
          <a:prstGeom prst="round2DiagRect">
            <a:avLst/>
          </a:prstGeom>
          <a:solidFill>
            <a:schemeClr val="bg1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A37"/>
                </a:solidFill>
              </a:rPr>
              <a:t>ОБРАЗОВАТЕЛЬНОЕ СОБЫТИЕ «ПОКОРМИМ ПТИЦ ЗИМОЙ»</a:t>
            </a:r>
            <a:r>
              <a:rPr lang="ru-RU" dirty="0">
                <a:solidFill>
                  <a:prstClr val="white"/>
                </a:solidFill>
              </a:rPr>
              <a:t>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3" t="6847" r="8212" b="4634"/>
          <a:stretch/>
        </p:blipFill>
        <p:spPr>
          <a:xfrm>
            <a:off x="899592" y="1648679"/>
            <a:ext cx="5009321" cy="3872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6" t="9066" r="14584" b="5771"/>
          <a:stretch/>
        </p:blipFill>
        <p:spPr>
          <a:xfrm>
            <a:off x="4860031" y="182312"/>
            <a:ext cx="4183903" cy="2926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2454"/>
            <a:ext cx="2861171" cy="1896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550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52"/>
          <a:stretch/>
        </p:blipFill>
        <p:spPr bwMode="auto">
          <a:xfrm>
            <a:off x="0" y="-19159"/>
            <a:ext cx="9152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33256"/>
            <a:ext cx="1152128" cy="783447"/>
          </a:xfrm>
          <a:prstGeom prst="ellipse">
            <a:avLst/>
          </a:prstGeom>
          <a:ln w="38100">
            <a:solidFill>
              <a:srgbClr val="007A37"/>
            </a:solidFill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707904" y="5733256"/>
            <a:ext cx="4032448" cy="864096"/>
          </a:xfrm>
          <a:prstGeom prst="round2DiagRect">
            <a:avLst/>
          </a:prstGeom>
          <a:solidFill>
            <a:schemeClr val="bg1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A37"/>
                </a:solidFill>
              </a:rPr>
              <a:t>ЭКОЛЯТА - СЕЛЕКЦИОНЕРЫ</a:t>
            </a:r>
            <a:r>
              <a:rPr lang="ru-RU" dirty="0"/>
              <a:t>И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60648"/>
            <a:ext cx="3468497" cy="4695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37"/>
          <a:stretch/>
        </p:blipFill>
        <p:spPr>
          <a:xfrm>
            <a:off x="899592" y="2132856"/>
            <a:ext cx="4680520" cy="3465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 t="4666" r="14088" b="5201"/>
          <a:stretch/>
        </p:blipFill>
        <p:spPr>
          <a:xfrm>
            <a:off x="1502917" y="260648"/>
            <a:ext cx="2664296" cy="2001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4182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52"/>
          <a:stretch/>
        </p:blipFill>
        <p:spPr bwMode="auto">
          <a:xfrm>
            <a:off x="0" y="-19159"/>
            <a:ext cx="9152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9824" y="692696"/>
            <a:ext cx="4132246" cy="4628674"/>
          </a:xfrm>
          <a:prstGeom prst="rect">
            <a:avLst/>
          </a:prstGeom>
          <a:solidFill>
            <a:schemeClr val="bg1"/>
          </a:solidFill>
          <a:ln w="76200">
            <a:solidFill>
              <a:srgbClr val="8CE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hlinkClick r:id="rId3" action="ppaction://hlinkpres?slideindex=1&amp;slidetitle=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33256"/>
            <a:ext cx="1152128" cy="783447"/>
          </a:xfrm>
          <a:prstGeom prst="ellipse">
            <a:avLst/>
          </a:prstGeom>
          <a:ln w="38100">
            <a:solidFill>
              <a:srgbClr val="007A37"/>
            </a:solidFill>
          </a:ln>
        </p:spPr>
      </p:pic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3203848" y="5949280"/>
            <a:ext cx="4032448" cy="720080"/>
          </a:xfrm>
          <a:prstGeom prst="round2DiagRect">
            <a:avLst/>
          </a:prstGeom>
          <a:solidFill>
            <a:schemeClr val="bg1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solidFill>
                <a:srgbClr val="007A37"/>
              </a:solidFill>
            </a:endParaRPr>
          </a:p>
          <a:p>
            <a:pPr algn="ctr"/>
            <a:r>
              <a:rPr lang="ru-RU" b="1" dirty="0">
                <a:solidFill>
                  <a:srgbClr val="007A37"/>
                </a:solidFill>
              </a:rPr>
              <a:t>ОСВЕЩЕНИЕ АКЦИИ В СРЕДСТВАХ МАССОВОЙ ИНФОРМАЦИИ</a:t>
            </a:r>
          </a:p>
          <a:p>
            <a:pPr algn="ctr"/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7" t="11731" r="26514"/>
          <a:stretch/>
        </p:blipFill>
        <p:spPr bwMode="auto">
          <a:xfrm>
            <a:off x="518160" y="692696"/>
            <a:ext cx="4007925" cy="3091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1" t="38491" r="25255" b="11723"/>
          <a:stretch/>
        </p:blipFill>
        <p:spPr bwMode="auto">
          <a:xfrm>
            <a:off x="520516" y="3593178"/>
            <a:ext cx="4055881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3922" y="3140968"/>
            <a:ext cx="325670" cy="2739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905105" y="168478"/>
            <a:ext cx="3699343" cy="3044498"/>
          </a:xfrm>
          <a:prstGeom prst="rect">
            <a:avLst/>
          </a:prstGeom>
          <a:solidFill>
            <a:schemeClr val="bg1"/>
          </a:solidFill>
          <a:ln w="76200">
            <a:solidFill>
              <a:srgbClr val="8CE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t="11834" r="31074" b="4792"/>
          <a:stretch/>
        </p:blipFill>
        <p:spPr bwMode="auto">
          <a:xfrm>
            <a:off x="4958653" y="206650"/>
            <a:ext cx="3588999" cy="286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921575" y="3414892"/>
            <a:ext cx="3682874" cy="2390372"/>
          </a:xfrm>
          <a:prstGeom prst="rect">
            <a:avLst/>
          </a:prstGeom>
          <a:solidFill>
            <a:schemeClr val="bg1"/>
          </a:solidFill>
          <a:ln w="76200">
            <a:solidFill>
              <a:srgbClr val="8CE3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4" t="12058" r="31335" b="20224"/>
          <a:stretch/>
        </p:blipFill>
        <p:spPr bwMode="auto">
          <a:xfrm>
            <a:off x="4958653" y="3458694"/>
            <a:ext cx="3588999" cy="231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573922" y="3458694"/>
            <a:ext cx="253662" cy="25833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449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6" r="12452"/>
          <a:stretch/>
        </p:blipFill>
        <p:spPr bwMode="auto">
          <a:xfrm>
            <a:off x="0" y="-19159"/>
            <a:ext cx="91527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4" r="29039"/>
          <a:stretch/>
        </p:blipFill>
        <p:spPr bwMode="auto">
          <a:xfrm>
            <a:off x="442303" y="332656"/>
            <a:ext cx="3860990" cy="5192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hlinkClick r:id="rId4" action="ppaction://hlinkpres?slideindex=1&amp;slidetitle=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33256"/>
            <a:ext cx="1152128" cy="783447"/>
          </a:xfrm>
          <a:prstGeom prst="ellipse">
            <a:avLst/>
          </a:prstGeom>
          <a:ln w="38100">
            <a:solidFill>
              <a:srgbClr val="007A37"/>
            </a:solidFill>
          </a:ln>
        </p:spPr>
      </p:pic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3203848" y="5733256"/>
            <a:ext cx="4032448" cy="864096"/>
          </a:xfrm>
          <a:prstGeom prst="round2DiagRect">
            <a:avLst/>
          </a:prstGeom>
          <a:solidFill>
            <a:schemeClr val="bg1"/>
          </a:solidFill>
          <a:ln>
            <a:solidFill>
              <a:srgbClr val="007A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A37"/>
                </a:solidFill>
              </a:rPr>
              <a:t>АКЦИЯ </a:t>
            </a:r>
          </a:p>
          <a:p>
            <a:pPr algn="ctr"/>
            <a:r>
              <a:rPr lang="ru-RU" b="1" dirty="0">
                <a:solidFill>
                  <a:srgbClr val="007A37"/>
                </a:solidFill>
              </a:rPr>
              <a:t>«НАЧНЕМ НОВУЮ ТРАДИЦИЮ»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7" r="28978"/>
          <a:stretch/>
        </p:blipFill>
        <p:spPr bwMode="auto">
          <a:xfrm>
            <a:off x="442302" y="332656"/>
            <a:ext cx="3870946" cy="5192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69" y="836712"/>
            <a:ext cx="4608532" cy="3455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CE357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12959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8680</TotalTime>
  <Words>73</Words>
  <Application>Microsoft Office PowerPoint</Application>
  <PresentationFormat>Экран (4:3)</PresentationFormat>
  <Paragraphs>23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Сад1</dc:creator>
  <cp:lastModifiedBy>lenovo</cp:lastModifiedBy>
  <cp:revision>95</cp:revision>
  <dcterms:created xsi:type="dcterms:W3CDTF">2018-06-15T04:34:03Z</dcterms:created>
  <dcterms:modified xsi:type="dcterms:W3CDTF">2019-08-28T09:52:33Z</dcterms:modified>
</cp:coreProperties>
</file>