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9" r:id="rId4"/>
    <p:sldId id="280" r:id="rId5"/>
    <p:sldId id="282" r:id="rId6"/>
    <p:sldId id="257" r:id="rId7"/>
    <p:sldId id="256" r:id="rId8"/>
    <p:sldId id="260" r:id="rId9"/>
    <p:sldId id="259" r:id="rId10"/>
    <p:sldId id="261" r:id="rId11"/>
    <p:sldId id="262" r:id="rId12"/>
    <p:sldId id="263" r:id="rId13"/>
    <p:sldId id="258" r:id="rId14"/>
    <p:sldId id="268" r:id="rId15"/>
    <p:sldId id="271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64" r:id="rId26"/>
    <p:sldId id="265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2" r:id="rId35"/>
    <p:sldId id="293" r:id="rId36"/>
    <p:sldId id="294" r:id="rId37"/>
    <p:sldId id="295" r:id="rId3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2226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5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6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9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3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4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3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8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4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9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0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40A4C-7ABD-4543-B42A-88B75988F9BB}" type="datetimeFigureOut">
              <a:rPr lang="ru-RU" smtClean="0"/>
              <a:t>10.01.2020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40715-9699-433B-B523-5C1EBEFD5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2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323528"/>
            <a:ext cx="5893937" cy="8228520"/>
          </a:xfrm>
        </p:spPr>
      </p:pic>
    </p:spTree>
    <p:extLst>
      <p:ext uri="{BB962C8B-B14F-4D97-AF65-F5344CB8AC3E}">
        <p14:creationId xmlns:p14="http://schemas.microsoft.com/office/powerpoint/2010/main" val="413316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05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0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827584"/>
            <a:ext cx="5579096" cy="778896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8910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552"/>
            <a:ext cx="7074786" cy="9433048"/>
          </a:xfrm>
        </p:spPr>
      </p:pic>
    </p:spTree>
    <p:extLst>
      <p:ext uri="{BB962C8B-B14F-4D97-AF65-F5344CB8AC3E}">
        <p14:creationId xmlns:p14="http://schemas.microsoft.com/office/powerpoint/2010/main" val="200084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568"/>
            <a:ext cx="6858000" cy="9684568"/>
          </a:xfrm>
        </p:spPr>
      </p:pic>
    </p:spTree>
    <p:extLst>
      <p:ext uri="{BB962C8B-B14F-4D97-AF65-F5344CB8AC3E}">
        <p14:creationId xmlns:p14="http://schemas.microsoft.com/office/powerpoint/2010/main" val="427718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7" y="2133600"/>
            <a:ext cx="4525566" cy="6034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8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269070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819"/>
            <a:ext cx="6858001" cy="9144001"/>
          </a:xfrm>
        </p:spPr>
      </p:pic>
    </p:spTree>
    <p:extLst>
      <p:ext uri="{BB962C8B-B14F-4D97-AF65-F5344CB8AC3E}">
        <p14:creationId xmlns:p14="http://schemas.microsoft.com/office/powerpoint/2010/main" val="168333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223561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" y="-14809"/>
            <a:ext cx="6822613" cy="9158809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15128"/>
          <a:stretch/>
        </p:blipFill>
        <p:spPr>
          <a:xfrm>
            <a:off x="1484784" y="3563888"/>
            <a:ext cx="4032448" cy="23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8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372533"/>
          </a:xfrm>
        </p:spPr>
      </p:pic>
    </p:spTree>
    <p:extLst>
      <p:ext uri="{BB962C8B-B14F-4D97-AF65-F5344CB8AC3E}">
        <p14:creationId xmlns:p14="http://schemas.microsoft.com/office/powerpoint/2010/main" val="384484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84"/>
            <a:ext cx="6852161" cy="9136215"/>
          </a:xfrm>
        </p:spPr>
      </p:pic>
    </p:spTree>
    <p:extLst>
      <p:ext uri="{BB962C8B-B14F-4D97-AF65-F5344CB8AC3E}">
        <p14:creationId xmlns:p14="http://schemas.microsoft.com/office/powerpoint/2010/main" val="97979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1140128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" y="0"/>
            <a:ext cx="6842865" cy="9123820"/>
          </a:xfrm>
        </p:spPr>
      </p:pic>
    </p:spTree>
    <p:extLst>
      <p:ext uri="{BB962C8B-B14F-4D97-AF65-F5344CB8AC3E}">
        <p14:creationId xmlns:p14="http://schemas.microsoft.com/office/powerpoint/2010/main" val="5861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291760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395536"/>
            <a:ext cx="5670205" cy="7916168"/>
          </a:xfr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55495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" y="0"/>
            <a:ext cx="6852882" cy="9137176"/>
          </a:xfrm>
        </p:spPr>
      </p:pic>
    </p:spTree>
    <p:extLst>
      <p:ext uri="{BB962C8B-B14F-4D97-AF65-F5344CB8AC3E}">
        <p14:creationId xmlns:p14="http://schemas.microsoft.com/office/powerpoint/2010/main" val="3085919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7" y="2133600"/>
            <a:ext cx="4525566" cy="60340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27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17" y="2133600"/>
            <a:ext cx="4525566" cy="60340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0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4" y="-396552"/>
            <a:ext cx="6878034" cy="9540552"/>
          </a:xfrm>
        </p:spPr>
      </p:pic>
    </p:spTree>
    <p:extLst>
      <p:ext uri="{BB962C8B-B14F-4D97-AF65-F5344CB8AC3E}">
        <p14:creationId xmlns:p14="http://schemas.microsoft.com/office/powerpoint/2010/main" val="225370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536"/>
            <a:ext cx="6858000" cy="93965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21624"/>
          <a:stretch/>
        </p:blipFill>
        <p:spPr>
          <a:xfrm>
            <a:off x="1340768" y="6372199"/>
            <a:ext cx="4536504" cy="259794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24997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7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4160252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" y="107503"/>
            <a:ext cx="6835298" cy="9113731"/>
          </a:xfrm>
        </p:spPr>
      </p:pic>
    </p:spTree>
    <p:extLst>
      <p:ext uri="{BB962C8B-B14F-4D97-AF65-F5344CB8AC3E}">
        <p14:creationId xmlns:p14="http://schemas.microsoft.com/office/powerpoint/2010/main" val="2292131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"/>
            <a:ext cx="6855578" cy="9140770"/>
          </a:xfrm>
        </p:spPr>
      </p:pic>
    </p:spTree>
    <p:extLst>
      <p:ext uri="{BB962C8B-B14F-4D97-AF65-F5344CB8AC3E}">
        <p14:creationId xmlns:p14="http://schemas.microsoft.com/office/powerpoint/2010/main" val="1338550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1331297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600"/>
            <a:ext cx="6858762" cy="9972600"/>
          </a:xfrm>
        </p:spPr>
      </p:pic>
    </p:spTree>
    <p:extLst>
      <p:ext uri="{BB962C8B-B14F-4D97-AF65-F5344CB8AC3E}">
        <p14:creationId xmlns:p14="http://schemas.microsoft.com/office/powerpoint/2010/main" val="1416628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2768" cy="9144000"/>
          </a:xfrm>
        </p:spPr>
      </p:pic>
    </p:spTree>
    <p:extLst>
      <p:ext uri="{BB962C8B-B14F-4D97-AF65-F5344CB8AC3E}">
        <p14:creationId xmlns:p14="http://schemas.microsoft.com/office/powerpoint/2010/main" val="2498711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144001"/>
          </a:xfrm>
        </p:spPr>
      </p:pic>
    </p:spTree>
    <p:extLst>
      <p:ext uri="{BB962C8B-B14F-4D97-AF65-F5344CB8AC3E}">
        <p14:creationId xmlns:p14="http://schemas.microsoft.com/office/powerpoint/2010/main" val="4074425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" y="2928"/>
            <a:ext cx="6839526" cy="9119368"/>
          </a:xfrm>
        </p:spPr>
      </p:pic>
    </p:spTree>
    <p:extLst>
      <p:ext uri="{BB962C8B-B14F-4D97-AF65-F5344CB8AC3E}">
        <p14:creationId xmlns:p14="http://schemas.microsoft.com/office/powerpoint/2010/main" val="301947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2" y="1043608"/>
            <a:ext cx="2869305" cy="172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6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560"/>
            <a:ext cx="6912768" cy="9612560"/>
          </a:xfrm>
        </p:spPr>
      </p:pic>
    </p:spTree>
    <p:extLst>
      <p:ext uri="{BB962C8B-B14F-4D97-AF65-F5344CB8AC3E}">
        <p14:creationId xmlns:p14="http://schemas.microsoft.com/office/powerpoint/2010/main" val="365794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0" y="611560"/>
            <a:ext cx="5733830" cy="80049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7157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395536"/>
            <a:ext cx="5994666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8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51520"/>
            <a:ext cx="6426714" cy="8568952"/>
          </a:xfrm>
        </p:spPr>
      </p:pic>
    </p:spTree>
    <p:extLst>
      <p:ext uri="{BB962C8B-B14F-4D97-AF65-F5344CB8AC3E}">
        <p14:creationId xmlns:p14="http://schemas.microsoft.com/office/powerpoint/2010/main" val="815814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Экран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7</cp:revision>
  <dcterms:created xsi:type="dcterms:W3CDTF">2020-01-02T19:33:33Z</dcterms:created>
  <dcterms:modified xsi:type="dcterms:W3CDTF">2020-01-10T03:25:29Z</dcterms:modified>
</cp:coreProperties>
</file>