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7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0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7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0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8227-5885-4CBD-8523-959FBCDDC24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1000-28B8-4D86-A2C5-2B77BF0D9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2204" y="2007560"/>
            <a:ext cx="3073277" cy="4097702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1529203">
            <a:off x="5036454" y="1112828"/>
            <a:ext cx="648072" cy="221605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8258" r="50000" b="62157"/>
          <a:stretch/>
        </p:blipFill>
        <p:spPr bwMode="auto">
          <a:xfrm>
            <a:off x="4789491" y="559492"/>
            <a:ext cx="3820301" cy="853284"/>
          </a:xfrm>
          <a:prstGeom prst="wedgeRoundRectCallout">
            <a:avLst>
              <a:gd name="adj1" fmla="val -20061"/>
              <a:gd name="adj2" fmla="val 50653"/>
              <a:gd name="adj3" fmla="val 16667"/>
            </a:avLst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069"/>
            <a:ext cx="3876675" cy="51641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0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42946"/>
            <a:ext cx="3816424" cy="2862318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0276610">
            <a:off x="7097618" y="928125"/>
            <a:ext cx="1391367" cy="39931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58"/>
            <a:ext cx="4054294" cy="54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0" t="77504" b="17260"/>
          <a:stretch/>
        </p:blipFill>
        <p:spPr bwMode="auto">
          <a:xfrm>
            <a:off x="4587216" y="766917"/>
            <a:ext cx="4218039" cy="358702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24375" r="35008" b="8125"/>
          <a:stretch/>
        </p:blipFill>
        <p:spPr bwMode="auto">
          <a:xfrm>
            <a:off x="5342539" y="1837027"/>
            <a:ext cx="2937520" cy="3965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rot="11758182" flipH="1">
            <a:off x="6068602" y="756563"/>
            <a:ext cx="732650" cy="1543663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21250" r="12855" b="11875"/>
          <a:stretch/>
        </p:blipFill>
        <p:spPr bwMode="auto">
          <a:xfrm>
            <a:off x="467544" y="461964"/>
            <a:ext cx="3710094" cy="531669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r="8468" b="87040"/>
          <a:stretch/>
        </p:blipFill>
        <p:spPr bwMode="auto">
          <a:xfrm>
            <a:off x="4472134" y="461964"/>
            <a:ext cx="4420346" cy="44719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30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</cp:revision>
  <dcterms:created xsi:type="dcterms:W3CDTF">2020-01-10T03:48:48Z</dcterms:created>
  <dcterms:modified xsi:type="dcterms:W3CDTF">2020-01-10T04:18:04Z</dcterms:modified>
</cp:coreProperties>
</file>