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changesInfos/changesInfo1.xml" ContentType="application/vnd.ms-powerpoint.changesinfo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58" r:id="rId5"/>
    <p:sldId id="260" r:id="rId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9233"/>
    <a:srgbClr val="AC46A5"/>
    <a:srgbClr val="9CD6E8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-426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microsoft.com/office/2016/11/relationships/changesInfo" Target="changesInfos/changesInfo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Александр Стольников" userId="0dca1e128b585d96" providerId="LiveId" clId="{CE4A1C88-8C8E-4C5F-9A31-EC684375075F}"/>
    <pc:docChg chg="undo redo custSel modSld">
      <pc:chgData name="Александр Стольников" userId="0dca1e128b585d96" providerId="LiveId" clId="{CE4A1C88-8C8E-4C5F-9A31-EC684375075F}" dt="2024-04-11T22:36:23.582" v="4821" actId="1076"/>
      <pc:docMkLst>
        <pc:docMk/>
      </pc:docMkLst>
      <pc:sldChg chg="addSp delSp modSp mod">
        <pc:chgData name="Александр Стольников" userId="0dca1e128b585d96" providerId="LiveId" clId="{CE4A1C88-8C8E-4C5F-9A31-EC684375075F}" dt="2024-04-10T23:19:04.947" v="4116" actId="1076"/>
        <pc:sldMkLst>
          <pc:docMk/>
          <pc:sldMk cId="2720066886" sldId="256"/>
        </pc:sldMkLst>
        <pc:spChg chg="add mod">
          <ac:chgData name="Александр Стольников" userId="0dca1e128b585d96" providerId="LiveId" clId="{CE4A1C88-8C8E-4C5F-9A31-EC684375075F}" dt="2024-04-10T07:28:18.977" v="3144" actId="1076"/>
          <ac:spMkLst>
            <pc:docMk/>
            <pc:sldMk cId="2720066886" sldId="256"/>
            <ac:spMk id="3" creationId="{5E2DE71E-DE69-7EDD-1C1A-DE8046AAD204}"/>
          </ac:spMkLst>
        </pc:spChg>
        <pc:spChg chg="add mod ord">
          <ac:chgData name="Александр Стольников" userId="0dca1e128b585d96" providerId="LiveId" clId="{CE4A1C88-8C8E-4C5F-9A31-EC684375075F}" dt="2024-04-09T20:22:23.310" v="1819" actId="167"/>
          <ac:spMkLst>
            <pc:docMk/>
            <pc:sldMk cId="2720066886" sldId="256"/>
            <ac:spMk id="8" creationId="{5B241476-44F1-1314-D200-8173B632A469}"/>
          </ac:spMkLst>
        </pc:spChg>
        <pc:spChg chg="del mod">
          <ac:chgData name="Александр Стольников" userId="0dca1e128b585d96" providerId="LiveId" clId="{CE4A1C88-8C8E-4C5F-9A31-EC684375075F}" dt="2024-04-07T21:30:28.623" v="671" actId="478"/>
          <ac:spMkLst>
            <pc:docMk/>
            <pc:sldMk cId="2720066886" sldId="256"/>
            <ac:spMk id="9" creationId="{94C01846-B60C-64BE-4B4A-70B2BF585614}"/>
          </ac:spMkLst>
        </pc:spChg>
        <pc:spChg chg="add mod ord">
          <ac:chgData name="Александр Стольников" userId="0dca1e128b585d96" providerId="LiveId" clId="{CE4A1C88-8C8E-4C5F-9A31-EC684375075F}" dt="2024-04-09T20:22:18.823" v="1818" actId="167"/>
          <ac:spMkLst>
            <pc:docMk/>
            <pc:sldMk cId="2720066886" sldId="256"/>
            <ac:spMk id="9" creationId="{B15DF96F-7FFB-AA55-24AB-7C7F25A1B8FB}"/>
          </ac:spMkLst>
        </pc:spChg>
        <pc:spChg chg="add mod">
          <ac:chgData name="Александр Стольников" userId="0dca1e128b585d96" providerId="LiveId" clId="{CE4A1C88-8C8E-4C5F-9A31-EC684375075F}" dt="2024-04-09T20:22:36.739" v="1820"/>
          <ac:spMkLst>
            <pc:docMk/>
            <pc:sldMk cId="2720066886" sldId="256"/>
            <ac:spMk id="10" creationId="{83A19E72-ADC6-4A55-8D06-D88A189B68B6}"/>
          </ac:spMkLst>
        </pc:spChg>
        <pc:spChg chg="add mod ord">
          <ac:chgData name="Александр Стольников" userId="0dca1e128b585d96" providerId="LiveId" clId="{CE4A1C88-8C8E-4C5F-9A31-EC684375075F}" dt="2024-04-09T20:22:59.421" v="1822" actId="167"/>
          <ac:spMkLst>
            <pc:docMk/>
            <pc:sldMk cId="2720066886" sldId="256"/>
            <ac:spMk id="11" creationId="{9C5EFB4F-501B-7475-FDD4-392947C4AA6A}"/>
          </ac:spMkLst>
        </pc:spChg>
        <pc:spChg chg="add mod">
          <ac:chgData name="Александр Стольников" userId="0dca1e128b585d96" providerId="LiveId" clId="{CE4A1C88-8C8E-4C5F-9A31-EC684375075F}" dt="2024-04-03T22:25:02.661" v="525" actId="14100"/>
          <ac:spMkLst>
            <pc:docMk/>
            <pc:sldMk cId="2720066886" sldId="256"/>
            <ac:spMk id="14" creationId="{C2CD3911-8AAB-221F-8474-72829F69C6CC}"/>
          </ac:spMkLst>
        </pc:spChg>
        <pc:spChg chg="mod">
          <ac:chgData name="Александр Стольников" userId="0dca1e128b585d96" providerId="LiveId" clId="{CE4A1C88-8C8E-4C5F-9A31-EC684375075F}" dt="2024-04-07T21:00:32.366" v="578" actId="207"/>
          <ac:spMkLst>
            <pc:docMk/>
            <pc:sldMk cId="2720066886" sldId="256"/>
            <ac:spMk id="17" creationId="{D7F6DBDF-5CB5-DF62-B99B-5C5904CA8D46}"/>
          </ac:spMkLst>
        </pc:spChg>
        <pc:spChg chg="mod">
          <ac:chgData name="Александр Стольников" userId="0dca1e128b585d96" providerId="LiveId" clId="{CE4A1C88-8C8E-4C5F-9A31-EC684375075F}" dt="2024-04-07T20:58:41.134" v="554"/>
          <ac:spMkLst>
            <pc:docMk/>
            <pc:sldMk cId="2720066886" sldId="256"/>
            <ac:spMk id="18" creationId="{ABB23B1A-E43C-5BEC-BCE8-92F49D72E1B4}"/>
          </ac:spMkLst>
        </pc:spChg>
        <pc:spChg chg="add mod">
          <ac:chgData name="Александр Стольников" userId="0dca1e128b585d96" providerId="LiveId" clId="{CE4A1C88-8C8E-4C5F-9A31-EC684375075F}" dt="2024-04-07T21:30:18.137" v="668"/>
          <ac:spMkLst>
            <pc:docMk/>
            <pc:sldMk cId="2720066886" sldId="256"/>
            <ac:spMk id="20" creationId="{C304D7F7-D17F-4FDE-0750-2E5086F07389}"/>
          </ac:spMkLst>
        </pc:spChg>
        <pc:spChg chg="add mod">
          <ac:chgData name="Александр Стольников" userId="0dca1e128b585d96" providerId="LiveId" clId="{CE4A1C88-8C8E-4C5F-9A31-EC684375075F}" dt="2024-04-07T21:30:35.983" v="672" actId="1076"/>
          <ac:spMkLst>
            <pc:docMk/>
            <pc:sldMk cId="2720066886" sldId="256"/>
            <ac:spMk id="21" creationId="{FDBFF2DA-99ED-3023-BFB8-EF24BCE79FFB}"/>
          </ac:spMkLst>
        </pc:spChg>
        <pc:spChg chg="add del mod">
          <ac:chgData name="Александр Стольников" userId="0dca1e128b585d96" providerId="LiveId" clId="{CE4A1C88-8C8E-4C5F-9A31-EC684375075F}" dt="2024-04-08T05:10:02.516" v="1306" actId="478"/>
          <ac:spMkLst>
            <pc:docMk/>
            <pc:sldMk cId="2720066886" sldId="256"/>
            <ac:spMk id="23" creationId="{93D70E3C-B960-291B-4B51-75ED6C23441F}"/>
          </ac:spMkLst>
        </pc:spChg>
        <pc:spChg chg="mod">
          <ac:chgData name="Александр Стольников" userId="0dca1e128b585d96" providerId="LiveId" clId="{CE4A1C88-8C8E-4C5F-9A31-EC684375075F}" dt="2024-04-08T05:10:11.029" v="1307"/>
          <ac:spMkLst>
            <pc:docMk/>
            <pc:sldMk cId="2720066886" sldId="256"/>
            <ac:spMk id="25" creationId="{A0A15EEA-4FFE-717D-EF52-11C5C05679E5}"/>
          </ac:spMkLst>
        </pc:spChg>
        <pc:spChg chg="mod">
          <ac:chgData name="Александр Стольников" userId="0dca1e128b585d96" providerId="LiveId" clId="{CE4A1C88-8C8E-4C5F-9A31-EC684375075F}" dt="2024-04-08T05:10:11.029" v="1307"/>
          <ac:spMkLst>
            <pc:docMk/>
            <pc:sldMk cId="2720066886" sldId="256"/>
            <ac:spMk id="26" creationId="{7F6D287B-9272-2F50-7BC8-A2F0AD8EC862}"/>
          </ac:spMkLst>
        </pc:spChg>
        <pc:spChg chg="mod">
          <ac:chgData name="Александр Стольников" userId="0dca1e128b585d96" providerId="LiveId" clId="{CE4A1C88-8C8E-4C5F-9A31-EC684375075F}" dt="2024-04-08T05:10:11.029" v="1307"/>
          <ac:spMkLst>
            <pc:docMk/>
            <pc:sldMk cId="2720066886" sldId="256"/>
            <ac:spMk id="27" creationId="{9BCF7ADB-9A3F-27D0-A5A4-C6C455C96374}"/>
          </ac:spMkLst>
        </pc:spChg>
        <pc:spChg chg="mod">
          <ac:chgData name="Александр Стольников" userId="0dca1e128b585d96" providerId="LiveId" clId="{CE4A1C88-8C8E-4C5F-9A31-EC684375075F}" dt="2024-04-08T05:10:11.029" v="1307"/>
          <ac:spMkLst>
            <pc:docMk/>
            <pc:sldMk cId="2720066886" sldId="256"/>
            <ac:spMk id="28" creationId="{CCFFCA96-8A84-3192-33F3-DC3C68810EA3}"/>
          </ac:spMkLst>
        </pc:spChg>
        <pc:spChg chg="mod">
          <ac:chgData name="Александр Стольников" userId="0dca1e128b585d96" providerId="LiveId" clId="{CE4A1C88-8C8E-4C5F-9A31-EC684375075F}" dt="2024-04-08T05:10:11.029" v="1307"/>
          <ac:spMkLst>
            <pc:docMk/>
            <pc:sldMk cId="2720066886" sldId="256"/>
            <ac:spMk id="29" creationId="{5B5411DF-E23C-9E99-8029-5228F0EF23B3}"/>
          </ac:spMkLst>
        </pc:spChg>
        <pc:spChg chg="mod">
          <ac:chgData name="Александр Стольников" userId="0dca1e128b585d96" providerId="LiveId" clId="{CE4A1C88-8C8E-4C5F-9A31-EC684375075F}" dt="2024-04-08T05:10:11.029" v="1307"/>
          <ac:spMkLst>
            <pc:docMk/>
            <pc:sldMk cId="2720066886" sldId="256"/>
            <ac:spMk id="30" creationId="{4B8A76CE-025C-A662-2B95-A8FD0AD28DF7}"/>
          </ac:spMkLst>
        </pc:spChg>
        <pc:spChg chg="mod">
          <ac:chgData name="Александр Стольников" userId="0dca1e128b585d96" providerId="LiveId" clId="{CE4A1C88-8C8E-4C5F-9A31-EC684375075F}" dt="2024-04-08T05:10:11.029" v="1307"/>
          <ac:spMkLst>
            <pc:docMk/>
            <pc:sldMk cId="2720066886" sldId="256"/>
            <ac:spMk id="31" creationId="{51A5A073-F22E-4940-1CA9-5DA5F23F2CE4}"/>
          </ac:spMkLst>
        </pc:spChg>
        <pc:spChg chg="mod">
          <ac:chgData name="Александр Стольников" userId="0dca1e128b585d96" providerId="LiveId" clId="{CE4A1C88-8C8E-4C5F-9A31-EC684375075F}" dt="2024-04-09T15:46:37.860" v="1620"/>
          <ac:spMkLst>
            <pc:docMk/>
            <pc:sldMk cId="2720066886" sldId="256"/>
            <ac:spMk id="34" creationId="{953C9886-437B-9BED-3B6E-9888A6590E84}"/>
          </ac:spMkLst>
        </pc:spChg>
        <pc:spChg chg="mod">
          <ac:chgData name="Александр Стольников" userId="0dca1e128b585d96" providerId="LiveId" clId="{CE4A1C88-8C8E-4C5F-9A31-EC684375075F}" dt="2024-04-09T15:46:37.860" v="1620"/>
          <ac:spMkLst>
            <pc:docMk/>
            <pc:sldMk cId="2720066886" sldId="256"/>
            <ac:spMk id="35" creationId="{A03C9081-2CEF-5C3A-DAFE-96556490A169}"/>
          </ac:spMkLst>
        </pc:spChg>
        <pc:spChg chg="mod">
          <ac:chgData name="Александр Стольников" userId="0dca1e128b585d96" providerId="LiveId" clId="{CE4A1C88-8C8E-4C5F-9A31-EC684375075F}" dt="2024-04-09T15:46:37.860" v="1620"/>
          <ac:spMkLst>
            <pc:docMk/>
            <pc:sldMk cId="2720066886" sldId="256"/>
            <ac:spMk id="36" creationId="{C0E9778E-5007-7B32-D672-CDF1CB63E331}"/>
          </ac:spMkLst>
        </pc:spChg>
        <pc:spChg chg="mod">
          <ac:chgData name="Александр Стольников" userId="0dca1e128b585d96" providerId="LiveId" clId="{CE4A1C88-8C8E-4C5F-9A31-EC684375075F}" dt="2024-04-09T15:46:37.860" v="1620"/>
          <ac:spMkLst>
            <pc:docMk/>
            <pc:sldMk cId="2720066886" sldId="256"/>
            <ac:spMk id="38" creationId="{70A27FCA-136D-5AB7-C9F1-472D5D083BC4}"/>
          </ac:spMkLst>
        </pc:spChg>
        <pc:spChg chg="mod">
          <ac:chgData name="Александр Стольников" userId="0dca1e128b585d96" providerId="LiveId" clId="{CE4A1C88-8C8E-4C5F-9A31-EC684375075F}" dt="2024-04-09T15:46:37.860" v="1620"/>
          <ac:spMkLst>
            <pc:docMk/>
            <pc:sldMk cId="2720066886" sldId="256"/>
            <ac:spMk id="39" creationId="{7CCABFC7-ADB4-6BDD-07E2-F097A4116523}"/>
          </ac:spMkLst>
        </pc:spChg>
        <pc:spChg chg="add del mod">
          <ac:chgData name="Александр Стольников" userId="0dca1e128b585d96" providerId="LiveId" clId="{CE4A1C88-8C8E-4C5F-9A31-EC684375075F}" dt="2024-04-09T15:48:38.705" v="1626" actId="478"/>
          <ac:spMkLst>
            <pc:docMk/>
            <pc:sldMk cId="2720066886" sldId="256"/>
            <ac:spMk id="41" creationId="{397E6545-C6AB-D7C8-39E3-A46F0644D214}"/>
          </ac:spMkLst>
        </pc:spChg>
        <pc:spChg chg="mod">
          <ac:chgData name="Александр Стольников" userId="0dca1e128b585d96" providerId="LiveId" clId="{CE4A1C88-8C8E-4C5F-9A31-EC684375075F}" dt="2024-04-09T15:48:53.415" v="1627"/>
          <ac:spMkLst>
            <pc:docMk/>
            <pc:sldMk cId="2720066886" sldId="256"/>
            <ac:spMk id="44" creationId="{FD50CE95-E03B-52B9-0A7E-01F0E06FC09B}"/>
          </ac:spMkLst>
        </pc:spChg>
        <pc:spChg chg="mod">
          <ac:chgData name="Александр Стольников" userId="0dca1e128b585d96" providerId="LiveId" clId="{CE4A1C88-8C8E-4C5F-9A31-EC684375075F}" dt="2024-04-09T15:48:53.415" v="1627"/>
          <ac:spMkLst>
            <pc:docMk/>
            <pc:sldMk cId="2720066886" sldId="256"/>
            <ac:spMk id="45" creationId="{146B9F8F-C9BD-F821-2A87-95193F7217D2}"/>
          </ac:spMkLst>
        </pc:spChg>
        <pc:grpChg chg="mod">
          <ac:chgData name="Александр Стольников" userId="0dca1e128b585d96" providerId="LiveId" clId="{CE4A1C88-8C8E-4C5F-9A31-EC684375075F}" dt="2024-04-07T21:31:26.587" v="675" actId="1076"/>
          <ac:grpSpMkLst>
            <pc:docMk/>
            <pc:sldMk cId="2720066886" sldId="256"/>
            <ac:grpSpMk id="4" creationId="{C3E84880-4FD3-1B65-BCD3-9FDD30BCF9E6}"/>
          </ac:grpSpMkLst>
        </pc:grpChg>
        <pc:grpChg chg="add del mod">
          <ac:chgData name="Александр Стольников" userId="0dca1e128b585d96" providerId="LiveId" clId="{CE4A1C88-8C8E-4C5F-9A31-EC684375075F}" dt="2024-04-07T21:01:02.805" v="584" actId="478"/>
          <ac:grpSpMkLst>
            <pc:docMk/>
            <pc:sldMk cId="2720066886" sldId="256"/>
            <ac:grpSpMk id="16" creationId="{BD923C09-7AED-8C30-EA44-F2E3744708D2}"/>
          </ac:grpSpMkLst>
        </pc:grpChg>
        <pc:grpChg chg="add mod">
          <ac:chgData name="Александр Стольников" userId="0dca1e128b585d96" providerId="LiveId" clId="{CE4A1C88-8C8E-4C5F-9A31-EC684375075F}" dt="2024-04-09T20:21:34.809" v="1814" actId="1076"/>
          <ac:grpSpMkLst>
            <pc:docMk/>
            <pc:sldMk cId="2720066886" sldId="256"/>
            <ac:grpSpMk id="24" creationId="{9720D0FC-CD9E-2AB6-7716-30ED313B49CC}"/>
          </ac:grpSpMkLst>
        </pc:grpChg>
        <pc:grpChg chg="add mod">
          <ac:chgData name="Александр Стольников" userId="0dca1e128b585d96" providerId="LiveId" clId="{CE4A1C88-8C8E-4C5F-9A31-EC684375075F}" dt="2024-04-10T07:28:25.111" v="3145" actId="1076"/>
          <ac:grpSpMkLst>
            <pc:docMk/>
            <pc:sldMk cId="2720066886" sldId="256"/>
            <ac:grpSpMk id="32" creationId="{71F495CD-321E-CB1B-BFA7-E11BD69611B3}"/>
          </ac:grpSpMkLst>
        </pc:grpChg>
        <pc:grpChg chg="add mod">
          <ac:chgData name="Александр Стольников" userId="0dca1e128b585d96" providerId="LiveId" clId="{CE4A1C88-8C8E-4C5F-9A31-EC684375075F}" dt="2024-04-09T15:48:53.415" v="1627"/>
          <ac:grpSpMkLst>
            <pc:docMk/>
            <pc:sldMk cId="2720066886" sldId="256"/>
            <ac:grpSpMk id="42" creationId="{9F83E7AF-1A21-E771-05FE-AA99EE99E5C3}"/>
          </ac:grpSpMkLst>
        </pc:grpChg>
        <pc:picChg chg="del">
          <ac:chgData name="Александр Стольников" userId="0dca1e128b585d96" providerId="LiveId" clId="{CE4A1C88-8C8E-4C5F-9A31-EC684375075F}" dt="2024-04-03T04:16:53.914" v="432" actId="21"/>
          <ac:picMkLst>
            <pc:docMk/>
            <pc:sldMk cId="2720066886" sldId="256"/>
            <ac:picMk id="11" creationId="{0F7FBF4B-F29E-44E5-B54E-96281B9E2F24}"/>
          </ac:picMkLst>
        </pc:picChg>
        <pc:picChg chg="add del mod">
          <ac:chgData name="Александр Стольников" userId="0dca1e128b585d96" providerId="LiveId" clId="{CE4A1C88-8C8E-4C5F-9A31-EC684375075F}" dt="2024-04-07T21:32:34.803" v="679" actId="21"/>
          <ac:picMkLst>
            <pc:docMk/>
            <pc:sldMk cId="2720066886" sldId="256"/>
            <ac:picMk id="12" creationId="{B142DA3D-5EEA-B080-3ED2-5226413D7192}"/>
          </ac:picMkLst>
        </pc:picChg>
        <pc:picChg chg="add del mod ord">
          <ac:chgData name="Александр Стольников" userId="0dca1e128b585d96" providerId="LiveId" clId="{CE4A1C88-8C8E-4C5F-9A31-EC684375075F}" dt="2024-04-07T20:57:42.115" v="548" actId="21"/>
          <ac:picMkLst>
            <pc:docMk/>
            <pc:sldMk cId="2720066886" sldId="256"/>
            <ac:picMk id="13" creationId="{FE73ADB3-51B7-1A02-9C6D-2BAFCCBFE736}"/>
          </ac:picMkLst>
        </pc:picChg>
        <pc:picChg chg="add del mod ord modCrop">
          <ac:chgData name="Александр Стольников" userId="0dca1e128b585d96" providerId="LiveId" clId="{CE4A1C88-8C8E-4C5F-9A31-EC684375075F}" dt="2024-04-10T23:19:02.357" v="4115" actId="21"/>
          <ac:picMkLst>
            <pc:docMk/>
            <pc:sldMk cId="2720066886" sldId="256"/>
            <ac:picMk id="15" creationId="{FD0C3328-D0A4-F7DF-FE55-ACB6CC39DAE9}"/>
          </ac:picMkLst>
        </pc:picChg>
        <pc:picChg chg="add mod ord">
          <ac:chgData name="Александр Стольников" userId="0dca1e128b585d96" providerId="LiveId" clId="{CE4A1C88-8C8E-4C5F-9A31-EC684375075F}" dt="2024-04-09T20:18:47.833" v="1798" actId="166"/>
          <ac:picMkLst>
            <pc:docMk/>
            <pc:sldMk cId="2720066886" sldId="256"/>
            <ac:picMk id="19" creationId="{874E82B2-A908-D13F-C40F-402FBE8DB1E3}"/>
          </ac:picMkLst>
        </pc:picChg>
        <pc:picChg chg="add mod">
          <ac:chgData name="Александр Стольников" userId="0dca1e128b585d96" providerId="LiveId" clId="{CE4A1C88-8C8E-4C5F-9A31-EC684375075F}" dt="2024-04-07T21:31:18.226" v="674" actId="1076"/>
          <ac:picMkLst>
            <pc:docMk/>
            <pc:sldMk cId="2720066886" sldId="256"/>
            <ac:picMk id="22" creationId="{C8B20939-27CA-ADEA-7339-F1DFC97DF189}"/>
          </ac:picMkLst>
        </pc:picChg>
        <pc:picChg chg="del mod">
          <ac:chgData name="Александр Стольников" userId="0dca1e128b585d96" providerId="LiveId" clId="{CE4A1C88-8C8E-4C5F-9A31-EC684375075F}" dt="2024-04-09T15:47:11.099" v="1623" actId="478"/>
          <ac:picMkLst>
            <pc:docMk/>
            <pc:sldMk cId="2720066886" sldId="256"/>
            <ac:picMk id="33" creationId="{B88880D4-4D5B-7DB8-5356-7115F1D3CAC6}"/>
          </ac:picMkLst>
        </pc:picChg>
        <pc:picChg chg="mod">
          <ac:chgData name="Александр Стольников" userId="0dca1e128b585d96" providerId="LiveId" clId="{CE4A1C88-8C8E-4C5F-9A31-EC684375075F}" dt="2024-04-09T15:46:37.860" v="1620"/>
          <ac:picMkLst>
            <pc:docMk/>
            <pc:sldMk cId="2720066886" sldId="256"/>
            <ac:picMk id="37" creationId="{1911E140-4440-8FEE-8D8F-82966C7D8B24}"/>
          </ac:picMkLst>
        </pc:picChg>
        <pc:picChg chg="mod">
          <ac:chgData name="Александр Стольников" userId="0dca1e128b585d96" providerId="LiveId" clId="{CE4A1C88-8C8E-4C5F-9A31-EC684375075F}" dt="2024-04-09T15:46:37.860" v="1620"/>
          <ac:picMkLst>
            <pc:docMk/>
            <pc:sldMk cId="2720066886" sldId="256"/>
            <ac:picMk id="40" creationId="{EC110F84-B9B0-EEAB-A537-6608A05EB5DA}"/>
          </ac:picMkLst>
        </pc:picChg>
        <pc:picChg chg="mod">
          <ac:chgData name="Александр Стольников" userId="0dca1e128b585d96" providerId="LiveId" clId="{CE4A1C88-8C8E-4C5F-9A31-EC684375075F}" dt="2024-04-09T15:48:53.415" v="1627"/>
          <ac:picMkLst>
            <pc:docMk/>
            <pc:sldMk cId="2720066886" sldId="256"/>
            <ac:picMk id="43" creationId="{4B06D606-12CA-4B77-1A65-6DEE8862DF2A}"/>
          </ac:picMkLst>
        </pc:picChg>
        <pc:picChg chg="mod">
          <ac:chgData name="Александр Стольников" userId="0dca1e128b585d96" providerId="LiveId" clId="{CE4A1C88-8C8E-4C5F-9A31-EC684375075F}" dt="2024-04-09T15:48:53.415" v="1627"/>
          <ac:picMkLst>
            <pc:docMk/>
            <pc:sldMk cId="2720066886" sldId="256"/>
            <ac:picMk id="46" creationId="{2E3B6CCC-9725-1963-DD31-4CAC6D1BD524}"/>
          </ac:picMkLst>
        </pc:picChg>
        <pc:picChg chg="add mod">
          <ac:chgData name="Александр Стольников" userId="0dca1e128b585d96" providerId="LiveId" clId="{CE4A1C88-8C8E-4C5F-9A31-EC684375075F}" dt="2024-04-10T23:19:04.947" v="4116" actId="1076"/>
          <ac:picMkLst>
            <pc:docMk/>
            <pc:sldMk cId="2720066886" sldId="256"/>
            <ac:picMk id="1078" creationId="{B45F341B-7233-AE14-D90A-6815AE3B54BF}"/>
          </ac:picMkLst>
        </pc:picChg>
      </pc:sldChg>
      <pc:sldChg chg="addSp delSp modSp mod">
        <pc:chgData name="Александр Стольников" userId="0dca1e128b585d96" providerId="LiveId" clId="{CE4A1C88-8C8E-4C5F-9A31-EC684375075F}" dt="2024-04-10T23:41:45.036" v="4331" actId="20577"/>
        <pc:sldMkLst>
          <pc:docMk/>
          <pc:sldMk cId="2734557748" sldId="257"/>
        </pc:sldMkLst>
        <pc:spChg chg="mod">
          <ac:chgData name="Александр Стольников" userId="0dca1e128b585d96" providerId="LiveId" clId="{CE4A1C88-8C8E-4C5F-9A31-EC684375075F}" dt="2024-04-09T20:48:31.761" v="2152" actId="1076"/>
          <ac:spMkLst>
            <pc:docMk/>
            <pc:sldMk cId="2734557748" sldId="257"/>
            <ac:spMk id="3" creationId="{207FFFF7-BC63-69C3-D79E-1AC7E509C6B5}"/>
          </ac:spMkLst>
        </pc:spChg>
        <pc:spChg chg="add del mod">
          <ac:chgData name="Александр Стольников" userId="0dca1e128b585d96" providerId="LiveId" clId="{CE4A1C88-8C8E-4C5F-9A31-EC684375075F}" dt="2024-04-02T23:11:41.832" v="24" actId="21"/>
          <ac:spMkLst>
            <pc:docMk/>
            <pc:sldMk cId="2734557748" sldId="257"/>
            <ac:spMk id="8" creationId="{3729417C-AE3B-610F-B20B-4A1005D0C944}"/>
          </ac:spMkLst>
        </pc:spChg>
        <pc:spChg chg="add mod">
          <ac:chgData name="Александр Стольников" userId="0dca1e128b585d96" providerId="LiveId" clId="{CE4A1C88-8C8E-4C5F-9A31-EC684375075F}" dt="2024-04-03T03:45:03.558" v="201" actId="164"/>
          <ac:spMkLst>
            <pc:docMk/>
            <pc:sldMk cId="2734557748" sldId="257"/>
            <ac:spMk id="9" creationId="{408FC9E9-9C24-4EC8-0F69-DE22CC8B4436}"/>
          </ac:spMkLst>
        </pc:spChg>
        <pc:spChg chg="mod ord">
          <ac:chgData name="Александр Стольников" userId="0dca1e128b585d96" providerId="LiveId" clId="{CE4A1C88-8C8E-4C5F-9A31-EC684375075F}" dt="2024-04-09T20:33:54.885" v="1985" actId="166"/>
          <ac:spMkLst>
            <pc:docMk/>
            <pc:sldMk cId="2734557748" sldId="257"/>
            <ac:spMk id="9" creationId="{A5A3B229-6AAA-7C8D-9514-A0BD51ECCB97}"/>
          </ac:spMkLst>
        </pc:spChg>
        <pc:spChg chg="add mod">
          <ac:chgData name="Александр Стольников" userId="0dca1e128b585d96" providerId="LiveId" clId="{CE4A1C88-8C8E-4C5F-9A31-EC684375075F}" dt="2024-04-03T03:45:03.558" v="201" actId="164"/>
          <ac:spMkLst>
            <pc:docMk/>
            <pc:sldMk cId="2734557748" sldId="257"/>
            <ac:spMk id="10" creationId="{9F8379BC-8CA3-EC06-6696-7C185862FFED}"/>
          </ac:spMkLst>
        </pc:spChg>
        <pc:spChg chg="mod">
          <ac:chgData name="Александр Стольников" userId="0dca1e128b585d96" providerId="LiveId" clId="{CE4A1C88-8C8E-4C5F-9A31-EC684375075F}" dt="2024-04-09T20:24:40.484" v="1826"/>
          <ac:spMkLst>
            <pc:docMk/>
            <pc:sldMk cId="2734557748" sldId="257"/>
            <ac:spMk id="14" creationId="{1A684F81-B63F-338C-CE16-194477DBB23D}"/>
          </ac:spMkLst>
        </pc:spChg>
        <pc:spChg chg="add del mod ord">
          <ac:chgData name="Александр Стольников" userId="0dca1e128b585d96" providerId="LiveId" clId="{CE4A1C88-8C8E-4C5F-9A31-EC684375075F}" dt="2024-04-07T21:34:55.311" v="688" actId="478"/>
          <ac:spMkLst>
            <pc:docMk/>
            <pc:sldMk cId="2734557748" sldId="257"/>
            <ac:spMk id="14" creationId="{5C111950-2F3D-5E24-2F3B-FF5F833A556B}"/>
          </ac:spMkLst>
        </pc:spChg>
        <pc:spChg chg="mod">
          <ac:chgData name="Александр Стольников" userId="0dca1e128b585d96" providerId="LiveId" clId="{CE4A1C88-8C8E-4C5F-9A31-EC684375075F}" dt="2024-04-09T20:31:06.324" v="1920" actId="1076"/>
          <ac:spMkLst>
            <pc:docMk/>
            <pc:sldMk cId="2734557748" sldId="257"/>
            <ac:spMk id="20" creationId="{B1735723-435F-A569-A5DB-49470383835F}"/>
          </ac:spMkLst>
        </pc:spChg>
        <pc:spChg chg="add mod ord">
          <ac:chgData name="Александр Стольников" userId="0dca1e128b585d96" providerId="LiveId" clId="{CE4A1C88-8C8E-4C5F-9A31-EC684375075F}" dt="2024-04-09T20:36:13.534" v="2004" actId="20577"/>
          <ac:spMkLst>
            <pc:docMk/>
            <pc:sldMk cId="2734557748" sldId="257"/>
            <ac:spMk id="21" creationId="{85F8D9CF-A479-15D6-ECB8-FE0014E36D84}"/>
          </ac:spMkLst>
        </pc:spChg>
        <pc:spChg chg="add mod">
          <ac:chgData name="Александр Стольников" userId="0dca1e128b585d96" providerId="LiveId" clId="{CE4A1C88-8C8E-4C5F-9A31-EC684375075F}" dt="2024-04-07T22:05:42.506" v="788"/>
          <ac:spMkLst>
            <pc:docMk/>
            <pc:sldMk cId="2734557748" sldId="257"/>
            <ac:spMk id="22" creationId="{1E59A9F4-9BA2-AC83-A81C-23033DEF939C}"/>
          </ac:spMkLst>
        </pc:spChg>
        <pc:spChg chg="add mod ord">
          <ac:chgData name="Александр Стольников" userId="0dca1e128b585d96" providerId="LiveId" clId="{CE4A1C88-8C8E-4C5F-9A31-EC684375075F}" dt="2024-04-10T05:49:18.629" v="2744" actId="167"/>
          <ac:spMkLst>
            <pc:docMk/>
            <pc:sldMk cId="2734557748" sldId="257"/>
            <ac:spMk id="23" creationId="{36B22B46-6BAD-CC12-3608-F524426B5C47}"/>
          </ac:spMkLst>
        </pc:spChg>
        <pc:spChg chg="mod">
          <ac:chgData name="Александр Стольников" userId="0dca1e128b585d96" providerId="LiveId" clId="{CE4A1C88-8C8E-4C5F-9A31-EC684375075F}" dt="2024-04-07T22:11:08.554" v="816"/>
          <ac:spMkLst>
            <pc:docMk/>
            <pc:sldMk cId="2734557748" sldId="257"/>
            <ac:spMk id="28" creationId="{5DAA4075-2AAA-3CC2-80E3-15B0545A2381}"/>
          </ac:spMkLst>
        </pc:spChg>
        <pc:spChg chg="add mod">
          <ac:chgData name="Александр Стольников" userId="0dca1e128b585d96" providerId="LiveId" clId="{CE4A1C88-8C8E-4C5F-9A31-EC684375075F}" dt="2024-04-07T22:11:50.674" v="821" actId="164"/>
          <ac:spMkLst>
            <pc:docMk/>
            <pc:sldMk cId="2734557748" sldId="257"/>
            <ac:spMk id="29" creationId="{B496529B-3B9D-97ED-4D96-DD4A0BC5E9FF}"/>
          </ac:spMkLst>
        </pc:spChg>
        <pc:spChg chg="add mod">
          <ac:chgData name="Александр Стольников" userId="0dca1e128b585d96" providerId="LiveId" clId="{CE4A1C88-8C8E-4C5F-9A31-EC684375075F}" dt="2024-04-09T20:45:07.063" v="2124" actId="1076"/>
          <ac:spMkLst>
            <pc:docMk/>
            <pc:sldMk cId="2734557748" sldId="257"/>
            <ac:spMk id="31" creationId="{243634AB-FAC7-35C1-BF06-2623CADB32D0}"/>
          </ac:spMkLst>
        </pc:spChg>
        <pc:spChg chg="mod">
          <ac:chgData name="Александр Стольников" userId="0dca1e128b585d96" providerId="LiveId" clId="{CE4A1C88-8C8E-4C5F-9A31-EC684375075F}" dt="2024-04-07T22:15:22.040" v="872"/>
          <ac:spMkLst>
            <pc:docMk/>
            <pc:sldMk cId="2734557748" sldId="257"/>
            <ac:spMk id="34" creationId="{A8DB0099-51F8-A199-51AD-55B993C8602C}"/>
          </ac:spMkLst>
        </pc:spChg>
        <pc:spChg chg="mod">
          <ac:chgData name="Александр Стольников" userId="0dca1e128b585d96" providerId="LiveId" clId="{CE4A1C88-8C8E-4C5F-9A31-EC684375075F}" dt="2024-04-09T20:24:43.057" v="1827"/>
          <ac:spMkLst>
            <pc:docMk/>
            <pc:sldMk cId="2734557748" sldId="257"/>
            <ac:spMk id="35" creationId="{9ACACA40-65BB-ACE4-2B14-0CD0D86B4698}"/>
          </ac:spMkLst>
        </pc:spChg>
        <pc:spChg chg="add mod ord">
          <ac:chgData name="Александр Стольников" userId="0dca1e128b585d96" providerId="LiveId" clId="{CE4A1C88-8C8E-4C5F-9A31-EC684375075F}" dt="2024-04-10T00:55:19.675" v="2560" actId="1076"/>
          <ac:spMkLst>
            <pc:docMk/>
            <pc:sldMk cId="2734557748" sldId="257"/>
            <ac:spMk id="37" creationId="{6649E548-415A-548D-364C-A58635C21A26}"/>
          </ac:spMkLst>
        </pc:spChg>
        <pc:spChg chg="add mod">
          <ac:chgData name="Александр Стольников" userId="0dca1e128b585d96" providerId="LiveId" clId="{CE4A1C88-8C8E-4C5F-9A31-EC684375075F}" dt="2024-04-10T21:57:16.264" v="3165" actId="1076"/>
          <ac:spMkLst>
            <pc:docMk/>
            <pc:sldMk cId="2734557748" sldId="257"/>
            <ac:spMk id="38" creationId="{144FE6B2-14EB-8A13-036A-85D4710BFF2C}"/>
          </ac:spMkLst>
        </pc:spChg>
        <pc:spChg chg="mod">
          <ac:chgData name="Александр Стольников" userId="0dca1e128b585d96" providerId="LiveId" clId="{CE4A1C88-8C8E-4C5F-9A31-EC684375075F}" dt="2024-04-07T22:15:22.040" v="872"/>
          <ac:spMkLst>
            <pc:docMk/>
            <pc:sldMk cId="2734557748" sldId="257"/>
            <ac:spMk id="38" creationId="{629EE1A3-CC65-B193-FA01-2C04B968AC7E}"/>
          </ac:spMkLst>
        </pc:spChg>
        <pc:spChg chg="add mod ord">
          <ac:chgData name="Александр Стольников" userId="0dca1e128b585d96" providerId="LiveId" clId="{CE4A1C88-8C8E-4C5F-9A31-EC684375075F}" dt="2024-04-10T05:43:43.041" v="2715" actId="1076"/>
          <ac:spMkLst>
            <pc:docMk/>
            <pc:sldMk cId="2734557748" sldId="257"/>
            <ac:spMk id="39" creationId="{BDCDFFE6-DA44-EE36-2B48-6A0D8AA833CA}"/>
          </ac:spMkLst>
        </pc:spChg>
        <pc:spChg chg="add mod ord">
          <ac:chgData name="Александр Стольников" userId="0dca1e128b585d96" providerId="LiveId" clId="{CE4A1C88-8C8E-4C5F-9A31-EC684375075F}" dt="2024-04-09T20:24:51.605" v="1829" actId="1076"/>
          <ac:spMkLst>
            <pc:docMk/>
            <pc:sldMk cId="2734557748" sldId="257"/>
            <ac:spMk id="40" creationId="{393D336D-E5C9-8C2E-4E95-F4EE1286B403}"/>
          </ac:spMkLst>
        </pc:spChg>
        <pc:spChg chg="add mod ord">
          <ac:chgData name="Александр Стольников" userId="0dca1e128b585d96" providerId="LiveId" clId="{CE4A1C88-8C8E-4C5F-9A31-EC684375075F}" dt="2024-04-09T20:36:31.346" v="2009" actId="1076"/>
          <ac:spMkLst>
            <pc:docMk/>
            <pc:sldMk cId="2734557748" sldId="257"/>
            <ac:spMk id="41" creationId="{26A97A57-D76A-B361-E3AB-0BF1DB86D14C}"/>
          </ac:spMkLst>
        </pc:spChg>
        <pc:spChg chg="mod">
          <ac:chgData name="Александр Стольников" userId="0dca1e128b585d96" providerId="LiveId" clId="{CE4A1C88-8C8E-4C5F-9A31-EC684375075F}" dt="2024-04-08T04:13:29.065" v="1124"/>
          <ac:spMkLst>
            <pc:docMk/>
            <pc:sldMk cId="2734557748" sldId="257"/>
            <ac:spMk id="44" creationId="{34D002BF-3665-175B-2CA3-0A91045B4C07}"/>
          </ac:spMkLst>
        </pc:spChg>
        <pc:spChg chg="mod">
          <ac:chgData name="Александр Стольников" userId="0dca1e128b585d96" providerId="LiveId" clId="{CE4A1C88-8C8E-4C5F-9A31-EC684375075F}" dt="2024-04-08T04:13:29.065" v="1124"/>
          <ac:spMkLst>
            <pc:docMk/>
            <pc:sldMk cId="2734557748" sldId="257"/>
            <ac:spMk id="48" creationId="{AE57DC94-2BFF-F601-23D6-5F36CB17F3D3}"/>
          </ac:spMkLst>
        </pc:spChg>
        <pc:spChg chg="add mod">
          <ac:chgData name="Александр Стольников" userId="0dca1e128b585d96" providerId="LiveId" clId="{CE4A1C88-8C8E-4C5F-9A31-EC684375075F}" dt="2024-04-10T00:55:27.485" v="2563" actId="1076"/>
          <ac:spMkLst>
            <pc:docMk/>
            <pc:sldMk cId="2734557748" sldId="257"/>
            <ac:spMk id="51" creationId="{35C81BD7-0E04-DDD7-E3FB-8FA5FF953C24}"/>
          </ac:spMkLst>
        </pc:spChg>
        <pc:spChg chg="add mod">
          <ac:chgData name="Александр Стольников" userId="0dca1e128b585d96" providerId="LiveId" clId="{CE4A1C88-8C8E-4C5F-9A31-EC684375075F}" dt="2024-04-10T21:58:41.374" v="3203" actId="1076"/>
          <ac:spMkLst>
            <pc:docMk/>
            <pc:sldMk cId="2734557748" sldId="257"/>
            <ac:spMk id="52" creationId="{B8CB8637-153B-5A06-D8DB-548321AF51CC}"/>
          </ac:spMkLst>
        </pc:spChg>
        <pc:spChg chg="add mod ord">
          <ac:chgData name="Александр Стольников" userId="0dca1e128b585d96" providerId="LiveId" clId="{CE4A1C88-8C8E-4C5F-9A31-EC684375075F}" dt="2024-04-10T21:59:09.716" v="3206" actId="167"/>
          <ac:spMkLst>
            <pc:docMk/>
            <pc:sldMk cId="2734557748" sldId="257"/>
            <ac:spMk id="53" creationId="{C24AEA81-04F5-57E4-758D-8E75BF0D184F}"/>
          </ac:spMkLst>
        </pc:spChg>
        <pc:spChg chg="add mod">
          <ac:chgData name="Александр Стольников" userId="0dca1e128b585d96" providerId="LiveId" clId="{CE4A1C88-8C8E-4C5F-9A31-EC684375075F}" dt="2024-04-10T23:41:11.052" v="4317" actId="1076"/>
          <ac:spMkLst>
            <pc:docMk/>
            <pc:sldMk cId="2734557748" sldId="257"/>
            <ac:spMk id="54" creationId="{E97D9B0C-CE04-477F-ABFA-BC7C08E4561F}"/>
          </ac:spMkLst>
        </pc:spChg>
        <pc:spChg chg="add mod">
          <ac:chgData name="Александр Стольников" userId="0dca1e128b585d96" providerId="LiveId" clId="{CE4A1C88-8C8E-4C5F-9A31-EC684375075F}" dt="2024-04-10T22:01:07.228" v="3285" actId="20577"/>
          <ac:spMkLst>
            <pc:docMk/>
            <pc:sldMk cId="2734557748" sldId="257"/>
            <ac:spMk id="57" creationId="{0AFB2650-619F-9382-5ECD-B606F13C1800}"/>
          </ac:spMkLst>
        </pc:spChg>
        <pc:spChg chg="mod">
          <ac:chgData name="Александр Стольников" userId="0dca1e128b585d96" providerId="LiveId" clId="{CE4A1C88-8C8E-4C5F-9A31-EC684375075F}" dt="2024-04-08T04:59:58.897" v="1191"/>
          <ac:spMkLst>
            <pc:docMk/>
            <pc:sldMk cId="2734557748" sldId="257"/>
            <ac:spMk id="60" creationId="{721227EF-6C39-18AD-C866-600B1C0601AE}"/>
          </ac:spMkLst>
        </pc:spChg>
        <pc:spChg chg="add mod ord">
          <ac:chgData name="Александр Стольников" userId="0dca1e128b585d96" providerId="LiveId" clId="{CE4A1C88-8C8E-4C5F-9A31-EC684375075F}" dt="2024-04-10T06:15:08.620" v="3032" actId="14100"/>
          <ac:spMkLst>
            <pc:docMk/>
            <pc:sldMk cId="2734557748" sldId="257"/>
            <ac:spMk id="63" creationId="{A664A13D-A798-CD43-0088-58990D75CD1A}"/>
          </ac:spMkLst>
        </pc:spChg>
        <pc:spChg chg="add mod ord">
          <ac:chgData name="Александр Стольников" userId="0dca1e128b585d96" providerId="LiveId" clId="{CE4A1C88-8C8E-4C5F-9A31-EC684375075F}" dt="2024-04-10T06:15:21.284" v="3035" actId="14100"/>
          <ac:spMkLst>
            <pc:docMk/>
            <pc:sldMk cId="2734557748" sldId="257"/>
            <ac:spMk id="1024" creationId="{751B15CA-E287-185D-503E-05726BC50270}"/>
          </ac:spMkLst>
        </pc:spChg>
        <pc:spChg chg="mod">
          <ac:chgData name="Александр Стольников" userId="0dca1e128b585d96" providerId="LiveId" clId="{CE4A1C88-8C8E-4C5F-9A31-EC684375075F}" dt="2024-04-08T04:59:58.897" v="1191"/>
          <ac:spMkLst>
            <pc:docMk/>
            <pc:sldMk cId="2734557748" sldId="257"/>
            <ac:spMk id="1024" creationId="{B516C019-25B6-4E6E-77D7-F0F705B45432}"/>
          </ac:spMkLst>
        </pc:spChg>
        <pc:spChg chg="add del mod ord">
          <ac:chgData name="Александр Стольников" userId="0dca1e128b585d96" providerId="LiveId" clId="{CE4A1C88-8C8E-4C5F-9A31-EC684375075F}" dt="2024-04-09T20:42:28.306" v="2084" actId="478"/>
          <ac:spMkLst>
            <pc:docMk/>
            <pc:sldMk cId="2734557748" sldId="257"/>
            <ac:spMk id="1025" creationId="{3E52F2CE-8F42-4010-B5DA-A580BD383F25}"/>
          </ac:spMkLst>
        </pc:spChg>
        <pc:spChg chg="add mod ord">
          <ac:chgData name="Александр Стольников" userId="0dca1e128b585d96" providerId="LiveId" clId="{CE4A1C88-8C8E-4C5F-9A31-EC684375075F}" dt="2024-04-10T06:04:42.463" v="3016" actId="14100"/>
          <ac:spMkLst>
            <pc:docMk/>
            <pc:sldMk cId="2734557748" sldId="257"/>
            <ac:spMk id="1025" creationId="{68C7FFF1-2B00-19EC-381E-B3B455E1FC01}"/>
          </ac:spMkLst>
        </pc:spChg>
        <pc:spChg chg="add mod ord">
          <ac:chgData name="Александр Стольников" userId="0dca1e128b585d96" providerId="LiveId" clId="{CE4A1C88-8C8E-4C5F-9A31-EC684375075F}" dt="2024-04-10T06:04:10.802" v="3009" actId="14100"/>
          <ac:spMkLst>
            <pc:docMk/>
            <pc:sldMk cId="2734557748" sldId="257"/>
            <ac:spMk id="1026" creationId="{58535A46-546C-BA2B-E117-642D2C217AF8}"/>
          </ac:spMkLst>
        </pc:spChg>
        <pc:spChg chg="add mod ord">
          <ac:chgData name="Александр Стольников" userId="0dca1e128b585d96" providerId="LiveId" clId="{CE4A1C88-8C8E-4C5F-9A31-EC684375075F}" dt="2024-04-10T06:05:36.036" v="3027" actId="14100"/>
          <ac:spMkLst>
            <pc:docMk/>
            <pc:sldMk cId="2734557748" sldId="257"/>
            <ac:spMk id="1027" creationId="{0CAE4B1F-F04F-E9ED-E7AA-D861165306FB}"/>
          </ac:spMkLst>
        </pc:spChg>
        <pc:spChg chg="del mod topLvl">
          <ac:chgData name="Александр Стольников" userId="0dca1e128b585d96" providerId="LiveId" clId="{CE4A1C88-8C8E-4C5F-9A31-EC684375075F}" dt="2024-04-08T05:00:21.415" v="1197" actId="478"/>
          <ac:spMkLst>
            <pc:docMk/>
            <pc:sldMk cId="2734557748" sldId="257"/>
            <ac:spMk id="1027" creationId="{5425AA3D-CC30-316B-F21F-D3DFC7206A37}"/>
          </ac:spMkLst>
        </pc:spChg>
        <pc:spChg chg="add mod ord">
          <ac:chgData name="Александр Стольников" userId="0dca1e128b585d96" providerId="LiveId" clId="{CE4A1C88-8C8E-4C5F-9A31-EC684375075F}" dt="2024-04-10T06:16:27.572" v="3048" actId="14100"/>
          <ac:spMkLst>
            <pc:docMk/>
            <pc:sldMk cId="2734557748" sldId="257"/>
            <ac:spMk id="1028" creationId="{2AD1FF78-CD54-612B-2BF3-8871D8037CA8}"/>
          </ac:spMkLst>
        </pc:spChg>
        <pc:spChg chg="mod">
          <ac:chgData name="Александр Стольников" userId="0dca1e128b585d96" providerId="LiveId" clId="{CE4A1C88-8C8E-4C5F-9A31-EC684375075F}" dt="2024-04-09T20:40:44.206" v="2065"/>
          <ac:spMkLst>
            <pc:docMk/>
            <pc:sldMk cId="2734557748" sldId="257"/>
            <ac:spMk id="1028" creationId="{9AB0958B-543D-9DAE-4D11-5F14DEEE9361}"/>
          </ac:spMkLst>
        </pc:spChg>
        <pc:spChg chg="add mod">
          <ac:chgData name="Александр Стольников" userId="0dca1e128b585d96" providerId="LiveId" clId="{CE4A1C88-8C8E-4C5F-9A31-EC684375075F}" dt="2024-04-10T05:54:25.204" v="2770" actId="1076"/>
          <ac:spMkLst>
            <pc:docMk/>
            <pc:sldMk cId="2734557748" sldId="257"/>
            <ac:spMk id="1029" creationId="{0DBE506C-C42D-A9F4-FD7D-2EB4E005F936}"/>
          </ac:spMkLst>
        </pc:spChg>
        <pc:spChg chg="add mod">
          <ac:chgData name="Александр Стольников" userId="0dca1e128b585d96" providerId="LiveId" clId="{CE4A1C88-8C8E-4C5F-9A31-EC684375075F}" dt="2024-04-10T23:41:45.036" v="4331" actId="20577"/>
          <ac:spMkLst>
            <pc:docMk/>
            <pc:sldMk cId="2734557748" sldId="257"/>
            <ac:spMk id="1030" creationId="{2DED3F0E-59FA-1A7E-013C-BF6444004BCC}"/>
          </ac:spMkLst>
        </pc:spChg>
        <pc:spChg chg="add del mod">
          <ac:chgData name="Александр Стольников" userId="0dca1e128b585d96" providerId="LiveId" clId="{CE4A1C88-8C8E-4C5F-9A31-EC684375075F}" dt="2024-04-10T05:56:23.538" v="2801"/>
          <ac:spMkLst>
            <pc:docMk/>
            <pc:sldMk cId="2734557748" sldId="257"/>
            <ac:spMk id="1031" creationId="{A706E6D7-5615-FE77-AEE7-C73DC13DED9B}"/>
          </ac:spMkLst>
        </pc:spChg>
        <pc:spChg chg="mod">
          <ac:chgData name="Александр Стольников" userId="0dca1e128b585d96" providerId="LiveId" clId="{CE4A1C88-8C8E-4C5F-9A31-EC684375075F}" dt="2024-04-08T05:00:19.335" v="1196"/>
          <ac:spMkLst>
            <pc:docMk/>
            <pc:sldMk cId="2734557748" sldId="257"/>
            <ac:spMk id="1031" creationId="{C17F190B-3493-B3DC-A9AF-935BF32FF36E}"/>
          </ac:spMkLst>
        </pc:spChg>
        <pc:spChg chg="add mod">
          <ac:chgData name="Александр Стольников" userId="0dca1e128b585d96" providerId="LiveId" clId="{CE4A1C88-8C8E-4C5F-9A31-EC684375075F}" dt="2024-04-10T06:15:32.316" v="3036" actId="1076"/>
          <ac:spMkLst>
            <pc:docMk/>
            <pc:sldMk cId="2734557748" sldId="257"/>
            <ac:spMk id="1032" creationId="{422D3901-660E-66E1-73F1-96A950EF3901}"/>
          </ac:spMkLst>
        </pc:spChg>
        <pc:spChg chg="mod">
          <ac:chgData name="Александр Стольников" userId="0dca1e128b585d96" providerId="LiveId" clId="{CE4A1C88-8C8E-4C5F-9A31-EC684375075F}" dt="2024-04-09T20:40:44.206" v="2065"/>
          <ac:spMkLst>
            <pc:docMk/>
            <pc:sldMk cId="2734557748" sldId="257"/>
            <ac:spMk id="1032" creationId="{9A3781D4-8FDC-28BD-D63E-7FDF203B76D8}"/>
          </ac:spMkLst>
        </pc:spChg>
        <pc:spChg chg="add mod">
          <ac:chgData name="Александр Стольников" userId="0dca1e128b585d96" providerId="LiveId" clId="{CE4A1C88-8C8E-4C5F-9A31-EC684375075F}" dt="2024-04-10T22:07:51.505" v="3363" actId="1076"/>
          <ac:spMkLst>
            <pc:docMk/>
            <pc:sldMk cId="2734557748" sldId="257"/>
            <ac:spMk id="1033" creationId="{6D1BCB4D-9410-191A-CA41-1E21E1620428}"/>
          </ac:spMkLst>
        </pc:spChg>
        <pc:spChg chg="add mod">
          <ac:chgData name="Александр Стольников" userId="0dca1e128b585d96" providerId="LiveId" clId="{CE4A1C88-8C8E-4C5F-9A31-EC684375075F}" dt="2024-04-10T04:15:05.054" v="2586" actId="1076"/>
          <ac:spMkLst>
            <pc:docMk/>
            <pc:sldMk cId="2734557748" sldId="257"/>
            <ac:spMk id="1034" creationId="{07300655-AD1D-EF25-F0E6-066D4865DC28}"/>
          </ac:spMkLst>
        </pc:spChg>
        <pc:spChg chg="add mod ord">
          <ac:chgData name="Александр Стольников" userId="0dca1e128b585d96" providerId="LiveId" clId="{CE4A1C88-8C8E-4C5F-9A31-EC684375075F}" dt="2024-04-10T05:54:37.528" v="2773" actId="166"/>
          <ac:spMkLst>
            <pc:docMk/>
            <pc:sldMk cId="2734557748" sldId="257"/>
            <ac:spMk id="1035" creationId="{62FF3AE5-3B11-C31F-7520-51A99AC9B099}"/>
          </ac:spMkLst>
        </pc:spChg>
        <pc:spChg chg="mod">
          <ac:chgData name="Александр Стольников" userId="0dca1e128b585d96" providerId="LiveId" clId="{CE4A1C88-8C8E-4C5F-9A31-EC684375075F}" dt="2024-04-08T05:03:12.667" v="1238"/>
          <ac:spMkLst>
            <pc:docMk/>
            <pc:sldMk cId="2734557748" sldId="257"/>
            <ac:spMk id="1039" creationId="{5CC0108B-6C87-F0C5-324E-DB6F5A2791F4}"/>
          </ac:spMkLst>
        </pc:spChg>
        <pc:spChg chg="mod">
          <ac:chgData name="Александр Стольников" userId="0dca1e128b585d96" providerId="LiveId" clId="{CE4A1C88-8C8E-4C5F-9A31-EC684375075F}" dt="2024-04-08T05:03:12.667" v="1238"/>
          <ac:spMkLst>
            <pc:docMk/>
            <pc:sldMk cId="2734557748" sldId="257"/>
            <ac:spMk id="1040" creationId="{F2B1781B-4DD6-5B94-EA88-20704B94726D}"/>
          </ac:spMkLst>
        </pc:spChg>
        <pc:spChg chg="add mod ord">
          <ac:chgData name="Александр Стольников" userId="0dca1e128b585d96" providerId="LiveId" clId="{CE4A1C88-8C8E-4C5F-9A31-EC684375075F}" dt="2024-04-10T21:57:33.743" v="3167" actId="166"/>
          <ac:spMkLst>
            <pc:docMk/>
            <pc:sldMk cId="2734557748" sldId="257"/>
            <ac:spMk id="1042" creationId="{63CDFA4C-35F2-8944-A146-AF280B9D7915}"/>
          </ac:spMkLst>
        </pc:spChg>
        <pc:spChg chg="add">
          <ac:chgData name="Александр Стольников" userId="0dca1e128b585d96" providerId="LiveId" clId="{CE4A1C88-8C8E-4C5F-9A31-EC684375075F}" dt="2024-04-09T21:18:53.754" v="2279"/>
          <ac:spMkLst>
            <pc:docMk/>
            <pc:sldMk cId="2734557748" sldId="257"/>
            <ac:spMk id="1043" creationId="{5797424E-EF40-A036-A8E9-A711B1F18840}"/>
          </ac:spMkLst>
        </pc:spChg>
        <pc:spChg chg="add del mod">
          <ac:chgData name="Александр Стольников" userId="0dca1e128b585d96" providerId="LiveId" clId="{CE4A1C88-8C8E-4C5F-9A31-EC684375075F}" dt="2024-04-08T05:21:07.387" v="1463" actId="478"/>
          <ac:spMkLst>
            <pc:docMk/>
            <pc:sldMk cId="2734557748" sldId="257"/>
            <ac:spMk id="1043" creationId="{EAC5C385-B229-3196-86E8-8874A3D76AC4}"/>
          </ac:spMkLst>
        </pc:spChg>
        <pc:spChg chg="add mod">
          <ac:chgData name="Александр Стольников" userId="0dca1e128b585d96" providerId="LiveId" clId="{CE4A1C88-8C8E-4C5F-9A31-EC684375075F}" dt="2024-04-10T05:53:28.128" v="2762" actId="1076"/>
          <ac:spMkLst>
            <pc:docMk/>
            <pc:sldMk cId="2734557748" sldId="257"/>
            <ac:spMk id="1044" creationId="{A56E7DC7-9261-21EE-DC6A-9A1385B4C25E}"/>
          </ac:spMkLst>
        </pc:spChg>
        <pc:spChg chg="add mod">
          <ac:chgData name="Александр Стольников" userId="0dca1e128b585d96" providerId="LiveId" clId="{CE4A1C88-8C8E-4C5F-9A31-EC684375075F}" dt="2024-04-10T06:05:29.126" v="3025" actId="1076"/>
          <ac:spMkLst>
            <pc:docMk/>
            <pc:sldMk cId="2734557748" sldId="257"/>
            <ac:spMk id="1045" creationId="{88517017-A80F-6D32-A1DC-52E3F6AA9070}"/>
          </ac:spMkLst>
        </pc:spChg>
        <pc:spChg chg="add mod ord">
          <ac:chgData name="Александр Стольников" userId="0dca1e128b585d96" providerId="LiveId" clId="{CE4A1C88-8C8E-4C5F-9A31-EC684375075F}" dt="2024-04-10T05:49:50.607" v="2748" actId="1076"/>
          <ac:spMkLst>
            <pc:docMk/>
            <pc:sldMk cId="2734557748" sldId="257"/>
            <ac:spMk id="1046" creationId="{91C6CC24-BB58-E8CA-FBF1-75A251544F3D}"/>
          </ac:spMkLst>
        </pc:spChg>
        <pc:spChg chg="add mod ord">
          <ac:chgData name="Александр Стольников" userId="0dca1e128b585d96" providerId="LiveId" clId="{CE4A1C88-8C8E-4C5F-9A31-EC684375075F}" dt="2024-04-10T00:55:43.687" v="2566" actId="1076"/>
          <ac:spMkLst>
            <pc:docMk/>
            <pc:sldMk cId="2734557748" sldId="257"/>
            <ac:spMk id="1047" creationId="{4AB1053E-3870-A32A-7673-9AE7614D3574}"/>
          </ac:spMkLst>
        </pc:spChg>
        <pc:spChg chg="add mod ord">
          <ac:chgData name="Александр Стольников" userId="0dca1e128b585d96" providerId="LiveId" clId="{CE4A1C88-8C8E-4C5F-9A31-EC684375075F}" dt="2024-04-08T05:08:12.297" v="1301" actId="167"/>
          <ac:spMkLst>
            <pc:docMk/>
            <pc:sldMk cId="2734557748" sldId="257"/>
            <ac:spMk id="1049" creationId="{2E678935-E55F-060D-FB3B-79B589AD1A0F}"/>
          </ac:spMkLst>
        </pc:spChg>
        <pc:spChg chg="add mod ord">
          <ac:chgData name="Александр Стольников" userId="0dca1e128b585d96" providerId="LiveId" clId="{CE4A1C88-8C8E-4C5F-9A31-EC684375075F}" dt="2024-04-08T05:12:37.906" v="1320" actId="167"/>
          <ac:spMkLst>
            <pc:docMk/>
            <pc:sldMk cId="2734557748" sldId="257"/>
            <ac:spMk id="1050" creationId="{1ECBE68D-8E2A-185F-9C3D-C8BC059CE998}"/>
          </ac:spMkLst>
        </pc:spChg>
        <pc:spChg chg="add mod">
          <ac:chgData name="Александр Стольников" userId="0dca1e128b585d96" providerId="LiveId" clId="{CE4A1C88-8C8E-4C5F-9A31-EC684375075F}" dt="2024-04-10T06:16:22.875" v="3047" actId="1076"/>
          <ac:spMkLst>
            <pc:docMk/>
            <pc:sldMk cId="2734557748" sldId="257"/>
            <ac:spMk id="1051" creationId="{EE7969CA-60BF-9087-F756-727A9736BF2D}"/>
          </ac:spMkLst>
        </pc:spChg>
        <pc:spChg chg="add mod">
          <ac:chgData name="Александр Стольников" userId="0dca1e128b585d96" providerId="LiveId" clId="{CE4A1C88-8C8E-4C5F-9A31-EC684375075F}" dt="2024-04-09T20:48:12.322" v="2149" actId="1076"/>
          <ac:spMkLst>
            <pc:docMk/>
            <pc:sldMk cId="2734557748" sldId="257"/>
            <ac:spMk id="1052" creationId="{6799756A-72FC-ACAC-64E1-DAF5FDA44F6D}"/>
          </ac:spMkLst>
        </pc:spChg>
        <pc:spChg chg="mod">
          <ac:chgData name="Александр Стольников" userId="0dca1e128b585d96" providerId="LiveId" clId="{CE4A1C88-8C8E-4C5F-9A31-EC684375075F}" dt="2024-04-08T05:21:49.047" v="1490"/>
          <ac:spMkLst>
            <pc:docMk/>
            <pc:sldMk cId="2734557748" sldId="257"/>
            <ac:spMk id="1055" creationId="{31D23810-2558-3BE2-AB8C-8D54316BCB11}"/>
          </ac:spMkLst>
        </pc:spChg>
        <pc:spChg chg="mod">
          <ac:chgData name="Александр Стольников" userId="0dca1e128b585d96" providerId="LiveId" clId="{CE4A1C88-8C8E-4C5F-9A31-EC684375075F}" dt="2024-04-08T05:21:49.047" v="1490"/>
          <ac:spMkLst>
            <pc:docMk/>
            <pc:sldMk cId="2734557748" sldId="257"/>
            <ac:spMk id="1059" creationId="{E86DBE5B-B49E-43FA-18EB-716416D8BFF8}"/>
          </ac:spMkLst>
        </pc:spChg>
        <pc:spChg chg="add del mod">
          <ac:chgData name="Александр Стольников" userId="0dca1e128b585d96" providerId="LiveId" clId="{CE4A1C88-8C8E-4C5F-9A31-EC684375075F}" dt="2024-04-09T15:41:09.353" v="1584" actId="21"/>
          <ac:spMkLst>
            <pc:docMk/>
            <pc:sldMk cId="2734557748" sldId="257"/>
            <ac:spMk id="1063" creationId="{0C2E6DCD-D5F7-9C3C-111D-31F39BEB9C56}"/>
          </ac:spMkLst>
        </pc:spChg>
        <pc:spChg chg="mod">
          <ac:chgData name="Александр Стольников" userId="0dca1e128b585d96" providerId="LiveId" clId="{CE4A1C88-8C8E-4C5F-9A31-EC684375075F}" dt="2024-04-09T15:42:04.434" v="1588"/>
          <ac:spMkLst>
            <pc:docMk/>
            <pc:sldMk cId="2734557748" sldId="257"/>
            <ac:spMk id="1066" creationId="{4E1B2002-B2DC-053D-2542-34830389FF34}"/>
          </ac:spMkLst>
        </pc:spChg>
        <pc:spChg chg="mod">
          <ac:chgData name="Александр Стольников" userId="0dca1e128b585d96" providerId="LiveId" clId="{CE4A1C88-8C8E-4C5F-9A31-EC684375075F}" dt="2024-04-09T15:42:04.434" v="1588"/>
          <ac:spMkLst>
            <pc:docMk/>
            <pc:sldMk cId="2734557748" sldId="257"/>
            <ac:spMk id="1068" creationId="{190BB550-D475-DBCB-7440-219FD2002C83}"/>
          </ac:spMkLst>
        </pc:spChg>
        <pc:spChg chg="add mod">
          <ac:chgData name="Александр Стольников" userId="0dca1e128b585d96" providerId="LiveId" clId="{CE4A1C88-8C8E-4C5F-9A31-EC684375075F}" dt="2024-04-09T15:50:41.683" v="1634"/>
          <ac:spMkLst>
            <pc:docMk/>
            <pc:sldMk cId="2734557748" sldId="257"/>
            <ac:spMk id="1069" creationId="{05D6B521-6D1C-C147-1C2C-234F8403126F}"/>
          </ac:spMkLst>
        </pc:spChg>
        <pc:spChg chg="add mod">
          <ac:chgData name="Александр Стольников" userId="0dca1e128b585d96" providerId="LiveId" clId="{CE4A1C88-8C8E-4C5F-9A31-EC684375075F}" dt="2024-04-10T06:19:34.688" v="3097" actId="1076"/>
          <ac:spMkLst>
            <pc:docMk/>
            <pc:sldMk cId="2734557748" sldId="257"/>
            <ac:spMk id="1072" creationId="{46897C91-7D8D-EE6C-CB28-BDCD631A9A8B}"/>
          </ac:spMkLst>
        </pc:spChg>
        <pc:spChg chg="add mod">
          <ac:chgData name="Александр Стольников" userId="0dca1e128b585d96" providerId="LiveId" clId="{CE4A1C88-8C8E-4C5F-9A31-EC684375075F}" dt="2024-04-10T06:16:40.373" v="3051" actId="1076"/>
          <ac:spMkLst>
            <pc:docMk/>
            <pc:sldMk cId="2734557748" sldId="257"/>
            <ac:spMk id="1073" creationId="{A98D6255-CFD4-8057-DABC-629F53AB8016}"/>
          </ac:spMkLst>
        </pc:spChg>
        <pc:spChg chg="add del">
          <ac:chgData name="Александр Стольников" userId="0dca1e128b585d96" providerId="LiveId" clId="{CE4A1C88-8C8E-4C5F-9A31-EC684375075F}" dt="2024-04-09T21:30:23.770" v="2326" actId="22"/>
          <ac:spMkLst>
            <pc:docMk/>
            <pc:sldMk cId="2734557748" sldId="257"/>
            <ac:spMk id="1074" creationId="{3346D56E-6B3C-BDCB-0BF2-41A0AF3AADDA}"/>
          </ac:spMkLst>
        </pc:spChg>
        <pc:spChg chg="add mod">
          <ac:chgData name="Александр Стольников" userId="0dca1e128b585d96" providerId="LiveId" clId="{CE4A1C88-8C8E-4C5F-9A31-EC684375075F}" dt="2024-04-10T23:41:21.778" v="4318" actId="1076"/>
          <ac:spMkLst>
            <pc:docMk/>
            <pc:sldMk cId="2734557748" sldId="257"/>
            <ac:spMk id="1074" creationId="{9EB4183D-7689-AFB5-8593-AC15827D14F5}"/>
          </ac:spMkLst>
        </pc:spChg>
        <pc:spChg chg="add mod">
          <ac:chgData name="Александр Стольников" userId="0dca1e128b585d96" providerId="LiveId" clId="{CE4A1C88-8C8E-4C5F-9A31-EC684375075F}" dt="2024-04-10T06:05:45.069" v="3029" actId="1076"/>
          <ac:spMkLst>
            <pc:docMk/>
            <pc:sldMk cId="2734557748" sldId="257"/>
            <ac:spMk id="1075" creationId="{EB17C7B5-8360-BE1C-6BAE-3080AAB4631D}"/>
          </ac:spMkLst>
        </pc:spChg>
        <pc:spChg chg="add mod ord">
          <ac:chgData name="Александр Стольников" userId="0dca1e128b585d96" providerId="LiveId" clId="{CE4A1C88-8C8E-4C5F-9A31-EC684375075F}" dt="2024-04-10T06:02:56.719" v="2977" actId="167"/>
          <ac:spMkLst>
            <pc:docMk/>
            <pc:sldMk cId="2734557748" sldId="257"/>
            <ac:spMk id="1077" creationId="{AE5C3AF8-119C-B66F-EC53-8A8EACAE7EAC}"/>
          </ac:spMkLst>
        </pc:spChg>
        <pc:spChg chg="add del mod">
          <ac:chgData name="Александр Стольников" userId="0dca1e128b585d96" providerId="LiveId" clId="{CE4A1C88-8C8E-4C5F-9A31-EC684375075F}" dt="2024-04-10T06:03:35.015" v="2981" actId="478"/>
          <ac:spMkLst>
            <pc:docMk/>
            <pc:sldMk cId="2734557748" sldId="257"/>
            <ac:spMk id="1078" creationId="{2451A7E8-9D8F-3351-795E-E574CB199434}"/>
          </ac:spMkLst>
        </pc:spChg>
        <pc:spChg chg="add mod">
          <ac:chgData name="Александр Стольников" userId="0dca1e128b585d96" providerId="LiveId" clId="{CE4A1C88-8C8E-4C5F-9A31-EC684375075F}" dt="2024-04-10T06:04:19.877" v="3011" actId="1076"/>
          <ac:spMkLst>
            <pc:docMk/>
            <pc:sldMk cId="2734557748" sldId="257"/>
            <ac:spMk id="1080" creationId="{BF80DB8B-86D3-C8C2-9B9B-93D8CF717764}"/>
          </ac:spMkLst>
        </pc:spChg>
        <pc:grpChg chg="add mod ord">
          <ac:chgData name="Александр Стольников" userId="0dca1e128b585d96" providerId="LiveId" clId="{CE4A1C88-8C8E-4C5F-9A31-EC684375075F}" dt="2024-04-10T00:55:14.782" v="2559" actId="1076"/>
          <ac:grpSpMkLst>
            <pc:docMk/>
            <pc:sldMk cId="2734557748" sldId="257"/>
            <ac:grpSpMk id="2" creationId="{269500D4-983C-54D3-9B6F-7BABCFBE7FF8}"/>
          </ac:grpSpMkLst>
        </pc:grpChg>
        <pc:grpChg chg="mod">
          <ac:chgData name="Александр Стольников" userId="0dca1e128b585d96" providerId="LiveId" clId="{CE4A1C88-8C8E-4C5F-9A31-EC684375075F}" dt="2024-04-07T21:35:52.796" v="696" actId="1076"/>
          <ac:grpSpMkLst>
            <pc:docMk/>
            <pc:sldMk cId="2734557748" sldId="257"/>
            <ac:grpSpMk id="4" creationId="{C3E84880-4FD3-1B65-BCD3-9FDD30BCF9E6}"/>
          </ac:grpSpMkLst>
        </pc:grpChg>
        <pc:grpChg chg="mod">
          <ac:chgData name="Александр Стольников" userId="0dca1e128b585d96" providerId="LiveId" clId="{CE4A1C88-8C8E-4C5F-9A31-EC684375075F}" dt="2024-04-09T20:24:40.484" v="1826"/>
          <ac:grpSpMkLst>
            <pc:docMk/>
            <pc:sldMk cId="2734557748" sldId="257"/>
            <ac:grpSpMk id="8" creationId="{8E4F8414-ED62-DE70-14EE-77AEDA07FF41}"/>
          </ac:grpSpMkLst>
        </pc:grpChg>
        <pc:grpChg chg="add del mod">
          <ac:chgData name="Александр Стольников" userId="0dca1e128b585d96" providerId="LiveId" clId="{CE4A1C88-8C8E-4C5F-9A31-EC684375075F}" dt="2024-04-03T03:45:15.771" v="202" actId="21"/>
          <ac:grpSpMkLst>
            <pc:docMk/>
            <pc:sldMk cId="2734557748" sldId="257"/>
            <ac:grpSpMk id="11" creationId="{B8EAC050-B49C-2F8E-336C-AA6984741E31}"/>
          </ac:grpSpMkLst>
        </pc:grpChg>
        <pc:grpChg chg="add mod">
          <ac:chgData name="Александр Стольников" userId="0dca1e128b585d96" providerId="LiveId" clId="{CE4A1C88-8C8E-4C5F-9A31-EC684375075F}" dt="2024-04-09T20:47:20.510" v="2140" actId="1076"/>
          <ac:grpSpMkLst>
            <pc:docMk/>
            <pc:sldMk cId="2734557748" sldId="257"/>
            <ac:grpSpMk id="18" creationId="{FAE64EDB-4B37-9936-DFFD-3ABB93F55E93}"/>
          </ac:grpSpMkLst>
        </pc:grpChg>
        <pc:grpChg chg="mod">
          <ac:chgData name="Александр Стольников" userId="0dca1e128b585d96" providerId="LiveId" clId="{CE4A1C88-8C8E-4C5F-9A31-EC684375075F}" dt="2024-04-09T20:24:43.057" v="1827"/>
          <ac:grpSpMkLst>
            <pc:docMk/>
            <pc:sldMk cId="2734557748" sldId="257"/>
            <ac:grpSpMk id="19" creationId="{C158A6D9-B1EF-71E9-1BBD-A5612F55C984}"/>
          </ac:grpSpMkLst>
        </pc:grpChg>
        <pc:grpChg chg="add mod">
          <ac:chgData name="Александр Стольников" userId="0dca1e128b585d96" providerId="LiveId" clId="{CE4A1C88-8C8E-4C5F-9A31-EC684375075F}" dt="2024-04-07T22:11:50.674" v="821" actId="164"/>
          <ac:grpSpMkLst>
            <pc:docMk/>
            <pc:sldMk cId="2734557748" sldId="257"/>
            <ac:grpSpMk id="24" creationId="{96B5AA3F-0E4A-7EFA-D201-9335010EB5E4}"/>
          </ac:grpSpMkLst>
        </pc:grpChg>
        <pc:grpChg chg="add mod">
          <ac:chgData name="Александр Стольников" userId="0dca1e128b585d96" providerId="LiveId" clId="{CE4A1C88-8C8E-4C5F-9A31-EC684375075F}" dt="2024-04-09T20:36:20.978" v="2005" actId="14100"/>
          <ac:grpSpMkLst>
            <pc:docMk/>
            <pc:sldMk cId="2734557748" sldId="257"/>
            <ac:grpSpMk id="30" creationId="{88D70B85-FDF1-0D2F-5D38-7566689D8526}"/>
          </ac:grpSpMkLst>
        </pc:grpChg>
        <pc:grpChg chg="add del mod">
          <ac:chgData name="Александр Стольников" userId="0dca1e128b585d96" providerId="LiveId" clId="{CE4A1C88-8C8E-4C5F-9A31-EC684375075F}" dt="2024-04-07T22:15:43.111" v="875" actId="478"/>
          <ac:grpSpMkLst>
            <pc:docMk/>
            <pc:sldMk cId="2734557748" sldId="257"/>
            <ac:grpSpMk id="32" creationId="{49B063DE-B90C-4AA0-713D-3FEDAA8EE737}"/>
          </ac:grpSpMkLst>
        </pc:grpChg>
        <pc:grpChg chg="mod">
          <ac:chgData name="Александр Стольников" userId="0dca1e128b585d96" providerId="LiveId" clId="{CE4A1C88-8C8E-4C5F-9A31-EC684375075F}" dt="2024-04-07T22:15:22.040" v="872"/>
          <ac:grpSpMkLst>
            <pc:docMk/>
            <pc:sldMk cId="2734557748" sldId="257"/>
            <ac:grpSpMk id="33" creationId="{99193AD1-AC9D-E917-B6B4-E6B6DBA47722}"/>
          </ac:grpSpMkLst>
        </pc:grpChg>
        <pc:grpChg chg="add mod ord">
          <ac:chgData name="Александр Стольников" userId="0dca1e128b585d96" providerId="LiveId" clId="{CE4A1C88-8C8E-4C5F-9A31-EC684375075F}" dt="2024-04-10T06:16:11.006" v="3045" actId="1076"/>
          <ac:grpSpMkLst>
            <pc:docMk/>
            <pc:sldMk cId="2734557748" sldId="257"/>
            <ac:grpSpMk id="42" creationId="{9B3E7F0D-E61D-E99F-D16E-289F1AE3ED98}"/>
          </ac:grpSpMkLst>
        </pc:grpChg>
        <pc:grpChg chg="mod">
          <ac:chgData name="Александр Стольников" userId="0dca1e128b585d96" providerId="LiveId" clId="{CE4A1C88-8C8E-4C5F-9A31-EC684375075F}" dt="2024-04-08T04:13:29.065" v="1124"/>
          <ac:grpSpMkLst>
            <pc:docMk/>
            <pc:sldMk cId="2734557748" sldId="257"/>
            <ac:grpSpMk id="43" creationId="{FF122E22-3833-8E00-6B52-D5FE0DB2BC2C}"/>
          </ac:grpSpMkLst>
        </pc:grpChg>
        <pc:grpChg chg="add del mod ord">
          <ac:chgData name="Александр Стольников" userId="0dca1e128b585d96" providerId="LiveId" clId="{CE4A1C88-8C8E-4C5F-9A31-EC684375075F}" dt="2024-04-09T20:32:24.674" v="1937" actId="478"/>
          <ac:grpSpMkLst>
            <pc:docMk/>
            <pc:sldMk cId="2734557748" sldId="257"/>
            <ac:grpSpMk id="58" creationId="{7623384F-F020-7A46-6CDD-4E946F277631}"/>
          </ac:grpSpMkLst>
        </pc:grpChg>
        <pc:grpChg chg="mod">
          <ac:chgData name="Александр Стольников" userId="0dca1e128b585d96" providerId="LiveId" clId="{CE4A1C88-8C8E-4C5F-9A31-EC684375075F}" dt="2024-04-08T04:59:58.897" v="1191"/>
          <ac:grpSpMkLst>
            <pc:docMk/>
            <pc:sldMk cId="2734557748" sldId="257"/>
            <ac:grpSpMk id="59" creationId="{FD0751D1-C41D-C28F-E6D5-CAC99666E684}"/>
          </ac:grpSpMkLst>
        </pc:grpChg>
        <pc:grpChg chg="add del mod">
          <ac:chgData name="Александр Стольников" userId="0dca1e128b585d96" providerId="LiveId" clId="{CE4A1C88-8C8E-4C5F-9A31-EC684375075F}" dt="2024-04-08T05:00:21.415" v="1197" actId="478"/>
          <ac:grpSpMkLst>
            <pc:docMk/>
            <pc:sldMk cId="2734557748" sldId="257"/>
            <ac:grpSpMk id="1025" creationId="{C9551FC2-1875-070C-499D-B381B503D290}"/>
          </ac:grpSpMkLst>
        </pc:grpChg>
        <pc:grpChg chg="del mod topLvl">
          <ac:chgData name="Александр Стольников" userId="0dca1e128b585d96" providerId="LiveId" clId="{CE4A1C88-8C8E-4C5F-9A31-EC684375075F}" dt="2024-04-08T05:00:23.404" v="1198" actId="478"/>
          <ac:grpSpMkLst>
            <pc:docMk/>
            <pc:sldMk cId="2734557748" sldId="257"/>
            <ac:grpSpMk id="1026" creationId="{70E53F2C-F13F-E619-D40F-CA7EA1054ED1}"/>
          </ac:grpSpMkLst>
        </pc:grpChg>
        <pc:grpChg chg="add del mod">
          <ac:chgData name="Александр Стольников" userId="0dca1e128b585d96" providerId="LiveId" clId="{CE4A1C88-8C8E-4C5F-9A31-EC684375075F}" dt="2024-04-09T20:42:30.811" v="2085" actId="478"/>
          <ac:grpSpMkLst>
            <pc:docMk/>
            <pc:sldMk cId="2734557748" sldId="257"/>
            <ac:grpSpMk id="1026" creationId="{CBDAC825-E44F-8E92-A4BC-A7472821BD3E}"/>
          </ac:grpSpMkLst>
        </pc:grpChg>
        <pc:grpChg chg="mod">
          <ac:chgData name="Александр Стольников" userId="0dca1e128b585d96" providerId="LiveId" clId="{CE4A1C88-8C8E-4C5F-9A31-EC684375075F}" dt="2024-04-09T20:40:44.206" v="2065"/>
          <ac:grpSpMkLst>
            <pc:docMk/>
            <pc:sldMk cId="2734557748" sldId="257"/>
            <ac:grpSpMk id="1027" creationId="{B46A23A5-D2A3-F5ED-9DF4-F4E76F4BBCF6}"/>
          </ac:grpSpMkLst>
        </pc:grpChg>
        <pc:grpChg chg="add mod ord">
          <ac:chgData name="Александр Стольников" userId="0dca1e128b585d96" providerId="LiveId" clId="{CE4A1C88-8C8E-4C5F-9A31-EC684375075F}" dt="2024-04-10T05:49:13.445" v="2743" actId="167"/>
          <ac:grpSpMkLst>
            <pc:docMk/>
            <pc:sldMk cId="2734557748" sldId="257"/>
            <ac:grpSpMk id="1037" creationId="{23B65650-F751-4D40-F783-7C09B95FB70B}"/>
          </ac:grpSpMkLst>
        </pc:grpChg>
        <pc:grpChg chg="add mod ord">
          <ac:chgData name="Александр Стольников" userId="0dca1e128b585d96" providerId="LiveId" clId="{CE4A1C88-8C8E-4C5F-9A31-EC684375075F}" dt="2024-04-09T20:49:30.361" v="2165" actId="14100"/>
          <ac:grpSpMkLst>
            <pc:docMk/>
            <pc:sldMk cId="2734557748" sldId="257"/>
            <ac:grpSpMk id="1053" creationId="{4B1FE1E8-089B-7B33-ED8A-09F9129EECE8}"/>
          </ac:grpSpMkLst>
        </pc:grpChg>
        <pc:grpChg chg="mod">
          <ac:chgData name="Александр Стольников" userId="0dca1e128b585d96" providerId="LiveId" clId="{CE4A1C88-8C8E-4C5F-9A31-EC684375075F}" dt="2024-04-08T05:21:49.047" v="1490"/>
          <ac:grpSpMkLst>
            <pc:docMk/>
            <pc:sldMk cId="2734557748" sldId="257"/>
            <ac:grpSpMk id="1054" creationId="{55E90AF8-9269-5C41-BFB4-8B1DF55CEC13}"/>
          </ac:grpSpMkLst>
        </pc:grpChg>
        <pc:grpChg chg="add mod">
          <ac:chgData name="Александр Стольников" userId="0dca1e128b585d96" providerId="LiveId" clId="{CE4A1C88-8C8E-4C5F-9A31-EC684375075F}" dt="2024-04-10T05:43:46.526" v="2716" actId="1076"/>
          <ac:grpSpMkLst>
            <pc:docMk/>
            <pc:sldMk cId="2734557748" sldId="257"/>
            <ac:grpSpMk id="1064" creationId="{11F4D173-2694-E9B4-FD6A-423DD3DCA2B0}"/>
          </ac:grpSpMkLst>
        </pc:grpChg>
        <pc:picChg chg="mod">
          <ac:chgData name="Александр Стольников" userId="0dca1e128b585d96" providerId="LiveId" clId="{CE4A1C88-8C8E-4C5F-9A31-EC684375075F}" dt="2024-04-09T20:24:40.484" v="1826"/>
          <ac:picMkLst>
            <pc:docMk/>
            <pc:sldMk cId="2734557748" sldId="257"/>
            <ac:picMk id="10" creationId="{B924738E-041A-FCD9-C9F0-F33D9E714B43}"/>
          </ac:picMkLst>
        </pc:picChg>
        <pc:picChg chg="mod">
          <ac:chgData name="Александр Стольников" userId="0dca1e128b585d96" providerId="LiveId" clId="{CE4A1C88-8C8E-4C5F-9A31-EC684375075F}" dt="2024-04-09T20:24:40.484" v="1826"/>
          <ac:picMkLst>
            <pc:docMk/>
            <pc:sldMk cId="2734557748" sldId="257"/>
            <ac:picMk id="11" creationId="{B547263B-2D81-1333-5578-01F7DA278583}"/>
          </ac:picMkLst>
        </pc:picChg>
        <pc:picChg chg="mod">
          <ac:chgData name="Александр Стольников" userId="0dca1e128b585d96" providerId="LiveId" clId="{CE4A1C88-8C8E-4C5F-9A31-EC684375075F}" dt="2024-04-09T20:24:40.484" v="1826"/>
          <ac:picMkLst>
            <pc:docMk/>
            <pc:sldMk cId="2734557748" sldId="257"/>
            <ac:picMk id="12" creationId="{12795D4A-5FFF-5039-6D35-18B4261F2D1C}"/>
          </ac:picMkLst>
        </pc:picChg>
        <pc:picChg chg="add del mod">
          <ac:chgData name="Александр Стольников" userId="0dca1e128b585d96" providerId="LiveId" clId="{CE4A1C88-8C8E-4C5F-9A31-EC684375075F}" dt="2024-04-07T20:56:29.574" v="536" actId="21"/>
          <ac:picMkLst>
            <pc:docMk/>
            <pc:sldMk cId="2734557748" sldId="257"/>
            <ac:picMk id="12" creationId="{3B734F8B-AF9E-4A9E-DC27-C59D2182F075}"/>
          </ac:picMkLst>
        </pc:picChg>
        <pc:picChg chg="add del mod">
          <ac:chgData name="Александр Стольников" userId="0dca1e128b585d96" providerId="LiveId" clId="{CE4A1C88-8C8E-4C5F-9A31-EC684375075F}" dt="2024-04-09T22:17:40.462" v="2482" actId="478"/>
          <ac:picMkLst>
            <pc:docMk/>
            <pc:sldMk cId="2734557748" sldId="257"/>
            <ac:picMk id="13" creationId="{ACA341ED-2B28-26DC-7EF0-BC2DBAC42FD4}"/>
          </ac:picMkLst>
        </pc:picChg>
        <pc:picChg chg="ord">
          <ac:chgData name="Александр Стольников" userId="0dca1e128b585d96" providerId="LiveId" clId="{CE4A1C88-8C8E-4C5F-9A31-EC684375075F}" dt="2024-04-10T05:43:30.676" v="2714" actId="167"/>
          <ac:picMkLst>
            <pc:docMk/>
            <pc:sldMk cId="2734557748" sldId="257"/>
            <ac:picMk id="13" creationId="{F3CAFE99-B9DE-8041-1530-A37EFA9E6B40}"/>
          </ac:picMkLst>
        </pc:picChg>
        <pc:picChg chg="add mod">
          <ac:chgData name="Александр Стольников" userId="0dca1e128b585d96" providerId="LiveId" clId="{CE4A1C88-8C8E-4C5F-9A31-EC684375075F}" dt="2024-04-09T20:45:11.564" v="2125" actId="1076"/>
          <ac:picMkLst>
            <pc:docMk/>
            <pc:sldMk cId="2734557748" sldId="257"/>
            <ac:picMk id="15" creationId="{B142DA3D-5EEA-B080-3ED2-5226413D7192}"/>
          </ac:picMkLst>
        </pc:picChg>
        <pc:picChg chg="add mod">
          <ac:chgData name="Александр Стольников" userId="0dca1e128b585d96" providerId="LiveId" clId="{CE4A1C88-8C8E-4C5F-9A31-EC684375075F}" dt="2024-04-07T21:33:19.989" v="683"/>
          <ac:picMkLst>
            <pc:docMk/>
            <pc:sldMk cId="2734557748" sldId="257"/>
            <ac:picMk id="16" creationId="{2143F722-F4A9-095C-C6DE-2AAF1A98F496}"/>
          </ac:picMkLst>
        </pc:picChg>
        <pc:picChg chg="add mod">
          <ac:chgData name="Александр Стольников" userId="0dca1e128b585d96" providerId="LiveId" clId="{CE4A1C88-8C8E-4C5F-9A31-EC684375075F}" dt="2024-04-07T21:35:57.844" v="697" actId="1076"/>
          <ac:picMkLst>
            <pc:docMk/>
            <pc:sldMk cId="2734557748" sldId="257"/>
            <ac:picMk id="17" creationId="{3E214307-D06D-4C4A-D9E0-142BD0E4D6B1}"/>
          </ac:picMkLst>
        </pc:picChg>
        <pc:picChg chg="add mod">
          <ac:chgData name="Александр Стольников" userId="0dca1e128b585d96" providerId="LiveId" clId="{CE4A1C88-8C8E-4C5F-9A31-EC684375075F}" dt="2024-04-07T21:43:31.661" v="769"/>
          <ac:picMkLst>
            <pc:docMk/>
            <pc:sldMk cId="2734557748" sldId="257"/>
            <ac:picMk id="18" creationId="{44FED604-2F39-FAFE-3665-9F40A39FF032}"/>
          </ac:picMkLst>
        </pc:picChg>
        <pc:picChg chg="add mod">
          <ac:chgData name="Александр Стольников" userId="0dca1e128b585d96" providerId="LiveId" clId="{CE4A1C88-8C8E-4C5F-9A31-EC684375075F}" dt="2024-04-07T21:43:38.928" v="770"/>
          <ac:picMkLst>
            <pc:docMk/>
            <pc:sldMk cId="2734557748" sldId="257"/>
            <ac:picMk id="19" creationId="{214C0DF0-4F30-10C1-1A10-21603CD45D6D}"/>
          </ac:picMkLst>
        </pc:picChg>
        <pc:picChg chg="mod">
          <ac:chgData name="Александр Стольников" userId="0dca1e128b585d96" providerId="LiveId" clId="{CE4A1C88-8C8E-4C5F-9A31-EC684375075F}" dt="2024-04-07T22:11:08.554" v="816"/>
          <ac:picMkLst>
            <pc:docMk/>
            <pc:sldMk cId="2734557748" sldId="257"/>
            <ac:picMk id="25" creationId="{AAEC54D0-2B22-ECBD-1EAC-8E4596A9C1EE}"/>
          </ac:picMkLst>
        </pc:picChg>
        <pc:picChg chg="mod">
          <ac:chgData name="Александр Стольников" userId="0dca1e128b585d96" providerId="LiveId" clId="{CE4A1C88-8C8E-4C5F-9A31-EC684375075F}" dt="2024-04-07T22:11:08.554" v="816"/>
          <ac:picMkLst>
            <pc:docMk/>
            <pc:sldMk cId="2734557748" sldId="257"/>
            <ac:picMk id="26" creationId="{CD1E4AB9-1DC1-04DC-1346-AF87AAAED004}"/>
          </ac:picMkLst>
        </pc:picChg>
        <pc:picChg chg="mod">
          <ac:chgData name="Александр Стольников" userId="0dca1e128b585d96" providerId="LiveId" clId="{CE4A1C88-8C8E-4C5F-9A31-EC684375075F}" dt="2024-04-07T22:11:08.554" v="816"/>
          <ac:picMkLst>
            <pc:docMk/>
            <pc:sldMk cId="2734557748" sldId="257"/>
            <ac:picMk id="27" creationId="{0683B7F8-846F-0800-E619-7F308D8FA2B7}"/>
          </ac:picMkLst>
        </pc:picChg>
        <pc:picChg chg="mod">
          <ac:chgData name="Александр Стольников" userId="0dca1e128b585d96" providerId="LiveId" clId="{CE4A1C88-8C8E-4C5F-9A31-EC684375075F}" dt="2024-04-09T20:24:43.057" v="1827"/>
          <ac:picMkLst>
            <pc:docMk/>
            <pc:sldMk cId="2734557748" sldId="257"/>
            <ac:picMk id="32" creationId="{BFF7FF25-9C1D-E010-F77D-1B7349904715}"/>
          </ac:picMkLst>
        </pc:picChg>
        <pc:picChg chg="mod">
          <ac:chgData name="Александр Стольников" userId="0dca1e128b585d96" providerId="LiveId" clId="{CE4A1C88-8C8E-4C5F-9A31-EC684375075F}" dt="2024-04-09T20:24:43.057" v="1827"/>
          <ac:picMkLst>
            <pc:docMk/>
            <pc:sldMk cId="2734557748" sldId="257"/>
            <ac:picMk id="33" creationId="{7A08EE0B-F710-A80C-63CF-D54DD8A6AE7E}"/>
          </ac:picMkLst>
        </pc:picChg>
        <pc:picChg chg="mod">
          <ac:chgData name="Александр Стольников" userId="0dca1e128b585d96" providerId="LiveId" clId="{CE4A1C88-8C8E-4C5F-9A31-EC684375075F}" dt="2024-04-09T20:24:43.057" v="1827"/>
          <ac:picMkLst>
            <pc:docMk/>
            <pc:sldMk cId="2734557748" sldId="257"/>
            <ac:picMk id="34" creationId="{41F9C036-C66F-10AE-7275-9AD591E7D23C}"/>
          </ac:picMkLst>
        </pc:picChg>
        <pc:picChg chg="mod">
          <ac:chgData name="Александр Стольников" userId="0dca1e128b585d96" providerId="LiveId" clId="{CE4A1C88-8C8E-4C5F-9A31-EC684375075F}" dt="2024-04-07T22:15:22.040" v="872"/>
          <ac:picMkLst>
            <pc:docMk/>
            <pc:sldMk cId="2734557748" sldId="257"/>
            <ac:picMk id="35" creationId="{9A90DD32-C308-6F19-E825-CFD974DDB34D}"/>
          </ac:picMkLst>
        </pc:picChg>
        <pc:picChg chg="add mod ord">
          <ac:chgData name="Александр Стольников" userId="0dca1e128b585d96" providerId="LiveId" clId="{CE4A1C88-8C8E-4C5F-9A31-EC684375075F}" dt="2024-04-10T00:55:24.944" v="2562" actId="14100"/>
          <ac:picMkLst>
            <pc:docMk/>
            <pc:sldMk cId="2734557748" sldId="257"/>
            <ac:picMk id="36" creationId="{1D9C6AED-A136-62FE-2BD0-49E8F232E97B}"/>
          </ac:picMkLst>
        </pc:picChg>
        <pc:picChg chg="mod">
          <ac:chgData name="Александр Стольников" userId="0dca1e128b585d96" providerId="LiveId" clId="{CE4A1C88-8C8E-4C5F-9A31-EC684375075F}" dt="2024-04-07T22:15:22.040" v="872"/>
          <ac:picMkLst>
            <pc:docMk/>
            <pc:sldMk cId="2734557748" sldId="257"/>
            <ac:picMk id="36" creationId="{5D31B7A8-4971-6D50-6E3E-4AA91C62BF04}"/>
          </ac:picMkLst>
        </pc:picChg>
        <pc:picChg chg="mod">
          <ac:chgData name="Александр Стольников" userId="0dca1e128b585d96" providerId="LiveId" clId="{CE4A1C88-8C8E-4C5F-9A31-EC684375075F}" dt="2024-04-07T22:15:22.040" v="872"/>
          <ac:picMkLst>
            <pc:docMk/>
            <pc:sldMk cId="2734557748" sldId="257"/>
            <ac:picMk id="37" creationId="{EC35F879-EC0D-BC57-27EB-9BA008191057}"/>
          </ac:picMkLst>
        </pc:picChg>
        <pc:picChg chg="add del mod">
          <ac:chgData name="Александр Стольников" userId="0dca1e128b585d96" providerId="LiveId" clId="{CE4A1C88-8C8E-4C5F-9A31-EC684375075F}" dt="2024-04-10T00:53:51.771" v="2550" actId="478"/>
          <ac:picMkLst>
            <pc:docMk/>
            <pc:sldMk cId="2734557748" sldId="257"/>
            <ac:picMk id="38" creationId="{9CABE17C-46C6-1326-405C-83BA2A3DB775}"/>
          </ac:picMkLst>
        </pc:picChg>
        <pc:picChg chg="mod">
          <ac:chgData name="Александр Стольников" userId="0dca1e128b585d96" providerId="LiveId" clId="{CE4A1C88-8C8E-4C5F-9A31-EC684375075F}" dt="2024-04-08T04:13:29.065" v="1124"/>
          <ac:picMkLst>
            <pc:docMk/>
            <pc:sldMk cId="2734557748" sldId="257"/>
            <ac:picMk id="45" creationId="{587D5AA0-E843-7C26-B497-D204C0082B43}"/>
          </ac:picMkLst>
        </pc:picChg>
        <pc:picChg chg="mod">
          <ac:chgData name="Александр Стольников" userId="0dca1e128b585d96" providerId="LiveId" clId="{CE4A1C88-8C8E-4C5F-9A31-EC684375075F}" dt="2024-04-08T04:13:29.065" v="1124"/>
          <ac:picMkLst>
            <pc:docMk/>
            <pc:sldMk cId="2734557748" sldId="257"/>
            <ac:picMk id="46" creationId="{DB1AFDE9-E753-3B49-34B3-7BB8C7BD0666}"/>
          </ac:picMkLst>
        </pc:picChg>
        <pc:picChg chg="mod">
          <ac:chgData name="Александр Стольников" userId="0dca1e128b585d96" providerId="LiveId" clId="{CE4A1C88-8C8E-4C5F-9A31-EC684375075F}" dt="2024-04-08T04:13:29.065" v="1124"/>
          <ac:picMkLst>
            <pc:docMk/>
            <pc:sldMk cId="2734557748" sldId="257"/>
            <ac:picMk id="47" creationId="{B95C332D-3BBE-198C-F64F-A8CE7AF9A1B4}"/>
          </ac:picMkLst>
        </pc:picChg>
        <pc:picChg chg="ord">
          <ac:chgData name="Александр Стольников" userId="0dca1e128b585d96" providerId="LiveId" clId="{CE4A1C88-8C8E-4C5F-9A31-EC684375075F}" dt="2024-04-10T05:43:25.619" v="2713" actId="167"/>
          <ac:picMkLst>
            <pc:docMk/>
            <pc:sldMk cId="2734557748" sldId="257"/>
            <ac:picMk id="49" creationId="{00FB419B-1E19-C0B0-073B-97675D542D81}"/>
          </ac:picMkLst>
        </pc:picChg>
        <pc:picChg chg="add del mod ord">
          <ac:chgData name="Александр Стольников" userId="0dca1e128b585d96" providerId="LiveId" clId="{CE4A1C88-8C8E-4C5F-9A31-EC684375075F}" dt="2024-04-09T21:44:44.579" v="2401" actId="478"/>
          <ac:picMkLst>
            <pc:docMk/>
            <pc:sldMk cId="2734557748" sldId="257"/>
            <ac:picMk id="49" creationId="{7410CAA5-9CAC-9061-25F8-817F3AB896A4}"/>
          </ac:picMkLst>
        </pc:picChg>
        <pc:picChg chg="add mod ord">
          <ac:chgData name="Александр Стольников" userId="0dca1e128b585d96" providerId="LiveId" clId="{CE4A1C88-8C8E-4C5F-9A31-EC684375075F}" dt="2024-04-10T05:44:15.735" v="2722" actId="167"/>
          <ac:picMkLst>
            <pc:docMk/>
            <pc:sldMk cId="2734557748" sldId="257"/>
            <ac:picMk id="50" creationId="{4145AC57-2995-45A0-2708-620EE213C37B}"/>
          </ac:picMkLst>
        </pc:picChg>
        <pc:picChg chg="add del mod">
          <ac:chgData name="Александр Стольников" userId="0dca1e128b585d96" providerId="LiveId" clId="{CE4A1C88-8C8E-4C5F-9A31-EC684375075F}" dt="2024-04-09T15:30:45.846" v="1567" actId="478"/>
          <ac:picMkLst>
            <pc:docMk/>
            <pc:sldMk cId="2734557748" sldId="257"/>
            <ac:picMk id="51" creationId="{37BBCC2E-B531-7C97-B6BA-F7ED851C0E95}"/>
          </ac:picMkLst>
        </pc:picChg>
        <pc:picChg chg="add del mod">
          <ac:chgData name="Александр Стольников" userId="0dca1e128b585d96" providerId="LiveId" clId="{CE4A1C88-8C8E-4C5F-9A31-EC684375075F}" dt="2024-04-09T15:23:09.686" v="1538" actId="478"/>
          <ac:picMkLst>
            <pc:docMk/>
            <pc:sldMk cId="2734557748" sldId="257"/>
            <ac:picMk id="52" creationId="{3BFE9583-DB68-D37E-C8DD-DBB201FC8C40}"/>
          </ac:picMkLst>
        </pc:picChg>
        <pc:picChg chg="add del mod">
          <ac:chgData name="Александр Стольников" userId="0dca1e128b585d96" providerId="LiveId" clId="{CE4A1C88-8C8E-4C5F-9A31-EC684375075F}" dt="2024-04-10T04:14:15.590" v="2579" actId="478"/>
          <ac:picMkLst>
            <pc:docMk/>
            <pc:sldMk cId="2734557748" sldId="257"/>
            <ac:picMk id="53" creationId="{C4A3F5A3-FC09-9763-52CC-4A7A87841E7D}"/>
          </ac:picMkLst>
        </pc:picChg>
        <pc:picChg chg="add del mod">
          <ac:chgData name="Александр Стольников" userId="0dca1e128b585d96" providerId="LiveId" clId="{CE4A1C88-8C8E-4C5F-9A31-EC684375075F}" dt="2024-04-09T15:26:00.714" v="1556" actId="478"/>
          <ac:picMkLst>
            <pc:docMk/>
            <pc:sldMk cId="2734557748" sldId="257"/>
            <ac:picMk id="54" creationId="{A8726BF9-0DB8-808D-71DA-6DC01EFD4763}"/>
          </ac:picMkLst>
        </pc:picChg>
        <pc:picChg chg="add mod ord">
          <ac:chgData name="Александр Стольников" userId="0dca1e128b585d96" providerId="LiveId" clId="{CE4A1C88-8C8E-4C5F-9A31-EC684375075F}" dt="2024-04-10T05:42:05.706" v="2703" actId="167"/>
          <ac:picMkLst>
            <pc:docMk/>
            <pc:sldMk cId="2734557748" sldId="257"/>
            <ac:picMk id="55" creationId="{5C2C023A-4FA1-D992-48D9-35C61F46082B}"/>
          </ac:picMkLst>
        </pc:picChg>
        <pc:picChg chg="add del mod">
          <ac:chgData name="Александр Стольников" userId="0dca1e128b585d96" providerId="LiveId" clId="{CE4A1C88-8C8E-4C5F-9A31-EC684375075F}" dt="2024-04-08T05:21:05.759" v="1462" actId="478"/>
          <ac:picMkLst>
            <pc:docMk/>
            <pc:sldMk cId="2734557748" sldId="257"/>
            <ac:picMk id="56" creationId="{897BC7D8-3DEB-8857-0690-7214715223C3}"/>
          </ac:picMkLst>
        </pc:picChg>
        <pc:picChg chg="add mod ord modCrop">
          <ac:chgData name="Александр Стольников" userId="0dca1e128b585d96" providerId="LiveId" clId="{CE4A1C88-8C8E-4C5F-9A31-EC684375075F}" dt="2024-04-10T04:14:56.551" v="2584" actId="167"/>
          <ac:picMkLst>
            <pc:docMk/>
            <pc:sldMk cId="2734557748" sldId="257"/>
            <ac:picMk id="56" creationId="{E25533F8-CB16-E892-2543-8A6EE1170AE6}"/>
          </ac:picMkLst>
        </pc:picChg>
        <pc:picChg chg="add del mod ord">
          <ac:chgData name="Александр Стольников" userId="0dca1e128b585d96" providerId="LiveId" clId="{CE4A1C88-8C8E-4C5F-9A31-EC684375075F}" dt="2024-04-10T04:17:32.822" v="2599" actId="478"/>
          <ac:picMkLst>
            <pc:docMk/>
            <pc:sldMk cId="2734557748" sldId="257"/>
            <ac:picMk id="57" creationId="{BC3FB2AE-0309-C398-A379-54A9831015B8}"/>
          </ac:picMkLst>
        </pc:picChg>
        <pc:picChg chg="add mod ord">
          <ac:chgData name="Александр Стольников" userId="0dca1e128b585d96" providerId="LiveId" clId="{CE4A1C88-8C8E-4C5F-9A31-EC684375075F}" dt="2024-04-10T05:54:07.300" v="2768" actId="1076"/>
          <ac:picMkLst>
            <pc:docMk/>
            <pc:sldMk cId="2734557748" sldId="257"/>
            <ac:picMk id="58" creationId="{877F0A06-C607-7D36-FF07-9F7B62BDEBE6}"/>
          </ac:picMkLst>
        </pc:picChg>
        <pc:picChg chg="add mod ord modCrop">
          <ac:chgData name="Александр Стольников" userId="0dca1e128b585d96" providerId="LiveId" clId="{CE4A1C88-8C8E-4C5F-9A31-EC684375075F}" dt="2024-04-10T06:03:01.964" v="2978" actId="167"/>
          <ac:picMkLst>
            <pc:docMk/>
            <pc:sldMk cId="2734557748" sldId="257"/>
            <ac:picMk id="59" creationId="{C4246620-C4E7-F5E2-AEEE-20AA960ED0F8}"/>
          </ac:picMkLst>
        </pc:picChg>
        <pc:picChg chg="add mod ord modCrop">
          <ac:chgData name="Александр Стольников" userId="0dca1e128b585d96" providerId="LiveId" clId="{CE4A1C88-8C8E-4C5F-9A31-EC684375075F}" dt="2024-04-10T06:03:06.773" v="2979" actId="167"/>
          <ac:picMkLst>
            <pc:docMk/>
            <pc:sldMk cId="2734557748" sldId="257"/>
            <ac:picMk id="60" creationId="{C870D7C2-D9D2-2FEF-A117-70BBF4B12B96}"/>
          </ac:picMkLst>
        </pc:picChg>
        <pc:picChg chg="mod">
          <ac:chgData name="Александр Стольников" userId="0dca1e128b585d96" providerId="LiveId" clId="{CE4A1C88-8C8E-4C5F-9A31-EC684375075F}" dt="2024-04-08T04:59:58.897" v="1191"/>
          <ac:picMkLst>
            <pc:docMk/>
            <pc:sldMk cId="2734557748" sldId="257"/>
            <ac:picMk id="61" creationId="{E2E5A8BE-4633-F41B-53D8-C529C3FDFDCF}"/>
          </ac:picMkLst>
        </pc:picChg>
        <pc:picChg chg="mod">
          <ac:chgData name="Александр Стольников" userId="0dca1e128b585d96" providerId="LiveId" clId="{CE4A1C88-8C8E-4C5F-9A31-EC684375075F}" dt="2024-04-08T04:59:58.897" v="1191"/>
          <ac:picMkLst>
            <pc:docMk/>
            <pc:sldMk cId="2734557748" sldId="257"/>
            <ac:picMk id="62" creationId="{1B602FA1-2B8F-9B25-FA25-2507D73A7D1D}"/>
          </ac:picMkLst>
        </pc:picChg>
        <pc:picChg chg="add mod ord modCrop">
          <ac:chgData name="Александр Стольников" userId="0dca1e128b585d96" providerId="LiveId" clId="{CE4A1C88-8C8E-4C5F-9A31-EC684375075F}" dt="2024-04-10T05:42:17.105" v="2704"/>
          <ac:picMkLst>
            <pc:docMk/>
            <pc:sldMk cId="2734557748" sldId="257"/>
            <ac:picMk id="62" creationId="{64D6DEDA-95F5-854B-1853-678271548CAF}"/>
          </ac:picMkLst>
        </pc:picChg>
        <pc:picChg chg="mod">
          <ac:chgData name="Александр Стольников" userId="0dca1e128b585d96" providerId="LiveId" clId="{CE4A1C88-8C8E-4C5F-9A31-EC684375075F}" dt="2024-04-08T04:59:58.897" v="1191"/>
          <ac:picMkLst>
            <pc:docMk/>
            <pc:sldMk cId="2734557748" sldId="257"/>
            <ac:picMk id="63" creationId="{AF5FB1A7-AE6D-70C1-6486-6806350B0055}"/>
          </ac:picMkLst>
        </pc:picChg>
        <pc:picChg chg="mod">
          <ac:chgData name="Александр Стольников" userId="0dca1e128b585d96" providerId="LiveId" clId="{CE4A1C88-8C8E-4C5F-9A31-EC684375075F}" dt="2024-04-08T05:00:19.335" v="1196"/>
          <ac:picMkLst>
            <pc:docMk/>
            <pc:sldMk cId="2734557748" sldId="257"/>
            <ac:picMk id="1028" creationId="{C2474F37-8478-1844-0C90-447E0274449B}"/>
          </ac:picMkLst>
        </pc:picChg>
        <pc:picChg chg="mod">
          <ac:chgData name="Александр Стольников" userId="0dca1e128b585d96" providerId="LiveId" clId="{CE4A1C88-8C8E-4C5F-9A31-EC684375075F}" dt="2024-04-08T05:00:19.335" v="1196"/>
          <ac:picMkLst>
            <pc:docMk/>
            <pc:sldMk cId="2734557748" sldId="257"/>
            <ac:picMk id="1029" creationId="{04E71093-5CD5-913C-EA41-F01A301EB76C}"/>
          </ac:picMkLst>
        </pc:picChg>
        <pc:picChg chg="mod">
          <ac:chgData name="Александр Стольников" userId="0dca1e128b585d96" providerId="LiveId" clId="{CE4A1C88-8C8E-4C5F-9A31-EC684375075F}" dt="2024-04-09T20:40:44.206" v="2065"/>
          <ac:picMkLst>
            <pc:docMk/>
            <pc:sldMk cId="2734557748" sldId="257"/>
            <ac:picMk id="1029" creationId="{F545CB6E-CD7D-412E-3434-CED00C9D3A99}"/>
          </ac:picMkLst>
        </pc:picChg>
        <pc:picChg chg="mod">
          <ac:chgData name="Александр Стольников" userId="0dca1e128b585d96" providerId="LiveId" clId="{CE4A1C88-8C8E-4C5F-9A31-EC684375075F}" dt="2024-04-08T05:00:19.335" v="1196"/>
          <ac:picMkLst>
            <pc:docMk/>
            <pc:sldMk cId="2734557748" sldId="257"/>
            <ac:picMk id="1030" creationId="{62F2B2D7-783E-0BF0-4B12-91264DF662B5}"/>
          </ac:picMkLst>
        </pc:picChg>
        <pc:picChg chg="mod">
          <ac:chgData name="Александр Стольников" userId="0dca1e128b585d96" providerId="LiveId" clId="{CE4A1C88-8C8E-4C5F-9A31-EC684375075F}" dt="2024-04-09T20:40:44.206" v="2065"/>
          <ac:picMkLst>
            <pc:docMk/>
            <pc:sldMk cId="2734557748" sldId="257"/>
            <ac:picMk id="1030" creationId="{CA23B981-000B-0A73-DF3A-98915C15276B}"/>
          </ac:picMkLst>
        </pc:picChg>
        <pc:picChg chg="mod">
          <ac:chgData name="Александр Стольников" userId="0dca1e128b585d96" providerId="LiveId" clId="{CE4A1C88-8C8E-4C5F-9A31-EC684375075F}" dt="2024-04-09T20:40:44.206" v="2065"/>
          <ac:picMkLst>
            <pc:docMk/>
            <pc:sldMk cId="2734557748" sldId="257"/>
            <ac:picMk id="1031" creationId="{0DE06E2D-5934-424B-4F4C-FA9987ECE704}"/>
          </ac:picMkLst>
        </pc:picChg>
        <pc:picChg chg="del mod">
          <ac:chgData name="Александр Стольников" userId="0dca1e128b585d96" providerId="LiveId" clId="{CE4A1C88-8C8E-4C5F-9A31-EC684375075F}" dt="2024-04-03T04:19:53.570" v="449" actId="21"/>
          <ac:picMkLst>
            <pc:docMk/>
            <pc:sldMk cId="2734557748" sldId="257"/>
            <ac:picMk id="1032" creationId="{2674AA7A-030D-9F61-A8CF-B9EE0BD0DC73}"/>
          </ac:picMkLst>
        </pc:picChg>
        <pc:picChg chg="add del mod">
          <ac:chgData name="Александр Стольников" userId="0dca1e128b585d96" providerId="LiveId" clId="{CE4A1C88-8C8E-4C5F-9A31-EC684375075F}" dt="2024-04-09T22:17:11.139" v="2475" actId="478"/>
          <ac:picMkLst>
            <pc:docMk/>
            <pc:sldMk cId="2734557748" sldId="257"/>
            <ac:picMk id="1033" creationId="{046661FA-2394-5AE5-3156-8C1F121CF16A}"/>
          </ac:picMkLst>
        </pc:picChg>
        <pc:picChg chg="add mod">
          <ac:chgData name="Александр Стольников" userId="0dca1e128b585d96" providerId="LiveId" clId="{CE4A1C88-8C8E-4C5F-9A31-EC684375075F}" dt="2024-04-09T21:31:50.293" v="2334" actId="14100"/>
          <ac:picMkLst>
            <pc:docMk/>
            <pc:sldMk cId="2734557748" sldId="257"/>
            <ac:picMk id="1036" creationId="{D8C25B94-F3D6-7D38-F7AA-4D95CF7C8E36}"/>
          </ac:picMkLst>
        </pc:picChg>
        <pc:picChg chg="mod">
          <ac:chgData name="Александр Стольников" userId="0dca1e128b585d96" providerId="LiveId" clId="{CE4A1C88-8C8E-4C5F-9A31-EC684375075F}" dt="2024-04-08T05:03:12.667" v="1238"/>
          <ac:picMkLst>
            <pc:docMk/>
            <pc:sldMk cId="2734557748" sldId="257"/>
            <ac:picMk id="1038" creationId="{B7AD0E1A-395A-F2AA-A334-ACE0791154D7}"/>
          </ac:picMkLst>
        </pc:picChg>
        <pc:picChg chg="mod">
          <ac:chgData name="Александр Стольников" userId="0dca1e128b585d96" providerId="LiveId" clId="{CE4A1C88-8C8E-4C5F-9A31-EC684375075F}" dt="2024-04-08T05:03:12.667" v="1238"/>
          <ac:picMkLst>
            <pc:docMk/>
            <pc:sldMk cId="2734557748" sldId="257"/>
            <ac:picMk id="1041" creationId="{F4815487-27A7-1616-10A6-AAC36701F84F}"/>
          </ac:picMkLst>
        </pc:picChg>
        <pc:picChg chg="add del mod">
          <ac:chgData name="Александр Стольников" userId="0dca1e128b585d96" providerId="LiveId" clId="{CE4A1C88-8C8E-4C5F-9A31-EC684375075F}" dt="2024-04-10T04:19:13.856" v="2605" actId="478"/>
          <ac:picMkLst>
            <pc:docMk/>
            <pc:sldMk cId="2734557748" sldId="257"/>
            <ac:picMk id="1048" creationId="{9270E444-827B-6C5F-8979-03FAD362E9C7}"/>
          </ac:picMkLst>
        </pc:picChg>
        <pc:picChg chg="mod">
          <ac:chgData name="Александр Стольников" userId="0dca1e128b585d96" providerId="LiveId" clId="{CE4A1C88-8C8E-4C5F-9A31-EC684375075F}" dt="2024-04-08T05:21:49.047" v="1490"/>
          <ac:picMkLst>
            <pc:docMk/>
            <pc:sldMk cId="2734557748" sldId="257"/>
            <ac:picMk id="1056" creationId="{826DBB9A-290F-299C-2B5C-178C9B5D1B1F}"/>
          </ac:picMkLst>
        </pc:picChg>
        <pc:picChg chg="mod">
          <ac:chgData name="Александр Стольников" userId="0dca1e128b585d96" providerId="LiveId" clId="{CE4A1C88-8C8E-4C5F-9A31-EC684375075F}" dt="2024-04-08T05:21:49.047" v="1490"/>
          <ac:picMkLst>
            <pc:docMk/>
            <pc:sldMk cId="2734557748" sldId="257"/>
            <ac:picMk id="1057" creationId="{E8055AB2-F548-8317-CF11-6D08207DF65E}"/>
          </ac:picMkLst>
        </pc:picChg>
        <pc:picChg chg="mod">
          <ac:chgData name="Александр Стольников" userId="0dca1e128b585d96" providerId="LiveId" clId="{CE4A1C88-8C8E-4C5F-9A31-EC684375075F}" dt="2024-04-08T05:21:49.047" v="1490"/>
          <ac:picMkLst>
            <pc:docMk/>
            <pc:sldMk cId="2734557748" sldId="257"/>
            <ac:picMk id="1058" creationId="{3C42418B-E423-4680-84E0-42AEB6701676}"/>
          </ac:picMkLst>
        </pc:picChg>
        <pc:picChg chg="add mod">
          <ac:chgData name="Александр Стольников" userId="0dca1e128b585d96" providerId="LiveId" clId="{CE4A1C88-8C8E-4C5F-9A31-EC684375075F}" dt="2024-04-10T06:04:13.439" v="3010" actId="1076"/>
          <ac:picMkLst>
            <pc:docMk/>
            <pc:sldMk cId="2734557748" sldId="257"/>
            <ac:picMk id="1060" creationId="{B2251EE0-6892-2CBC-907F-DD386CCA3A4E}"/>
          </ac:picMkLst>
        </pc:picChg>
        <pc:picChg chg="add mod ord">
          <ac:chgData name="Александр Стольников" userId="0dca1e128b585d96" providerId="LiveId" clId="{CE4A1C88-8C8E-4C5F-9A31-EC684375075F}" dt="2024-04-10T21:59:14.507" v="3207" actId="167"/>
          <ac:picMkLst>
            <pc:docMk/>
            <pc:sldMk cId="2734557748" sldId="257"/>
            <ac:picMk id="1061" creationId="{5CC38AAD-99CD-552B-6142-607B13DC6E2D}"/>
          </ac:picMkLst>
        </pc:picChg>
        <pc:picChg chg="add mod ord">
          <ac:chgData name="Александр Стольников" userId="0dca1e128b585d96" providerId="LiveId" clId="{CE4A1C88-8C8E-4C5F-9A31-EC684375075F}" dt="2024-04-10T05:46:33.894" v="2737" actId="167"/>
          <ac:picMkLst>
            <pc:docMk/>
            <pc:sldMk cId="2734557748" sldId="257"/>
            <ac:picMk id="1062" creationId="{263E213B-875D-1D6B-2569-CB4F91652C4B}"/>
          </ac:picMkLst>
        </pc:picChg>
        <pc:picChg chg="add mod ord">
          <ac:chgData name="Александр Стольников" userId="0dca1e128b585d96" providerId="LiveId" clId="{CE4A1C88-8C8E-4C5F-9A31-EC684375075F}" dt="2024-04-10T21:57:46.370" v="3169" actId="1076"/>
          <ac:picMkLst>
            <pc:docMk/>
            <pc:sldMk cId="2734557748" sldId="257"/>
            <ac:picMk id="1063" creationId="{E3E71C01-7E4B-F2FF-38C3-13D6F01359B5}"/>
          </ac:picMkLst>
        </pc:picChg>
        <pc:picChg chg="mod">
          <ac:chgData name="Александр Стольников" userId="0dca1e128b585d96" providerId="LiveId" clId="{CE4A1C88-8C8E-4C5F-9A31-EC684375075F}" dt="2024-04-09T15:42:04.434" v="1588"/>
          <ac:picMkLst>
            <pc:docMk/>
            <pc:sldMk cId="2734557748" sldId="257"/>
            <ac:picMk id="1065" creationId="{64D778F7-F975-19D2-8CCE-69A8A5321F53}"/>
          </ac:picMkLst>
        </pc:picChg>
        <pc:picChg chg="mod">
          <ac:chgData name="Александр Стольников" userId="0dca1e128b585d96" providerId="LiveId" clId="{CE4A1C88-8C8E-4C5F-9A31-EC684375075F}" dt="2024-04-09T15:42:04.434" v="1588"/>
          <ac:picMkLst>
            <pc:docMk/>
            <pc:sldMk cId="2734557748" sldId="257"/>
            <ac:picMk id="1067" creationId="{0614367B-B164-ACA8-DD43-0F5E176A73DA}"/>
          </ac:picMkLst>
        </pc:picChg>
        <pc:picChg chg="add mod">
          <ac:chgData name="Александр Стольников" userId="0dca1e128b585d96" providerId="LiveId" clId="{CE4A1C88-8C8E-4C5F-9A31-EC684375075F}" dt="2024-04-09T21:20:16.741" v="2292" actId="1076"/>
          <ac:picMkLst>
            <pc:docMk/>
            <pc:sldMk cId="2734557748" sldId="257"/>
            <ac:picMk id="1070" creationId="{CDFCB8F5-3C01-7A6C-8762-083FDB9567C4}"/>
          </ac:picMkLst>
        </pc:picChg>
        <pc:picChg chg="add mod">
          <ac:chgData name="Александр Стольников" userId="0dca1e128b585d96" providerId="LiveId" clId="{CE4A1C88-8C8E-4C5F-9A31-EC684375075F}" dt="2024-04-10T04:15:00.928" v="2585" actId="1076"/>
          <ac:picMkLst>
            <pc:docMk/>
            <pc:sldMk cId="2734557748" sldId="257"/>
            <ac:picMk id="1071" creationId="{BA86FCA9-B806-E088-5CF9-5B7CE0C11530}"/>
          </ac:picMkLst>
        </pc:picChg>
        <pc:picChg chg="add del mod">
          <ac:chgData name="Александр Стольников" userId="0dca1e128b585d96" providerId="LiveId" clId="{CE4A1C88-8C8E-4C5F-9A31-EC684375075F}" dt="2024-04-09T21:27:52.926" v="2316" actId="478"/>
          <ac:picMkLst>
            <pc:docMk/>
            <pc:sldMk cId="2734557748" sldId="257"/>
            <ac:picMk id="1072" creationId="{ECF9F9D6-C5D2-D721-5630-27FEFD84EA13}"/>
          </ac:picMkLst>
        </pc:picChg>
        <pc:picChg chg="add del mod ord">
          <ac:chgData name="Александр Стольников" userId="0dca1e128b585d96" providerId="LiveId" clId="{CE4A1C88-8C8E-4C5F-9A31-EC684375075F}" dt="2024-04-09T21:46:29.058" v="2413" actId="478"/>
          <ac:picMkLst>
            <pc:docMk/>
            <pc:sldMk cId="2734557748" sldId="257"/>
            <ac:picMk id="1075" creationId="{F10E4471-BD04-CD4A-E765-6190CD815AE0}"/>
          </ac:picMkLst>
        </pc:picChg>
        <pc:picChg chg="add mod ord">
          <ac:chgData name="Александр Стольников" userId="0dca1e128b585d96" providerId="LiveId" clId="{CE4A1C88-8C8E-4C5F-9A31-EC684375075F}" dt="2024-04-10T05:45:05.903" v="2726" actId="167"/>
          <ac:picMkLst>
            <pc:docMk/>
            <pc:sldMk cId="2734557748" sldId="257"/>
            <ac:picMk id="1076" creationId="{B3E61729-792D-1997-9B5B-D15BC2036E4F}"/>
          </ac:picMkLst>
        </pc:picChg>
        <pc:picChg chg="add del mod modCrop">
          <ac:chgData name="Александр Стольников" userId="0dca1e128b585d96" providerId="LiveId" clId="{CE4A1C88-8C8E-4C5F-9A31-EC684375075F}" dt="2024-04-09T22:00:34.946" v="2440" actId="21"/>
          <ac:picMkLst>
            <pc:docMk/>
            <pc:sldMk cId="2734557748" sldId="257"/>
            <ac:picMk id="1078" creationId="{B45F341B-7233-AE14-D90A-6815AE3B54BF}"/>
          </ac:picMkLst>
        </pc:picChg>
        <pc:picChg chg="add mod ord">
          <ac:chgData name="Александр Стольников" userId="0dca1e128b585d96" providerId="LiveId" clId="{CE4A1C88-8C8E-4C5F-9A31-EC684375075F}" dt="2024-04-10T06:04:59.010" v="3018" actId="1076"/>
          <ac:picMkLst>
            <pc:docMk/>
            <pc:sldMk cId="2734557748" sldId="257"/>
            <ac:picMk id="1079" creationId="{E3D71672-2024-D0F4-6AF8-63FDDFC3E8C2}"/>
          </ac:picMkLst>
        </pc:picChg>
        <pc:picChg chg="del">
          <ac:chgData name="Александр Стольников" userId="0dca1e128b585d96" providerId="LiveId" clId="{CE4A1C88-8C8E-4C5F-9A31-EC684375075F}" dt="2024-04-02T23:15:54.342" v="169" actId="478"/>
          <ac:picMkLst>
            <pc:docMk/>
            <pc:sldMk cId="2734557748" sldId="257"/>
            <ac:picMk id="2050" creationId="{03E3DC83-A241-A3C4-CA01-F8A447D40525}"/>
          </ac:picMkLst>
        </pc:picChg>
        <pc:picChg chg="add mod">
          <ac:chgData name="Александр Стольников" userId="0dca1e128b585d96" providerId="LiveId" clId="{CE4A1C88-8C8E-4C5F-9A31-EC684375075F}" dt="2024-04-10T05:54:48.866" v="2775" actId="1076"/>
          <ac:picMkLst>
            <pc:docMk/>
            <pc:sldMk cId="2734557748" sldId="257"/>
            <ac:picMk id="2050" creationId="{AC951868-0E4B-B09B-A6ED-1FC821E5ED72}"/>
          </ac:picMkLst>
        </pc:picChg>
        <pc:picChg chg="add del mod">
          <ac:chgData name="Александр Стольников" userId="0dca1e128b585d96" providerId="LiveId" clId="{CE4A1C88-8C8E-4C5F-9A31-EC684375075F}" dt="2024-04-09T21:05:35.320" v="2209" actId="478"/>
          <ac:picMkLst>
            <pc:docMk/>
            <pc:sldMk cId="2734557748" sldId="257"/>
            <ac:picMk id="2052" creationId="{456BCCC3-A246-0B07-1B24-EF8F25726089}"/>
          </ac:picMkLst>
        </pc:picChg>
        <pc:picChg chg="del">
          <ac:chgData name="Александр Стольников" userId="0dca1e128b585d96" providerId="LiveId" clId="{CE4A1C88-8C8E-4C5F-9A31-EC684375075F}" dt="2024-04-02T23:14:58.569" v="164" actId="21"/>
          <ac:picMkLst>
            <pc:docMk/>
            <pc:sldMk cId="2734557748" sldId="257"/>
            <ac:picMk id="2052" creationId="{BEA72409-ADAC-F1AB-907A-5A5EBDA2E03C}"/>
          </ac:picMkLst>
        </pc:picChg>
        <pc:picChg chg="add mod">
          <ac:chgData name="Александр Стольников" userId="0dca1e128b585d96" providerId="LiveId" clId="{CE4A1C88-8C8E-4C5F-9A31-EC684375075F}" dt="2024-04-10T05:49:57.031" v="2749" actId="1076"/>
          <ac:picMkLst>
            <pc:docMk/>
            <pc:sldMk cId="2734557748" sldId="257"/>
            <ac:picMk id="2054" creationId="{CDAD8ABF-D06D-6B69-3EE3-1CA909F59796}"/>
          </ac:picMkLst>
        </pc:picChg>
        <pc:picChg chg="add del mod">
          <ac:chgData name="Александр Стольников" userId="0dca1e128b585d96" providerId="LiveId" clId="{CE4A1C88-8C8E-4C5F-9A31-EC684375075F}" dt="2024-04-09T21:17:26.960" v="2278" actId="478"/>
          <ac:picMkLst>
            <pc:docMk/>
            <pc:sldMk cId="2734557748" sldId="257"/>
            <ac:picMk id="2056" creationId="{7734A0DE-F9BF-FAD9-8A17-6B6C8A379A5F}"/>
          </ac:picMkLst>
        </pc:picChg>
        <pc:picChg chg="add del">
          <ac:chgData name="Александр Стольников" userId="0dca1e128b585d96" providerId="LiveId" clId="{CE4A1C88-8C8E-4C5F-9A31-EC684375075F}" dt="2024-04-09T21:21:51.052" v="2294" actId="478"/>
          <ac:picMkLst>
            <pc:docMk/>
            <pc:sldMk cId="2734557748" sldId="257"/>
            <ac:picMk id="2060" creationId="{51E2370E-E0A4-9488-9FD8-2D4E7C77A400}"/>
          </ac:picMkLst>
        </pc:picChg>
        <pc:picChg chg="add mod">
          <ac:chgData name="Александр Стольников" userId="0dca1e128b585d96" providerId="LiveId" clId="{CE4A1C88-8C8E-4C5F-9A31-EC684375075F}" dt="2024-04-10T00:55:29.838" v="2564" actId="1076"/>
          <ac:picMkLst>
            <pc:docMk/>
            <pc:sldMk cId="2734557748" sldId="257"/>
            <ac:picMk id="2062" creationId="{FA0BB8EA-1404-48CC-048F-79AE27FB8919}"/>
          </ac:picMkLst>
        </pc:picChg>
        <pc:picChg chg="add mod">
          <ac:chgData name="Александр Стольников" userId="0dca1e128b585d96" providerId="LiveId" clId="{CE4A1C88-8C8E-4C5F-9A31-EC684375075F}" dt="2024-04-10T05:53:36.076" v="2763" actId="1076"/>
          <ac:picMkLst>
            <pc:docMk/>
            <pc:sldMk cId="2734557748" sldId="257"/>
            <ac:picMk id="2064" creationId="{44E0F34C-112C-9137-5DE8-C7BA2AF77561}"/>
          </ac:picMkLst>
        </pc:picChg>
        <pc:picChg chg="add mod">
          <ac:chgData name="Александр Стольников" userId="0dca1e128b585d96" providerId="LiveId" clId="{CE4A1C88-8C8E-4C5F-9A31-EC684375075F}" dt="2024-04-09T21:31:33.502" v="2333" actId="14100"/>
          <ac:picMkLst>
            <pc:docMk/>
            <pc:sldMk cId="2734557748" sldId="257"/>
            <ac:picMk id="2066" creationId="{D126056D-6BD0-11E7-B4B3-EFA34537FB22}"/>
          </ac:picMkLst>
        </pc:picChg>
        <pc:picChg chg="add del mod">
          <ac:chgData name="Александр Стольников" userId="0dca1e128b585d96" providerId="LiveId" clId="{CE4A1C88-8C8E-4C5F-9A31-EC684375075F}" dt="2024-04-09T21:32:53.206" v="2338" actId="21"/>
          <ac:picMkLst>
            <pc:docMk/>
            <pc:sldMk cId="2734557748" sldId="257"/>
            <ac:picMk id="2068" creationId="{C93270AE-17E5-917F-200E-45DC2FA938D8}"/>
          </ac:picMkLst>
        </pc:picChg>
        <pc:picChg chg="add mod">
          <ac:chgData name="Александр Стольников" userId="0dca1e128b585d96" providerId="LiveId" clId="{CE4A1C88-8C8E-4C5F-9A31-EC684375075F}" dt="2024-04-10T00:55:36.206" v="2565" actId="1076"/>
          <ac:picMkLst>
            <pc:docMk/>
            <pc:sldMk cId="2734557748" sldId="257"/>
            <ac:picMk id="2070" creationId="{7B745D90-0E31-A3A1-E8A5-DCDBE2797840}"/>
          </ac:picMkLst>
        </pc:picChg>
        <pc:picChg chg="add mod">
          <ac:chgData name="Александр Стольников" userId="0dca1e128b585d96" providerId="LiveId" clId="{CE4A1C88-8C8E-4C5F-9A31-EC684375075F}" dt="2024-04-10T06:05:24.057" v="3024" actId="1076"/>
          <ac:picMkLst>
            <pc:docMk/>
            <pc:sldMk cId="2734557748" sldId="257"/>
            <ac:picMk id="2072" creationId="{E09DB14B-465B-0CDF-01B2-B2CB837B4893}"/>
          </ac:picMkLst>
        </pc:picChg>
      </pc:sldChg>
      <pc:sldChg chg="addSp delSp modSp mod chgLayout">
        <pc:chgData name="Александр Стольников" userId="0dca1e128b585d96" providerId="LiveId" clId="{CE4A1C88-8C8E-4C5F-9A31-EC684375075F}" dt="2024-04-11T01:42:29.006" v="4763" actId="20577"/>
        <pc:sldMkLst>
          <pc:docMk/>
          <pc:sldMk cId="3743031548" sldId="258"/>
        </pc:sldMkLst>
        <pc:spChg chg="add del mod ord">
          <ac:chgData name="Александр Стольников" userId="0dca1e128b585d96" providerId="LiveId" clId="{CE4A1C88-8C8E-4C5F-9A31-EC684375075F}" dt="2024-04-09T20:12:15.725" v="1795" actId="6264"/>
          <ac:spMkLst>
            <pc:docMk/>
            <pc:sldMk cId="3743031548" sldId="258"/>
            <ac:spMk id="2" creationId="{303F9591-A510-6C4F-05EA-34A4360A2F2B}"/>
          </ac:spMkLst>
        </pc:spChg>
        <pc:spChg chg="mod ord">
          <ac:chgData name="Александр Стольников" userId="0dca1e128b585d96" providerId="LiveId" clId="{CE4A1C88-8C8E-4C5F-9A31-EC684375075F}" dt="2024-04-07T22:29:14.965" v="1074" actId="14100"/>
          <ac:spMkLst>
            <pc:docMk/>
            <pc:sldMk cId="3743031548" sldId="258"/>
            <ac:spMk id="3" creationId="{53EEAF6A-47D0-DFC2-70D3-9A42FD3C2BE2}"/>
          </ac:spMkLst>
        </pc:spChg>
        <pc:spChg chg="add del mod ord">
          <ac:chgData name="Александр Стольников" userId="0dca1e128b585d96" providerId="LiveId" clId="{CE4A1C88-8C8E-4C5F-9A31-EC684375075F}" dt="2024-04-09T20:12:15.725" v="1795" actId="6264"/>
          <ac:spMkLst>
            <pc:docMk/>
            <pc:sldMk cId="3743031548" sldId="258"/>
            <ac:spMk id="8" creationId="{17813492-17C0-DFCC-76AA-28E4AECF9FAD}"/>
          </ac:spMkLst>
        </pc:spChg>
        <pc:spChg chg="add mod">
          <ac:chgData name="Александр Стольников" userId="0dca1e128b585d96" providerId="LiveId" clId="{CE4A1C88-8C8E-4C5F-9A31-EC684375075F}" dt="2024-04-10T23:57:40.469" v="4415" actId="1076"/>
          <ac:spMkLst>
            <pc:docMk/>
            <pc:sldMk cId="3743031548" sldId="258"/>
            <ac:spMk id="8" creationId="{FCA8D8B4-7564-3B2A-7794-CF4380D7D844}"/>
          </ac:spMkLst>
        </pc:spChg>
        <pc:spChg chg="mod">
          <ac:chgData name="Александр Стольников" userId="0dca1e128b585d96" providerId="LiveId" clId="{CE4A1C88-8C8E-4C5F-9A31-EC684375075F}" dt="2024-04-09T16:03:36.351" v="1670" actId="20577"/>
          <ac:spMkLst>
            <pc:docMk/>
            <pc:sldMk cId="3743031548" sldId="258"/>
            <ac:spMk id="9" creationId="{C9D44E9D-9716-2FC3-C03A-C9197C6A1796}"/>
          </ac:spMkLst>
        </pc:spChg>
        <pc:spChg chg="add del mod">
          <ac:chgData name="Александр Стольников" userId="0dca1e128b585d96" providerId="LiveId" clId="{CE4A1C88-8C8E-4C5F-9A31-EC684375075F}" dt="2024-04-09T20:29:07.402" v="1891" actId="478"/>
          <ac:spMkLst>
            <pc:docMk/>
            <pc:sldMk cId="3743031548" sldId="258"/>
            <ac:spMk id="10" creationId="{3268D625-2768-115E-7057-AB60F09B7EB4}"/>
          </ac:spMkLst>
        </pc:spChg>
        <pc:spChg chg="add mod ord">
          <ac:chgData name="Александр Стольников" userId="0dca1e128b585d96" providerId="LiveId" clId="{CE4A1C88-8C8E-4C5F-9A31-EC684375075F}" dt="2024-04-11T00:24:50.639" v="4747" actId="1076"/>
          <ac:spMkLst>
            <pc:docMk/>
            <pc:sldMk cId="3743031548" sldId="258"/>
            <ac:spMk id="10" creationId="{C82CD024-59C7-82FA-1670-4C77C4596053}"/>
          </ac:spMkLst>
        </pc:spChg>
        <pc:spChg chg="mod ord">
          <ac:chgData name="Александр Стольников" userId="0dca1e128b585d96" providerId="LiveId" clId="{CE4A1C88-8C8E-4C5F-9A31-EC684375075F}" dt="2024-04-07T22:29:36.249" v="1078" actId="14100"/>
          <ac:spMkLst>
            <pc:docMk/>
            <pc:sldMk cId="3743031548" sldId="258"/>
            <ac:spMk id="11" creationId="{29D17DDE-5D66-A47B-659A-E0D487B5CFA7}"/>
          </ac:spMkLst>
        </pc:spChg>
        <pc:spChg chg="mod">
          <ac:chgData name="Александр Стольников" userId="0dca1e128b585d96" providerId="LiveId" clId="{CE4A1C88-8C8E-4C5F-9A31-EC684375075F}" dt="2024-04-07T22:30:14.633" v="1085" actId="14100"/>
          <ac:spMkLst>
            <pc:docMk/>
            <pc:sldMk cId="3743031548" sldId="258"/>
            <ac:spMk id="13" creationId="{B25F9403-1887-F51E-4B08-299F3665947E}"/>
          </ac:spMkLst>
        </pc:spChg>
        <pc:spChg chg="add mod">
          <ac:chgData name="Александр Стольников" userId="0dca1e128b585d96" providerId="LiveId" clId="{CE4A1C88-8C8E-4C5F-9A31-EC684375075F}" dt="2024-04-11T00:24:43.133" v="4746" actId="1076"/>
          <ac:spMkLst>
            <pc:docMk/>
            <pc:sldMk cId="3743031548" sldId="258"/>
            <ac:spMk id="14" creationId="{0C756119-DF60-C522-7F6C-753E3B8C2232}"/>
          </ac:spMkLst>
        </pc:spChg>
        <pc:spChg chg="mod">
          <ac:chgData name="Александр Стольников" userId="0dca1e128b585d96" providerId="LiveId" clId="{CE4A1C88-8C8E-4C5F-9A31-EC684375075F}" dt="2024-04-07T22:28:14.970" v="1059" actId="14100"/>
          <ac:spMkLst>
            <pc:docMk/>
            <pc:sldMk cId="3743031548" sldId="258"/>
            <ac:spMk id="15" creationId="{E74B468C-1CBC-C75A-AA1C-C760E1F4EC6D}"/>
          </ac:spMkLst>
        </pc:spChg>
        <pc:spChg chg="mod">
          <ac:chgData name="Александр Стольников" userId="0dca1e128b585d96" providerId="LiveId" clId="{CE4A1C88-8C8E-4C5F-9A31-EC684375075F}" dt="2024-04-07T23:58:21.791" v="1113" actId="113"/>
          <ac:spMkLst>
            <pc:docMk/>
            <pc:sldMk cId="3743031548" sldId="258"/>
            <ac:spMk id="17" creationId="{FC51CC9B-1994-0DD5-53E3-8396C03BE597}"/>
          </ac:spMkLst>
        </pc:spChg>
        <pc:spChg chg="mod">
          <ac:chgData name="Александр Стольников" userId="0dca1e128b585d96" providerId="LiveId" clId="{CE4A1C88-8C8E-4C5F-9A31-EC684375075F}" dt="2024-04-10T23:32:57.684" v="4262" actId="1076"/>
          <ac:spMkLst>
            <pc:docMk/>
            <pc:sldMk cId="3743031548" sldId="258"/>
            <ac:spMk id="18" creationId="{3E1AF424-B100-8158-E575-2C9233C25CD3}"/>
          </ac:spMkLst>
        </pc:spChg>
        <pc:spChg chg="add mod">
          <ac:chgData name="Александр Стольников" userId="0dca1e128b585d96" providerId="LiveId" clId="{CE4A1C88-8C8E-4C5F-9A31-EC684375075F}" dt="2024-04-07T22:05:54.541" v="791"/>
          <ac:spMkLst>
            <pc:docMk/>
            <pc:sldMk cId="3743031548" sldId="258"/>
            <ac:spMk id="21" creationId="{C21B1725-E758-53AD-38C9-DCF0A6B4807A}"/>
          </ac:spMkLst>
        </pc:spChg>
        <pc:spChg chg="add mod">
          <ac:chgData name="Александр Стольников" userId="0dca1e128b585d96" providerId="LiveId" clId="{CE4A1C88-8C8E-4C5F-9A31-EC684375075F}" dt="2024-04-09T15:45:04.163" v="1615" actId="1076"/>
          <ac:spMkLst>
            <pc:docMk/>
            <pc:sldMk cId="3743031548" sldId="258"/>
            <ac:spMk id="22" creationId="{0C19CFCA-1F06-6792-5AEB-D4969A5151B2}"/>
          </ac:spMkLst>
        </pc:spChg>
        <pc:spChg chg="add del mod">
          <ac:chgData name="Александр Стольников" userId="0dca1e128b585d96" providerId="LiveId" clId="{CE4A1C88-8C8E-4C5F-9A31-EC684375075F}" dt="2024-04-10T23:58:11.883" v="4424" actId="478"/>
          <ac:spMkLst>
            <pc:docMk/>
            <pc:sldMk cId="3743031548" sldId="258"/>
            <ac:spMk id="25" creationId="{386DD889-49E2-C64E-2268-1264FC780255}"/>
          </ac:spMkLst>
        </pc:spChg>
        <pc:spChg chg="mod">
          <ac:chgData name="Александр Стольников" userId="0dca1e128b585d96" providerId="LiveId" clId="{CE4A1C88-8C8E-4C5F-9A31-EC684375075F}" dt="2024-04-07T22:09:45" v="813" actId="1076"/>
          <ac:spMkLst>
            <pc:docMk/>
            <pc:sldMk cId="3743031548" sldId="258"/>
            <ac:spMk id="27" creationId="{9F3B3E43-2C9A-DCAC-F57F-FAE514F2BC36}"/>
          </ac:spMkLst>
        </pc:spChg>
        <pc:spChg chg="mod">
          <ac:chgData name="Александр Стольников" userId="0dca1e128b585d96" providerId="LiveId" clId="{CE4A1C88-8C8E-4C5F-9A31-EC684375075F}" dt="2024-04-07T22:15:58.443" v="877"/>
          <ac:spMkLst>
            <pc:docMk/>
            <pc:sldMk cId="3743031548" sldId="258"/>
            <ac:spMk id="30" creationId="{DF56DA83-736B-7533-85E7-4E316DD3F18D}"/>
          </ac:spMkLst>
        </pc:spChg>
        <pc:spChg chg="mod">
          <ac:chgData name="Александр Стольников" userId="0dca1e128b585d96" providerId="LiveId" clId="{CE4A1C88-8C8E-4C5F-9A31-EC684375075F}" dt="2024-04-07T22:15:58.443" v="877"/>
          <ac:spMkLst>
            <pc:docMk/>
            <pc:sldMk cId="3743031548" sldId="258"/>
            <ac:spMk id="34" creationId="{CB0B9E68-BC13-415E-C2A9-A1CD35D9426F}"/>
          </ac:spMkLst>
        </pc:spChg>
        <pc:spChg chg="mod">
          <ac:chgData name="Александр Стольников" userId="0dca1e128b585d96" providerId="LiveId" clId="{CE4A1C88-8C8E-4C5F-9A31-EC684375075F}" dt="2024-04-07T22:17:36.853" v="898"/>
          <ac:spMkLst>
            <pc:docMk/>
            <pc:sldMk cId="3743031548" sldId="258"/>
            <ac:spMk id="37" creationId="{17630897-94AA-F4D4-F52F-49FAA931003D}"/>
          </ac:spMkLst>
        </pc:spChg>
        <pc:spChg chg="mod">
          <ac:chgData name="Александр Стольников" userId="0dca1e128b585d96" providerId="LiveId" clId="{CE4A1C88-8C8E-4C5F-9A31-EC684375075F}" dt="2024-04-07T22:17:36.853" v="898"/>
          <ac:spMkLst>
            <pc:docMk/>
            <pc:sldMk cId="3743031548" sldId="258"/>
            <ac:spMk id="41" creationId="{1F6D1C09-E6FD-2B25-A94E-22E067B97ED4}"/>
          </ac:spMkLst>
        </pc:spChg>
        <pc:spChg chg="mod">
          <ac:chgData name="Александр Стольников" userId="0dca1e128b585d96" providerId="LiveId" clId="{CE4A1C88-8C8E-4C5F-9A31-EC684375075F}" dt="2024-04-07T22:18:07.764" v="905"/>
          <ac:spMkLst>
            <pc:docMk/>
            <pc:sldMk cId="3743031548" sldId="258"/>
            <ac:spMk id="44" creationId="{61A422DA-7D33-A1ED-D972-14ABD2C279FA}"/>
          </ac:spMkLst>
        </pc:spChg>
        <pc:spChg chg="mod">
          <ac:chgData name="Александр Стольников" userId="0dca1e128b585d96" providerId="LiveId" clId="{CE4A1C88-8C8E-4C5F-9A31-EC684375075F}" dt="2024-04-07T22:18:07.764" v="905"/>
          <ac:spMkLst>
            <pc:docMk/>
            <pc:sldMk cId="3743031548" sldId="258"/>
            <ac:spMk id="48" creationId="{60C192EA-AAC2-F4C9-949E-80503B84D26F}"/>
          </ac:spMkLst>
        </pc:spChg>
        <pc:spChg chg="mod">
          <ac:chgData name="Александр Стольников" userId="0dca1e128b585d96" providerId="LiveId" clId="{CE4A1C88-8C8E-4C5F-9A31-EC684375075F}" dt="2024-04-07T22:20:07.620" v="932"/>
          <ac:spMkLst>
            <pc:docMk/>
            <pc:sldMk cId="3743031548" sldId="258"/>
            <ac:spMk id="51" creationId="{00109651-9BCC-E1C6-49CF-68F78236C4FE}"/>
          </ac:spMkLst>
        </pc:spChg>
        <pc:spChg chg="mod">
          <ac:chgData name="Александр Стольников" userId="0dca1e128b585d96" providerId="LiveId" clId="{CE4A1C88-8C8E-4C5F-9A31-EC684375075F}" dt="2024-04-07T22:20:07.620" v="932"/>
          <ac:spMkLst>
            <pc:docMk/>
            <pc:sldMk cId="3743031548" sldId="258"/>
            <ac:spMk id="55" creationId="{C79D57A8-9588-7C9D-EF1C-5D10925C3B47}"/>
          </ac:spMkLst>
        </pc:spChg>
        <pc:spChg chg="mod">
          <ac:chgData name="Александр Стольников" userId="0dca1e128b585d96" providerId="LiveId" clId="{CE4A1C88-8C8E-4C5F-9A31-EC684375075F}" dt="2024-04-07T22:26:44.058" v="1030"/>
          <ac:spMkLst>
            <pc:docMk/>
            <pc:sldMk cId="3743031548" sldId="258"/>
            <ac:spMk id="58" creationId="{DF27E41F-9BE7-86ED-3DA0-26EC3D4A59A9}"/>
          </ac:spMkLst>
        </pc:spChg>
        <pc:spChg chg="mod">
          <ac:chgData name="Александр Стольников" userId="0dca1e128b585d96" providerId="LiveId" clId="{CE4A1C88-8C8E-4C5F-9A31-EC684375075F}" dt="2024-04-07T22:26:44.058" v="1030"/>
          <ac:spMkLst>
            <pc:docMk/>
            <pc:sldMk cId="3743031548" sldId="258"/>
            <ac:spMk id="62" creationId="{66A8740B-0381-EEBD-1615-4D646F1CB8C2}"/>
          </ac:spMkLst>
        </pc:spChg>
        <pc:spChg chg="add mod">
          <ac:chgData name="Александр Стольников" userId="0dca1e128b585d96" providerId="LiveId" clId="{CE4A1C88-8C8E-4C5F-9A31-EC684375075F}" dt="2024-04-08T05:07:45.979" v="1298"/>
          <ac:spMkLst>
            <pc:docMk/>
            <pc:sldMk cId="3743031548" sldId="258"/>
            <ac:spMk id="1024" creationId="{287ADE94-9C4B-3A1B-0E38-A45792908E64}"/>
          </ac:spMkLst>
        </pc:spChg>
        <pc:spChg chg="add mod">
          <ac:chgData name="Александр Стольников" userId="0dca1e128b585d96" providerId="LiveId" clId="{CE4A1C88-8C8E-4C5F-9A31-EC684375075F}" dt="2024-04-08T05:12:16.487" v="1317"/>
          <ac:spMkLst>
            <pc:docMk/>
            <pc:sldMk cId="3743031548" sldId="258"/>
            <ac:spMk id="1025" creationId="{967AE4EA-C19F-1FA6-6B4E-ED926F5C2748}"/>
          </ac:spMkLst>
        </pc:spChg>
        <pc:spChg chg="add mod">
          <ac:chgData name="Александр Стольников" userId="0dca1e128b585d96" providerId="LiveId" clId="{CE4A1C88-8C8E-4C5F-9A31-EC684375075F}" dt="2024-04-10T23:57:10.013" v="4408" actId="1076"/>
          <ac:spMkLst>
            <pc:docMk/>
            <pc:sldMk cId="3743031548" sldId="258"/>
            <ac:spMk id="1027" creationId="{B86F6CB5-A77D-0FE4-298C-F26635FC3F56}"/>
          </ac:spMkLst>
        </pc:spChg>
        <pc:spChg chg="add mod">
          <ac:chgData name="Александр Стольников" userId="0dca1e128b585d96" providerId="LiveId" clId="{CE4A1C88-8C8E-4C5F-9A31-EC684375075F}" dt="2024-04-09T15:52:07.010" v="1643" actId="1076"/>
          <ac:spMkLst>
            <pc:docMk/>
            <pc:sldMk cId="3743031548" sldId="258"/>
            <ac:spMk id="1029" creationId="{BB19D624-F53A-7260-9D3B-E220D4302B5D}"/>
          </ac:spMkLst>
        </pc:spChg>
        <pc:spChg chg="add mod">
          <ac:chgData name="Александр Стольников" userId="0dca1e128b585d96" providerId="LiveId" clId="{CE4A1C88-8C8E-4C5F-9A31-EC684375075F}" dt="2024-04-09T15:52:20.366" v="1645" actId="1076"/>
          <ac:spMkLst>
            <pc:docMk/>
            <pc:sldMk cId="3743031548" sldId="258"/>
            <ac:spMk id="1031" creationId="{D677B27F-E36A-3AD4-3028-501E62C0E0DB}"/>
          </ac:spMkLst>
        </pc:spChg>
        <pc:spChg chg="add mod">
          <ac:chgData name="Александр Стольников" userId="0dca1e128b585d96" providerId="LiveId" clId="{CE4A1C88-8C8E-4C5F-9A31-EC684375075F}" dt="2024-04-09T15:52:25.283" v="1646" actId="1076"/>
          <ac:spMkLst>
            <pc:docMk/>
            <pc:sldMk cId="3743031548" sldId="258"/>
            <ac:spMk id="1033" creationId="{97777EF6-430D-1BFB-A90A-45F47C6788C9}"/>
          </ac:spMkLst>
        </pc:spChg>
        <pc:spChg chg="add mod">
          <ac:chgData name="Александр Стольников" userId="0dca1e128b585d96" providerId="LiveId" clId="{CE4A1C88-8C8E-4C5F-9A31-EC684375075F}" dt="2024-04-11T00:00:34.149" v="4462" actId="1076"/>
          <ac:spMkLst>
            <pc:docMk/>
            <pc:sldMk cId="3743031548" sldId="258"/>
            <ac:spMk id="1034" creationId="{AADB7254-1F5E-8224-148A-86C5FA084455}"/>
          </ac:spMkLst>
        </pc:spChg>
        <pc:spChg chg="add mod">
          <ac:chgData name="Александр Стольников" userId="0dca1e128b585d96" providerId="LiveId" clId="{CE4A1C88-8C8E-4C5F-9A31-EC684375075F}" dt="2024-04-09T20:25:44.973" v="1855" actId="1076"/>
          <ac:spMkLst>
            <pc:docMk/>
            <pc:sldMk cId="3743031548" sldId="258"/>
            <ac:spMk id="1035" creationId="{A72A42B2-DBFB-B51C-6F50-E4688D2C846D}"/>
          </ac:spMkLst>
        </pc:spChg>
        <pc:spChg chg="add mod">
          <ac:chgData name="Александр Стольников" userId="0dca1e128b585d96" providerId="LiveId" clId="{CE4A1C88-8C8E-4C5F-9A31-EC684375075F}" dt="2024-04-11T00:00:25.341" v="4461" actId="207"/>
          <ac:spMkLst>
            <pc:docMk/>
            <pc:sldMk cId="3743031548" sldId="258"/>
            <ac:spMk id="1036" creationId="{48963BBF-4882-F59D-B221-8A4C759BAD20}"/>
          </ac:spMkLst>
        </pc:spChg>
        <pc:spChg chg="add mod">
          <ac:chgData name="Александр Стольников" userId="0dca1e128b585d96" providerId="LiveId" clId="{CE4A1C88-8C8E-4C5F-9A31-EC684375075F}" dt="2024-04-10T23:57:24.643" v="4413" actId="1076"/>
          <ac:spMkLst>
            <pc:docMk/>
            <pc:sldMk cId="3743031548" sldId="258"/>
            <ac:spMk id="1037" creationId="{9B4DEAFC-314E-74DE-E4F2-734D41FB3D23}"/>
          </ac:spMkLst>
        </pc:spChg>
        <pc:spChg chg="add mod">
          <ac:chgData name="Александр Стольников" userId="0dca1e128b585d96" providerId="LiveId" clId="{CE4A1C88-8C8E-4C5F-9A31-EC684375075F}" dt="2024-04-09T15:51:07.972" v="1636"/>
          <ac:spMkLst>
            <pc:docMk/>
            <pc:sldMk cId="3743031548" sldId="258"/>
            <ac:spMk id="1038" creationId="{62EE169E-9A9A-22D5-E54B-A04DE81AC203}"/>
          </ac:spMkLst>
        </pc:spChg>
        <pc:spChg chg="mod">
          <ac:chgData name="Александр Стольников" userId="0dca1e128b585d96" providerId="LiveId" clId="{CE4A1C88-8C8E-4C5F-9A31-EC684375075F}" dt="2024-04-09T15:53:14.418" v="1650"/>
          <ac:spMkLst>
            <pc:docMk/>
            <pc:sldMk cId="3743031548" sldId="258"/>
            <ac:spMk id="1044" creationId="{F27AA138-9BB6-3F06-7881-C4A68905489B}"/>
          </ac:spMkLst>
        </pc:spChg>
        <pc:spChg chg="mod">
          <ac:chgData name="Александр Стольников" userId="0dca1e128b585d96" providerId="LiveId" clId="{CE4A1C88-8C8E-4C5F-9A31-EC684375075F}" dt="2024-04-09T15:53:14.418" v="1650"/>
          <ac:spMkLst>
            <pc:docMk/>
            <pc:sldMk cId="3743031548" sldId="258"/>
            <ac:spMk id="1046" creationId="{498F13BA-9E00-6ACE-0C8C-E8D4D049A02A}"/>
          </ac:spMkLst>
        </pc:spChg>
        <pc:spChg chg="mod">
          <ac:chgData name="Александр Стольников" userId="0dca1e128b585d96" providerId="LiveId" clId="{CE4A1C88-8C8E-4C5F-9A31-EC684375075F}" dt="2024-04-09T15:58:45.055" v="1658"/>
          <ac:spMkLst>
            <pc:docMk/>
            <pc:sldMk cId="3743031548" sldId="258"/>
            <ac:spMk id="1049" creationId="{875F4EEA-62ED-252A-687D-00078A78A7C5}"/>
          </ac:spMkLst>
        </pc:spChg>
        <pc:spChg chg="mod">
          <ac:chgData name="Александр Стольников" userId="0dca1e128b585d96" providerId="LiveId" clId="{CE4A1C88-8C8E-4C5F-9A31-EC684375075F}" dt="2024-04-09T15:58:45.055" v="1658"/>
          <ac:spMkLst>
            <pc:docMk/>
            <pc:sldMk cId="3743031548" sldId="258"/>
            <ac:spMk id="1050" creationId="{EB56FAB7-A7F6-1D7E-F9FC-0A0204E48941}"/>
          </ac:spMkLst>
        </pc:spChg>
        <pc:spChg chg="add mod">
          <ac:chgData name="Александр Стольников" userId="0dca1e128b585d96" providerId="LiveId" clId="{CE4A1C88-8C8E-4C5F-9A31-EC684375075F}" dt="2024-04-10T23:37:03.897" v="4291" actId="1076"/>
          <ac:spMkLst>
            <pc:docMk/>
            <pc:sldMk cId="3743031548" sldId="258"/>
            <ac:spMk id="1052" creationId="{4E3903E3-8266-5D2C-8E0D-29004EC90F85}"/>
          </ac:spMkLst>
        </pc:spChg>
        <pc:spChg chg="add del mod">
          <ac:chgData name="Александр Стольников" userId="0dca1e128b585d96" providerId="LiveId" clId="{CE4A1C88-8C8E-4C5F-9A31-EC684375075F}" dt="2024-04-09T20:28:51.905" v="1886" actId="478"/>
          <ac:spMkLst>
            <pc:docMk/>
            <pc:sldMk cId="3743031548" sldId="258"/>
            <ac:spMk id="1053" creationId="{AFE38469-54C9-0AA9-C4BF-52AC09EC479A}"/>
          </ac:spMkLst>
        </pc:spChg>
        <pc:spChg chg="add mod">
          <ac:chgData name="Александр Стольников" userId="0dca1e128b585d96" providerId="LiveId" clId="{CE4A1C88-8C8E-4C5F-9A31-EC684375075F}" dt="2024-04-11T00:15:59.593" v="4669" actId="1076"/>
          <ac:spMkLst>
            <pc:docMk/>
            <pc:sldMk cId="3743031548" sldId="258"/>
            <ac:spMk id="1053" creationId="{CFE592B3-4CE0-EEF5-8E19-BA79A3C58125}"/>
          </ac:spMkLst>
        </pc:spChg>
        <pc:spChg chg="add mod">
          <ac:chgData name="Александр Стольников" userId="0dca1e128b585d96" providerId="LiveId" clId="{CE4A1C88-8C8E-4C5F-9A31-EC684375075F}" dt="2024-04-09T16:08:37.875" v="1727" actId="1076"/>
          <ac:spMkLst>
            <pc:docMk/>
            <pc:sldMk cId="3743031548" sldId="258"/>
            <ac:spMk id="1054" creationId="{88F4CC0A-2B88-BC2E-4F9F-8ED30D3A3442}"/>
          </ac:spMkLst>
        </pc:spChg>
        <pc:spChg chg="add del mod ord">
          <ac:chgData name="Александр Стольников" userId="0dca1e128b585d96" providerId="LiveId" clId="{CE4A1C88-8C8E-4C5F-9A31-EC684375075F}" dt="2024-04-10T23:37:59.256" v="4308" actId="478"/>
          <ac:spMkLst>
            <pc:docMk/>
            <pc:sldMk cId="3743031548" sldId="258"/>
            <ac:spMk id="1055" creationId="{EE965DAB-0882-74A8-0053-C3B2133E7850}"/>
          </ac:spMkLst>
        </pc:spChg>
        <pc:spChg chg="add mod">
          <ac:chgData name="Александр Стольников" userId="0dca1e128b585d96" providerId="LiveId" clId="{CE4A1C88-8C8E-4C5F-9A31-EC684375075F}" dt="2024-04-09T16:11:11.310" v="1741" actId="1076"/>
          <ac:spMkLst>
            <pc:docMk/>
            <pc:sldMk cId="3743031548" sldId="258"/>
            <ac:spMk id="1056" creationId="{3E5B9015-343A-5F22-901B-B6F6D58E00E0}"/>
          </ac:spMkLst>
        </pc:spChg>
        <pc:spChg chg="add del mod">
          <ac:chgData name="Александр Стольников" userId="0dca1e128b585d96" providerId="LiveId" clId="{CE4A1C88-8C8E-4C5F-9A31-EC684375075F}" dt="2024-04-10T23:36:48.876" v="4286" actId="478"/>
          <ac:spMkLst>
            <pc:docMk/>
            <pc:sldMk cId="3743031548" sldId="258"/>
            <ac:spMk id="1057" creationId="{1AC0F0DB-3D78-9210-731B-1CAA8F631F91}"/>
          </ac:spMkLst>
        </pc:spChg>
        <pc:spChg chg="add mod">
          <ac:chgData name="Александр Стольников" userId="0dca1e128b585d96" providerId="LiveId" clId="{CE4A1C88-8C8E-4C5F-9A31-EC684375075F}" dt="2024-04-11T00:03:00.022" v="4504" actId="255"/>
          <ac:spMkLst>
            <pc:docMk/>
            <pc:sldMk cId="3743031548" sldId="258"/>
            <ac:spMk id="1059" creationId="{ACD3068B-718A-0680-1B29-F1158A727D3E}"/>
          </ac:spMkLst>
        </pc:spChg>
        <pc:spChg chg="add mod">
          <ac:chgData name="Александр Стольников" userId="0dca1e128b585d96" providerId="LiveId" clId="{CE4A1C88-8C8E-4C5F-9A31-EC684375075F}" dt="2024-04-11T00:15:50.527" v="4668" actId="20577"/>
          <ac:spMkLst>
            <pc:docMk/>
            <pc:sldMk cId="3743031548" sldId="258"/>
            <ac:spMk id="1060" creationId="{B37664C2-4E0A-0492-4EC9-81954543FC7F}"/>
          </ac:spMkLst>
        </pc:spChg>
        <pc:spChg chg="add mod">
          <ac:chgData name="Александр Стольников" userId="0dca1e128b585d96" providerId="LiveId" clId="{CE4A1C88-8C8E-4C5F-9A31-EC684375075F}" dt="2024-04-11T01:42:29.006" v="4763" actId="20577"/>
          <ac:spMkLst>
            <pc:docMk/>
            <pc:sldMk cId="3743031548" sldId="258"/>
            <ac:spMk id="1061" creationId="{B9FFAB7D-DEF2-4099-45FB-D9420B1B32F6}"/>
          </ac:spMkLst>
        </pc:spChg>
        <pc:grpChg chg="mod">
          <ac:chgData name="Александр Стольников" userId="0dca1e128b585d96" providerId="LiveId" clId="{CE4A1C88-8C8E-4C5F-9A31-EC684375075F}" dt="2024-04-07T21:36:34.744" v="702" actId="1076"/>
          <ac:grpSpMkLst>
            <pc:docMk/>
            <pc:sldMk cId="3743031548" sldId="258"/>
            <ac:grpSpMk id="4" creationId="{C3E84880-4FD3-1B65-BCD3-9FDD30BCF9E6}"/>
          </ac:grpSpMkLst>
        </pc:grpChg>
        <pc:grpChg chg="add del mod">
          <ac:chgData name="Александр Стольников" userId="0dca1e128b585d96" providerId="LiveId" clId="{CE4A1C88-8C8E-4C5F-9A31-EC684375075F}" dt="2024-04-07T22:16:02.773" v="878" actId="478"/>
          <ac:grpSpMkLst>
            <pc:docMk/>
            <pc:sldMk cId="3743031548" sldId="258"/>
            <ac:grpSpMk id="23" creationId="{F6A13470-561B-1A9E-4DEC-B0956ACA0E7A}"/>
          </ac:grpSpMkLst>
        </pc:grpChg>
        <pc:grpChg chg="add mod ord">
          <ac:chgData name="Александр Стольников" userId="0dca1e128b585d96" providerId="LiveId" clId="{CE4A1C88-8C8E-4C5F-9A31-EC684375075F}" dt="2024-04-07T22:28:19.705" v="1060" actId="14100"/>
          <ac:grpSpMkLst>
            <pc:docMk/>
            <pc:sldMk cId="3743031548" sldId="258"/>
            <ac:grpSpMk id="28" creationId="{54554AF6-AA6B-BEC3-B207-BEB8A431E696}"/>
          </ac:grpSpMkLst>
        </pc:grpChg>
        <pc:grpChg chg="mod">
          <ac:chgData name="Александр Стольников" userId="0dca1e128b585d96" providerId="LiveId" clId="{CE4A1C88-8C8E-4C5F-9A31-EC684375075F}" dt="2024-04-07T22:15:58.443" v="877"/>
          <ac:grpSpMkLst>
            <pc:docMk/>
            <pc:sldMk cId="3743031548" sldId="258"/>
            <ac:grpSpMk id="29" creationId="{45B3E7A7-87D6-A6DF-8787-93364388FAC7}"/>
          </ac:grpSpMkLst>
        </pc:grpChg>
        <pc:grpChg chg="add mod ord">
          <ac:chgData name="Александр Стольников" userId="0dca1e128b585d96" providerId="LiveId" clId="{CE4A1C88-8C8E-4C5F-9A31-EC684375075F}" dt="2024-04-07T22:29:03.899" v="1071" actId="14100"/>
          <ac:grpSpMkLst>
            <pc:docMk/>
            <pc:sldMk cId="3743031548" sldId="258"/>
            <ac:grpSpMk id="35" creationId="{BB47A896-373B-A630-D670-34609D15E770}"/>
          </ac:grpSpMkLst>
        </pc:grpChg>
        <pc:grpChg chg="mod">
          <ac:chgData name="Александр Стольников" userId="0dca1e128b585d96" providerId="LiveId" clId="{CE4A1C88-8C8E-4C5F-9A31-EC684375075F}" dt="2024-04-07T22:17:36.853" v="898"/>
          <ac:grpSpMkLst>
            <pc:docMk/>
            <pc:sldMk cId="3743031548" sldId="258"/>
            <ac:grpSpMk id="36" creationId="{7C84B84F-CD33-743A-3373-752B739863CC}"/>
          </ac:grpSpMkLst>
        </pc:grpChg>
        <pc:grpChg chg="add mod">
          <ac:chgData name="Александр Стольников" userId="0dca1e128b585d96" providerId="LiveId" clId="{CE4A1C88-8C8E-4C5F-9A31-EC684375075F}" dt="2024-04-07T22:30:05.678" v="1084" actId="14100"/>
          <ac:grpSpMkLst>
            <pc:docMk/>
            <pc:sldMk cId="3743031548" sldId="258"/>
            <ac:grpSpMk id="42" creationId="{6A6407C7-884C-9D60-E964-19B8F367A616}"/>
          </ac:grpSpMkLst>
        </pc:grpChg>
        <pc:grpChg chg="mod">
          <ac:chgData name="Александр Стольников" userId="0dca1e128b585d96" providerId="LiveId" clId="{CE4A1C88-8C8E-4C5F-9A31-EC684375075F}" dt="2024-04-07T22:18:07.764" v="905"/>
          <ac:grpSpMkLst>
            <pc:docMk/>
            <pc:sldMk cId="3743031548" sldId="258"/>
            <ac:grpSpMk id="43" creationId="{3504B1B0-FAEF-B2B0-50B2-95AE38523BA8}"/>
          </ac:grpSpMkLst>
        </pc:grpChg>
        <pc:grpChg chg="add mod">
          <ac:chgData name="Александр Стольников" userId="0dca1e128b585d96" providerId="LiveId" clId="{CE4A1C88-8C8E-4C5F-9A31-EC684375075F}" dt="2024-04-07T22:28:48.584" v="1068" actId="1076"/>
          <ac:grpSpMkLst>
            <pc:docMk/>
            <pc:sldMk cId="3743031548" sldId="258"/>
            <ac:grpSpMk id="49" creationId="{AE685B67-B394-E506-3D49-E2ADFCAA3C63}"/>
          </ac:grpSpMkLst>
        </pc:grpChg>
        <pc:grpChg chg="mod">
          <ac:chgData name="Александр Стольников" userId="0dca1e128b585d96" providerId="LiveId" clId="{CE4A1C88-8C8E-4C5F-9A31-EC684375075F}" dt="2024-04-07T22:20:07.620" v="932"/>
          <ac:grpSpMkLst>
            <pc:docMk/>
            <pc:sldMk cId="3743031548" sldId="258"/>
            <ac:grpSpMk id="50" creationId="{190A6A07-6EE9-F5DC-59DF-11C899B512AC}"/>
          </ac:grpSpMkLst>
        </pc:grpChg>
        <pc:grpChg chg="add mod ord">
          <ac:chgData name="Александр Стольников" userId="0dca1e128b585d96" providerId="LiveId" clId="{CE4A1C88-8C8E-4C5F-9A31-EC684375075F}" dt="2024-04-07T22:29:59.911" v="1083" actId="14100"/>
          <ac:grpSpMkLst>
            <pc:docMk/>
            <pc:sldMk cId="3743031548" sldId="258"/>
            <ac:grpSpMk id="56" creationId="{6A461AC5-883C-1976-D077-9EFD4ED5F37F}"/>
          </ac:grpSpMkLst>
        </pc:grpChg>
        <pc:grpChg chg="mod">
          <ac:chgData name="Александр Стольников" userId="0dca1e128b585d96" providerId="LiveId" clId="{CE4A1C88-8C8E-4C5F-9A31-EC684375075F}" dt="2024-04-07T22:26:44.058" v="1030"/>
          <ac:grpSpMkLst>
            <pc:docMk/>
            <pc:sldMk cId="3743031548" sldId="258"/>
            <ac:grpSpMk id="57" creationId="{830436B4-EEDE-164F-1990-0148DE1C2BB1}"/>
          </ac:grpSpMkLst>
        </pc:grpChg>
        <pc:grpChg chg="add mod">
          <ac:chgData name="Александр Стольников" userId="0dca1e128b585d96" providerId="LiveId" clId="{CE4A1C88-8C8E-4C5F-9A31-EC684375075F}" dt="2024-04-10T23:57:08.914" v="4407" actId="1076"/>
          <ac:grpSpMkLst>
            <pc:docMk/>
            <pc:sldMk cId="3743031548" sldId="258"/>
            <ac:grpSpMk id="1042" creationId="{3E238A28-5326-6909-4275-07EDBDB34F67}"/>
          </ac:grpSpMkLst>
        </pc:grpChg>
        <pc:grpChg chg="add mod">
          <ac:chgData name="Александр Стольников" userId="0dca1e128b585d96" providerId="LiveId" clId="{CE4A1C88-8C8E-4C5F-9A31-EC684375075F}" dt="2024-04-09T15:58:56.315" v="1661" actId="1076"/>
          <ac:grpSpMkLst>
            <pc:docMk/>
            <pc:sldMk cId="3743031548" sldId="258"/>
            <ac:grpSpMk id="1047" creationId="{449111EB-305A-E183-D973-0207451EF9E9}"/>
          </ac:grpSpMkLst>
        </pc:grpChg>
        <pc:picChg chg="add mod">
          <ac:chgData name="Александр Стольников" userId="0dca1e128b585d96" providerId="LiveId" clId="{CE4A1C88-8C8E-4C5F-9A31-EC684375075F}" dt="2024-04-10T00:21:53.320" v="2536" actId="1076"/>
          <ac:picMkLst>
            <pc:docMk/>
            <pc:sldMk cId="3743031548" sldId="258"/>
            <ac:picMk id="2" creationId="{60542741-D7C0-8F59-70C9-F469301D9B25}"/>
          </ac:picMkLst>
        </pc:picChg>
        <pc:picChg chg="add mod">
          <ac:chgData name="Александр Стольников" userId="0dca1e128b585d96" providerId="LiveId" clId="{CE4A1C88-8C8E-4C5F-9A31-EC684375075F}" dt="2024-04-09T20:29:13.848" v="1893" actId="1076"/>
          <ac:picMkLst>
            <pc:docMk/>
            <pc:sldMk cId="3743031548" sldId="258"/>
            <ac:picMk id="12" creationId="{31E36672-B8CA-FDCF-07FD-2B5125E020D5}"/>
          </ac:picMkLst>
        </pc:picChg>
        <pc:picChg chg="add del mod">
          <ac:chgData name="Александр Стольников" userId="0dca1e128b585d96" providerId="LiveId" clId="{CE4A1C88-8C8E-4C5F-9A31-EC684375075F}" dt="2024-04-09T21:12:29.310" v="2257" actId="478"/>
          <ac:picMkLst>
            <pc:docMk/>
            <pc:sldMk cId="3743031548" sldId="258"/>
            <ac:picMk id="14" creationId="{D9C1E3F0-62E4-F071-CF8A-0C44F0D92F61}"/>
          </ac:picMkLst>
        </pc:picChg>
        <pc:picChg chg="add del mod">
          <ac:chgData name="Александр Стольников" userId="0dca1e128b585d96" providerId="LiveId" clId="{CE4A1C88-8C8E-4C5F-9A31-EC684375075F}" dt="2024-04-10T23:36:46.788" v="4285" actId="478"/>
          <ac:picMkLst>
            <pc:docMk/>
            <pc:sldMk cId="3743031548" sldId="258"/>
            <ac:picMk id="16" creationId="{1CA1E6FD-EECA-DFBF-5924-BB52B1114DA2}"/>
          </ac:picMkLst>
        </pc:picChg>
        <pc:picChg chg="add mod">
          <ac:chgData name="Александр Стольников" userId="0dca1e128b585d96" providerId="LiveId" clId="{CE4A1C88-8C8E-4C5F-9A31-EC684375075F}" dt="2024-04-10T23:38:33.690" v="4313" actId="1076"/>
          <ac:picMkLst>
            <pc:docMk/>
            <pc:sldMk cId="3743031548" sldId="258"/>
            <ac:picMk id="19" creationId="{0A1A3C56-CA60-4896-AE29-0EF596109C89}"/>
          </ac:picMkLst>
        </pc:picChg>
        <pc:picChg chg="add mod">
          <ac:chgData name="Александр Стольников" userId="0dca1e128b585d96" providerId="LiveId" clId="{CE4A1C88-8C8E-4C5F-9A31-EC684375075F}" dt="2024-04-07T22:23:38.491" v="981" actId="1076"/>
          <ac:picMkLst>
            <pc:docMk/>
            <pc:sldMk cId="3743031548" sldId="258"/>
            <ac:picMk id="20" creationId="{D7B706E5-16EE-1B6C-81D5-8840F096FBFC}"/>
          </ac:picMkLst>
        </pc:picChg>
        <pc:picChg chg="add mod">
          <ac:chgData name="Александр Стольников" userId="0dca1e128b585d96" providerId="LiveId" clId="{CE4A1C88-8C8E-4C5F-9A31-EC684375075F}" dt="2024-04-09T21:24:14.472" v="2303" actId="1076"/>
          <ac:picMkLst>
            <pc:docMk/>
            <pc:sldMk cId="3743031548" sldId="258"/>
            <ac:picMk id="23" creationId="{FC0A88B1-201C-C2B5-6840-1BC4ABCF3B5F}"/>
          </ac:picMkLst>
        </pc:picChg>
        <pc:picChg chg="add mod">
          <ac:chgData name="Александр Стольников" userId="0dca1e128b585d96" providerId="LiveId" clId="{CE4A1C88-8C8E-4C5F-9A31-EC684375075F}" dt="2024-04-09T21:26:13.876" v="2313" actId="1076"/>
          <ac:picMkLst>
            <pc:docMk/>
            <pc:sldMk cId="3743031548" sldId="258"/>
            <ac:picMk id="24" creationId="{0F9A36A0-5E76-BEAD-AFFC-2F47B7B89D9D}"/>
          </ac:picMkLst>
        </pc:picChg>
        <pc:picChg chg="mod">
          <ac:chgData name="Александр Стольников" userId="0dca1e128b585d96" providerId="LiveId" clId="{CE4A1C88-8C8E-4C5F-9A31-EC684375075F}" dt="2024-04-07T22:08:59.995" v="806"/>
          <ac:picMkLst>
            <pc:docMk/>
            <pc:sldMk cId="3743031548" sldId="258"/>
            <ac:picMk id="24" creationId="{C7D3BE3F-2D01-0DD8-F165-C9B034E41EF3}"/>
          </ac:picMkLst>
        </pc:picChg>
        <pc:picChg chg="mod">
          <ac:chgData name="Александр Стольников" userId="0dca1e128b585d96" providerId="LiveId" clId="{CE4A1C88-8C8E-4C5F-9A31-EC684375075F}" dt="2024-04-07T22:08:59.995" v="806"/>
          <ac:picMkLst>
            <pc:docMk/>
            <pc:sldMk cId="3743031548" sldId="258"/>
            <ac:picMk id="25" creationId="{A80EC2BA-9C61-8EEA-2EEC-CF5F4055CA9A}"/>
          </ac:picMkLst>
        </pc:picChg>
        <pc:picChg chg="add mod">
          <ac:chgData name="Александр Стольников" userId="0dca1e128b585d96" providerId="LiveId" clId="{CE4A1C88-8C8E-4C5F-9A31-EC684375075F}" dt="2024-04-09T21:41:21.329" v="2388" actId="1076"/>
          <ac:picMkLst>
            <pc:docMk/>
            <pc:sldMk cId="3743031548" sldId="258"/>
            <ac:picMk id="26" creationId="{31253536-183A-101F-E150-7F2C9B7CE06C}"/>
          </ac:picMkLst>
        </pc:picChg>
        <pc:picChg chg="mod">
          <ac:chgData name="Александр Стольников" userId="0dca1e128b585d96" providerId="LiveId" clId="{CE4A1C88-8C8E-4C5F-9A31-EC684375075F}" dt="2024-04-07T22:09:26.492" v="810" actId="1076"/>
          <ac:picMkLst>
            <pc:docMk/>
            <pc:sldMk cId="3743031548" sldId="258"/>
            <ac:picMk id="26" creationId="{61EE552A-CCD0-C82D-83C4-331F455666CF}"/>
          </ac:picMkLst>
        </pc:picChg>
        <pc:picChg chg="add mod">
          <ac:chgData name="Александр Стольников" userId="0dca1e128b585d96" providerId="LiveId" clId="{CE4A1C88-8C8E-4C5F-9A31-EC684375075F}" dt="2024-04-10T23:37:46.380" v="4302" actId="1076"/>
          <ac:picMkLst>
            <pc:docMk/>
            <pc:sldMk cId="3743031548" sldId="258"/>
            <ac:picMk id="27" creationId="{E557965A-AA11-5C85-F5A1-510F119C6F80}"/>
          </ac:picMkLst>
        </pc:picChg>
        <pc:picChg chg="mod">
          <ac:chgData name="Александр Стольников" userId="0dca1e128b585d96" providerId="LiveId" clId="{CE4A1C88-8C8E-4C5F-9A31-EC684375075F}" dt="2024-04-07T22:15:58.443" v="877"/>
          <ac:picMkLst>
            <pc:docMk/>
            <pc:sldMk cId="3743031548" sldId="258"/>
            <ac:picMk id="31" creationId="{AFA6BA34-C706-EF97-EBFF-37845B70034E}"/>
          </ac:picMkLst>
        </pc:picChg>
        <pc:picChg chg="mod">
          <ac:chgData name="Александр Стольников" userId="0dca1e128b585d96" providerId="LiveId" clId="{CE4A1C88-8C8E-4C5F-9A31-EC684375075F}" dt="2024-04-07T22:15:58.443" v="877"/>
          <ac:picMkLst>
            <pc:docMk/>
            <pc:sldMk cId="3743031548" sldId="258"/>
            <ac:picMk id="32" creationId="{43D3ADE9-FE99-1DE1-AC24-F52F3908A7FE}"/>
          </ac:picMkLst>
        </pc:picChg>
        <pc:picChg chg="mod">
          <ac:chgData name="Александр Стольников" userId="0dca1e128b585d96" providerId="LiveId" clId="{CE4A1C88-8C8E-4C5F-9A31-EC684375075F}" dt="2024-04-07T22:15:58.443" v="877"/>
          <ac:picMkLst>
            <pc:docMk/>
            <pc:sldMk cId="3743031548" sldId="258"/>
            <ac:picMk id="33" creationId="{664C20A4-98F9-C2CB-0F0C-6C4E757A80CF}"/>
          </ac:picMkLst>
        </pc:picChg>
        <pc:picChg chg="mod">
          <ac:chgData name="Александр Стольников" userId="0dca1e128b585d96" providerId="LiveId" clId="{CE4A1C88-8C8E-4C5F-9A31-EC684375075F}" dt="2024-04-07T22:17:36.853" v="898"/>
          <ac:picMkLst>
            <pc:docMk/>
            <pc:sldMk cId="3743031548" sldId="258"/>
            <ac:picMk id="38" creationId="{C287E265-23F9-B3ED-ACF9-48D2EC4CD4FB}"/>
          </ac:picMkLst>
        </pc:picChg>
        <pc:picChg chg="mod">
          <ac:chgData name="Александр Стольников" userId="0dca1e128b585d96" providerId="LiveId" clId="{CE4A1C88-8C8E-4C5F-9A31-EC684375075F}" dt="2024-04-07T22:17:36.853" v="898"/>
          <ac:picMkLst>
            <pc:docMk/>
            <pc:sldMk cId="3743031548" sldId="258"/>
            <ac:picMk id="39" creationId="{27DAF624-6B60-6B38-4383-4C121C861030}"/>
          </ac:picMkLst>
        </pc:picChg>
        <pc:picChg chg="mod">
          <ac:chgData name="Александр Стольников" userId="0dca1e128b585d96" providerId="LiveId" clId="{CE4A1C88-8C8E-4C5F-9A31-EC684375075F}" dt="2024-04-07T22:17:36.853" v="898"/>
          <ac:picMkLst>
            <pc:docMk/>
            <pc:sldMk cId="3743031548" sldId="258"/>
            <ac:picMk id="40" creationId="{273C163C-B28B-6285-6A2F-43DA32C32A47}"/>
          </ac:picMkLst>
        </pc:picChg>
        <pc:picChg chg="mod">
          <ac:chgData name="Александр Стольников" userId="0dca1e128b585d96" providerId="LiveId" clId="{CE4A1C88-8C8E-4C5F-9A31-EC684375075F}" dt="2024-04-07T22:18:07.764" v="905"/>
          <ac:picMkLst>
            <pc:docMk/>
            <pc:sldMk cId="3743031548" sldId="258"/>
            <ac:picMk id="45" creationId="{4F94A47D-E570-BD5A-88DC-07F66C8ACA00}"/>
          </ac:picMkLst>
        </pc:picChg>
        <pc:picChg chg="mod">
          <ac:chgData name="Александр Стольников" userId="0dca1e128b585d96" providerId="LiveId" clId="{CE4A1C88-8C8E-4C5F-9A31-EC684375075F}" dt="2024-04-07T22:18:07.764" v="905"/>
          <ac:picMkLst>
            <pc:docMk/>
            <pc:sldMk cId="3743031548" sldId="258"/>
            <ac:picMk id="46" creationId="{5F79CB7E-CEE2-DDE8-49BA-99859A9892D8}"/>
          </ac:picMkLst>
        </pc:picChg>
        <pc:picChg chg="mod">
          <ac:chgData name="Александр Стольников" userId="0dca1e128b585d96" providerId="LiveId" clId="{CE4A1C88-8C8E-4C5F-9A31-EC684375075F}" dt="2024-04-07T22:18:07.764" v="905"/>
          <ac:picMkLst>
            <pc:docMk/>
            <pc:sldMk cId="3743031548" sldId="258"/>
            <ac:picMk id="47" creationId="{33896ACE-FA6A-6AFA-61EA-CF0E477712A1}"/>
          </ac:picMkLst>
        </pc:picChg>
        <pc:picChg chg="mod">
          <ac:chgData name="Александр Стольников" userId="0dca1e128b585d96" providerId="LiveId" clId="{CE4A1C88-8C8E-4C5F-9A31-EC684375075F}" dt="2024-04-07T22:20:07.620" v="932"/>
          <ac:picMkLst>
            <pc:docMk/>
            <pc:sldMk cId="3743031548" sldId="258"/>
            <ac:picMk id="52" creationId="{388EC170-E8C8-A553-01BE-7EBE85C59E28}"/>
          </ac:picMkLst>
        </pc:picChg>
        <pc:picChg chg="mod">
          <ac:chgData name="Александр Стольников" userId="0dca1e128b585d96" providerId="LiveId" clId="{CE4A1C88-8C8E-4C5F-9A31-EC684375075F}" dt="2024-04-07T22:20:07.620" v="932"/>
          <ac:picMkLst>
            <pc:docMk/>
            <pc:sldMk cId="3743031548" sldId="258"/>
            <ac:picMk id="53" creationId="{27D28D39-BD79-48CB-E0A2-3BE9C2028E86}"/>
          </ac:picMkLst>
        </pc:picChg>
        <pc:picChg chg="mod">
          <ac:chgData name="Александр Стольников" userId="0dca1e128b585d96" providerId="LiveId" clId="{CE4A1C88-8C8E-4C5F-9A31-EC684375075F}" dt="2024-04-07T22:20:07.620" v="932"/>
          <ac:picMkLst>
            <pc:docMk/>
            <pc:sldMk cId="3743031548" sldId="258"/>
            <ac:picMk id="54" creationId="{F552453D-7D82-CB14-8ACD-E750C73B9250}"/>
          </ac:picMkLst>
        </pc:picChg>
        <pc:picChg chg="mod">
          <ac:chgData name="Александр Стольников" userId="0dca1e128b585d96" providerId="LiveId" clId="{CE4A1C88-8C8E-4C5F-9A31-EC684375075F}" dt="2024-04-07T22:26:44.058" v="1030"/>
          <ac:picMkLst>
            <pc:docMk/>
            <pc:sldMk cId="3743031548" sldId="258"/>
            <ac:picMk id="59" creationId="{2308EEFB-D74D-80D3-A45D-134AC1D85E33}"/>
          </ac:picMkLst>
        </pc:picChg>
        <pc:picChg chg="mod">
          <ac:chgData name="Александр Стольников" userId="0dca1e128b585d96" providerId="LiveId" clId="{CE4A1C88-8C8E-4C5F-9A31-EC684375075F}" dt="2024-04-07T22:26:44.058" v="1030"/>
          <ac:picMkLst>
            <pc:docMk/>
            <pc:sldMk cId="3743031548" sldId="258"/>
            <ac:picMk id="60" creationId="{3F99FABA-093D-14B7-D4BE-222A72E08E76}"/>
          </ac:picMkLst>
        </pc:picChg>
        <pc:picChg chg="mod">
          <ac:chgData name="Александр Стольников" userId="0dca1e128b585d96" providerId="LiveId" clId="{CE4A1C88-8C8E-4C5F-9A31-EC684375075F}" dt="2024-04-07T22:26:44.058" v="1030"/>
          <ac:picMkLst>
            <pc:docMk/>
            <pc:sldMk cId="3743031548" sldId="258"/>
            <ac:picMk id="61" creationId="{6C183C81-A3C8-ABB3-9996-01326DF8FE9A}"/>
          </ac:picMkLst>
        </pc:picChg>
        <pc:picChg chg="add del mod">
          <ac:chgData name="Александр Стольников" userId="0dca1e128b585d96" providerId="LiveId" clId="{CE4A1C88-8C8E-4C5F-9A31-EC684375075F}" dt="2024-04-09T15:51:16.379" v="1637" actId="478"/>
          <ac:picMkLst>
            <pc:docMk/>
            <pc:sldMk cId="3743031548" sldId="258"/>
            <ac:picMk id="63" creationId="{39A8AF2A-CBFA-8D07-9904-67FBAC4F4FE8}"/>
          </ac:picMkLst>
        </pc:picChg>
        <pc:picChg chg="add del mod modCrop">
          <ac:chgData name="Александр Стольников" userId="0dca1e128b585d96" providerId="LiveId" clId="{CE4A1C88-8C8E-4C5F-9A31-EC684375075F}" dt="2024-04-10T23:38:01.690" v="4309" actId="478"/>
          <ac:picMkLst>
            <pc:docMk/>
            <pc:sldMk cId="3743031548" sldId="258"/>
            <ac:picMk id="63" creationId="{EC23D600-6111-5C8E-C496-69554740AD04}"/>
          </ac:picMkLst>
        </pc:picChg>
        <pc:picChg chg="mod">
          <ac:chgData name="Александр Стольников" userId="0dca1e128b585d96" providerId="LiveId" clId="{CE4A1C88-8C8E-4C5F-9A31-EC684375075F}" dt="2024-04-11T00:26:56.262" v="4748" actId="1076"/>
          <ac:picMkLst>
            <pc:docMk/>
            <pc:sldMk cId="3743031548" sldId="258"/>
            <ac:picMk id="1026" creationId="{45312784-CBB3-C49D-42A5-BCEF62ED55B5}"/>
          </ac:picMkLst>
        </pc:picChg>
        <pc:picChg chg="add del mod">
          <ac:chgData name="Александр Стольников" userId="0dca1e128b585d96" providerId="LiveId" clId="{CE4A1C88-8C8E-4C5F-9A31-EC684375075F}" dt="2024-04-09T21:10:39.133" v="2253" actId="478"/>
          <ac:picMkLst>
            <pc:docMk/>
            <pc:sldMk cId="3743031548" sldId="258"/>
            <ac:picMk id="1028" creationId="{11BE90B6-19C0-7310-66C4-8C59D43602A9}"/>
          </ac:picMkLst>
        </pc:picChg>
        <pc:picChg chg="del mod">
          <ac:chgData name="Александр Стольников" userId="0dca1e128b585d96" providerId="LiveId" clId="{CE4A1C88-8C8E-4C5F-9A31-EC684375075F}" dt="2024-04-10T23:31:51.036" v="4261" actId="478"/>
          <ac:picMkLst>
            <pc:docMk/>
            <pc:sldMk cId="3743031548" sldId="258"/>
            <ac:picMk id="1030" creationId="{545BC210-A8AC-7098-9064-9144A29AAF1A}"/>
          </ac:picMkLst>
        </pc:picChg>
        <pc:picChg chg="add mod">
          <ac:chgData name="Александр Стольников" userId="0dca1e128b585d96" providerId="LiveId" clId="{CE4A1C88-8C8E-4C5F-9A31-EC684375075F}" dt="2024-04-09T21:25:19.124" v="2309" actId="1076"/>
          <ac:picMkLst>
            <pc:docMk/>
            <pc:sldMk cId="3743031548" sldId="258"/>
            <ac:picMk id="1032" creationId="{94AFC7C2-3B8C-AC93-B060-30FE0AC9D43D}"/>
          </ac:picMkLst>
        </pc:picChg>
        <pc:picChg chg="del">
          <ac:chgData name="Александр Стольников" userId="0dca1e128b585d96" providerId="LiveId" clId="{CE4A1C88-8C8E-4C5F-9A31-EC684375075F}" dt="2024-04-03T04:16:23.608" v="426" actId="21"/>
          <ac:picMkLst>
            <pc:docMk/>
            <pc:sldMk cId="3743031548" sldId="258"/>
            <ac:picMk id="1034" creationId="{38084716-FCE8-9FDC-3C74-2D762D376DE4}"/>
          </ac:picMkLst>
        </pc:picChg>
        <pc:picChg chg="add del">
          <ac:chgData name="Александр Стольников" userId="0dca1e128b585d96" providerId="LiveId" clId="{CE4A1C88-8C8E-4C5F-9A31-EC684375075F}" dt="2024-04-03T04:19:42.996" v="446" actId="21"/>
          <ac:picMkLst>
            <pc:docMk/>
            <pc:sldMk cId="3743031548" sldId="258"/>
            <ac:picMk id="1036" creationId="{D8C25B94-F3D6-7D38-F7AA-4D95CF7C8E36}"/>
          </ac:picMkLst>
        </pc:picChg>
        <pc:picChg chg="add mod">
          <ac:chgData name="Александр Стольников" userId="0dca1e128b585d96" providerId="LiveId" clId="{CE4A1C88-8C8E-4C5F-9A31-EC684375075F}" dt="2024-04-10T23:58:31.298" v="4426" actId="1076"/>
          <ac:picMkLst>
            <pc:docMk/>
            <pc:sldMk cId="3743031548" sldId="258"/>
            <ac:picMk id="1041" creationId="{9B7068CE-2AB3-310A-D3A0-D1B738436011}"/>
          </ac:picMkLst>
        </pc:picChg>
        <pc:picChg chg="mod">
          <ac:chgData name="Александр Стольников" userId="0dca1e128b585d96" providerId="LiveId" clId="{CE4A1C88-8C8E-4C5F-9A31-EC684375075F}" dt="2024-04-09T15:53:14.418" v="1650"/>
          <ac:picMkLst>
            <pc:docMk/>
            <pc:sldMk cId="3743031548" sldId="258"/>
            <ac:picMk id="1043" creationId="{0A8AE1C6-2EF4-17F7-50D5-94CD857E0AAC}"/>
          </ac:picMkLst>
        </pc:picChg>
        <pc:picChg chg="mod">
          <ac:chgData name="Александр Стольников" userId="0dca1e128b585d96" providerId="LiveId" clId="{CE4A1C88-8C8E-4C5F-9A31-EC684375075F}" dt="2024-04-09T15:53:14.418" v="1650"/>
          <ac:picMkLst>
            <pc:docMk/>
            <pc:sldMk cId="3743031548" sldId="258"/>
            <ac:picMk id="1045" creationId="{AEFF0A4E-9EC3-3EEB-E999-107001D3A7B4}"/>
          </ac:picMkLst>
        </pc:picChg>
        <pc:picChg chg="mod">
          <ac:chgData name="Александр Стольников" userId="0dca1e128b585d96" providerId="LiveId" clId="{CE4A1C88-8C8E-4C5F-9A31-EC684375075F}" dt="2024-04-09T15:58:45.055" v="1658"/>
          <ac:picMkLst>
            <pc:docMk/>
            <pc:sldMk cId="3743031548" sldId="258"/>
            <ac:picMk id="1048" creationId="{91C59730-8355-7EAA-71BD-09BC3E994AD3}"/>
          </ac:picMkLst>
        </pc:picChg>
        <pc:picChg chg="mod">
          <ac:chgData name="Александр Стольников" userId="0dca1e128b585d96" providerId="LiveId" clId="{CE4A1C88-8C8E-4C5F-9A31-EC684375075F}" dt="2024-04-09T15:58:45.055" v="1658"/>
          <ac:picMkLst>
            <pc:docMk/>
            <pc:sldMk cId="3743031548" sldId="258"/>
            <ac:picMk id="1051" creationId="{7BC808E8-17F3-66BD-DAE5-0667EE4DD603}"/>
          </ac:picMkLst>
        </pc:picChg>
        <pc:picChg chg="add mod">
          <ac:chgData name="Александр Стольников" userId="0dca1e128b585d96" providerId="LiveId" clId="{CE4A1C88-8C8E-4C5F-9A31-EC684375075F}" dt="2024-04-10T00:22:00.199" v="2537" actId="1076"/>
          <ac:picMkLst>
            <pc:docMk/>
            <pc:sldMk cId="3743031548" sldId="258"/>
            <ac:picMk id="2068" creationId="{C93270AE-17E5-917F-200E-45DC2FA938D8}"/>
          </ac:picMkLst>
        </pc:picChg>
        <pc:cxnChg chg="add mod ord">
          <ac:chgData name="Александр Стольников" userId="0dca1e128b585d96" providerId="LiveId" clId="{CE4A1C88-8C8E-4C5F-9A31-EC684375075F}" dt="2024-04-10T23:57:10.546" v="4409" actId="1076"/>
          <ac:cxnSpMkLst>
            <pc:docMk/>
            <pc:sldMk cId="3743031548" sldId="258"/>
            <ac:cxnSpMk id="1040" creationId="{F37585ED-C6CF-B402-0885-25A4CD24DF12}"/>
          </ac:cxnSpMkLst>
        </pc:cxnChg>
      </pc:sldChg>
      <pc:sldChg chg="addSp delSp modSp mod">
        <pc:chgData name="Александр Стольников" userId="0dca1e128b585d96" providerId="LiveId" clId="{CE4A1C88-8C8E-4C5F-9A31-EC684375075F}" dt="2024-04-11T22:36:23.582" v="4821" actId="1076"/>
        <pc:sldMkLst>
          <pc:docMk/>
          <pc:sldMk cId="2789645041" sldId="259"/>
        </pc:sldMkLst>
        <pc:spChg chg="del mod">
          <ac:chgData name="Александр Стольников" userId="0dca1e128b585d96" providerId="LiveId" clId="{CE4A1C88-8C8E-4C5F-9A31-EC684375075F}" dt="2024-04-10T05:26:15.161" v="2647" actId="478"/>
          <ac:spMkLst>
            <pc:docMk/>
            <pc:sldMk cId="2789645041" sldId="259"/>
            <ac:spMk id="3" creationId="{CD02210F-F8EF-B596-AC7C-48A3E78C4C8F}"/>
          </ac:spMkLst>
        </pc:spChg>
        <pc:spChg chg="mod">
          <ac:chgData name="Александр Стольников" userId="0dca1e128b585d96" providerId="LiveId" clId="{CE4A1C88-8C8E-4C5F-9A31-EC684375075F}" dt="2024-04-10T22:02:26.150" v="3294"/>
          <ac:spMkLst>
            <pc:docMk/>
            <pc:sldMk cId="2789645041" sldId="259"/>
            <ac:spMk id="10" creationId="{BD9115E9-42F3-FD9A-6F18-8920F7AE9555}"/>
          </ac:spMkLst>
        </pc:spChg>
        <pc:spChg chg="add mod">
          <ac:chgData name="Александр Стольников" userId="0dca1e128b585d96" providerId="LiveId" clId="{CE4A1C88-8C8E-4C5F-9A31-EC684375075F}" dt="2024-04-07T22:05:50.728" v="790"/>
          <ac:spMkLst>
            <pc:docMk/>
            <pc:sldMk cId="2789645041" sldId="259"/>
            <ac:spMk id="14" creationId="{8BD88CF7-64C0-1E10-209E-1245F4F740C9}"/>
          </ac:spMkLst>
        </pc:spChg>
        <pc:spChg chg="add mod">
          <ac:chgData name="Александр Стольников" userId="0dca1e128b585d96" providerId="LiveId" clId="{CE4A1C88-8C8E-4C5F-9A31-EC684375075F}" dt="2024-04-07T22:06:41.889" v="795"/>
          <ac:spMkLst>
            <pc:docMk/>
            <pc:sldMk cId="2789645041" sldId="259"/>
            <ac:spMk id="15" creationId="{70D8F3FA-ED04-B8DE-DCC8-762FFF154C8D}"/>
          </ac:spMkLst>
        </pc:spChg>
        <pc:spChg chg="add del mod">
          <ac:chgData name="Александр Стольников" userId="0dca1e128b585d96" providerId="LiveId" clId="{CE4A1C88-8C8E-4C5F-9A31-EC684375075F}" dt="2024-04-07T22:08:25.072" v="803" actId="478"/>
          <ac:spMkLst>
            <pc:docMk/>
            <pc:sldMk cId="2789645041" sldId="259"/>
            <ac:spMk id="16" creationId="{C8BCA28B-6161-068B-26CC-B63B3A418F6B}"/>
          </ac:spMkLst>
        </pc:spChg>
        <pc:spChg chg="add mod">
          <ac:chgData name="Александр Стольников" userId="0dca1e128b585d96" providerId="LiveId" clId="{CE4A1C88-8C8E-4C5F-9A31-EC684375075F}" dt="2024-04-10T05:26:19.821" v="2648" actId="1076"/>
          <ac:spMkLst>
            <pc:docMk/>
            <pc:sldMk cId="2789645041" sldId="259"/>
            <ac:spMk id="17" creationId="{5D44385F-FF2F-C792-FE50-34AB7EB2026C}"/>
          </ac:spMkLst>
        </pc:spChg>
        <pc:spChg chg="mod">
          <ac:chgData name="Александр Стольников" userId="0dca1e128b585d96" providerId="LiveId" clId="{CE4A1C88-8C8E-4C5F-9A31-EC684375075F}" dt="2024-04-10T22:02:26.150" v="3294"/>
          <ac:spMkLst>
            <pc:docMk/>
            <pc:sldMk cId="2789645041" sldId="259"/>
            <ac:spMk id="18" creationId="{BF032A02-8660-1B90-A11D-B785DA78C827}"/>
          </ac:spMkLst>
        </pc:spChg>
        <pc:spChg chg="mod">
          <ac:chgData name="Александр Стольников" userId="0dca1e128b585d96" providerId="LiveId" clId="{CE4A1C88-8C8E-4C5F-9A31-EC684375075F}" dt="2024-04-10T22:02:26.150" v="3294"/>
          <ac:spMkLst>
            <pc:docMk/>
            <pc:sldMk cId="2789645041" sldId="259"/>
            <ac:spMk id="19" creationId="{B64F3D43-FC1C-78F2-69AB-6A7A4BF5DAAA}"/>
          </ac:spMkLst>
        </pc:spChg>
        <pc:spChg chg="mod">
          <ac:chgData name="Александр Стольников" userId="0dca1e128b585d96" providerId="LiveId" clId="{CE4A1C88-8C8E-4C5F-9A31-EC684375075F}" dt="2024-04-10T22:02:26.150" v="3294"/>
          <ac:spMkLst>
            <pc:docMk/>
            <pc:sldMk cId="2789645041" sldId="259"/>
            <ac:spMk id="20" creationId="{6D5AECEE-5CDB-4BD8-421B-23A84C3C3250}"/>
          </ac:spMkLst>
        </pc:spChg>
        <pc:spChg chg="mod">
          <ac:chgData name="Александр Стольников" userId="0dca1e128b585d96" providerId="LiveId" clId="{CE4A1C88-8C8E-4C5F-9A31-EC684375075F}" dt="2024-04-10T22:02:26.150" v="3294"/>
          <ac:spMkLst>
            <pc:docMk/>
            <pc:sldMk cId="2789645041" sldId="259"/>
            <ac:spMk id="21" creationId="{F6A3279E-1E7E-3DA5-5E88-E2FFDBFFA902}"/>
          </ac:spMkLst>
        </pc:spChg>
        <pc:spChg chg="mod">
          <ac:chgData name="Александр Стольников" userId="0dca1e128b585d96" providerId="LiveId" clId="{CE4A1C88-8C8E-4C5F-9A31-EC684375075F}" dt="2024-04-07T22:08:41.006" v="804"/>
          <ac:spMkLst>
            <pc:docMk/>
            <pc:sldMk cId="2789645041" sldId="259"/>
            <ac:spMk id="21" creationId="{FD96B272-181B-DAE0-5C57-95A0EBADA279}"/>
          </ac:spMkLst>
        </pc:spChg>
        <pc:spChg chg="add mod">
          <ac:chgData name="Александр Стольников" userId="0dca1e128b585d96" providerId="LiveId" clId="{CE4A1C88-8C8E-4C5F-9A31-EC684375075F}" dt="2024-04-08T05:07:41.477" v="1297"/>
          <ac:spMkLst>
            <pc:docMk/>
            <pc:sldMk cId="2789645041" sldId="259"/>
            <ac:spMk id="22" creationId="{B0048F0A-B3A8-2865-A24A-8945D5A1D8E9}"/>
          </ac:spMkLst>
        </pc:spChg>
        <pc:spChg chg="mod">
          <ac:chgData name="Александр Стольников" userId="0dca1e128b585d96" providerId="LiveId" clId="{CE4A1C88-8C8E-4C5F-9A31-EC684375075F}" dt="2024-04-08T05:09:46.611" v="1304"/>
          <ac:spMkLst>
            <pc:docMk/>
            <pc:sldMk cId="2789645041" sldId="259"/>
            <ac:spMk id="24" creationId="{07887821-799A-18DF-EFD4-51590D4AFA46}"/>
          </ac:spMkLst>
        </pc:spChg>
        <pc:spChg chg="mod">
          <ac:chgData name="Александр Стольников" userId="0dca1e128b585d96" providerId="LiveId" clId="{CE4A1C88-8C8E-4C5F-9A31-EC684375075F}" dt="2024-04-08T05:09:46.611" v="1304"/>
          <ac:spMkLst>
            <pc:docMk/>
            <pc:sldMk cId="2789645041" sldId="259"/>
            <ac:spMk id="25" creationId="{F89AE7B9-7775-3B0F-1EE5-85E40D77443F}"/>
          </ac:spMkLst>
        </pc:spChg>
        <pc:spChg chg="mod">
          <ac:chgData name="Александр Стольников" userId="0dca1e128b585d96" providerId="LiveId" clId="{CE4A1C88-8C8E-4C5F-9A31-EC684375075F}" dt="2024-04-08T05:09:46.611" v="1304"/>
          <ac:spMkLst>
            <pc:docMk/>
            <pc:sldMk cId="2789645041" sldId="259"/>
            <ac:spMk id="26" creationId="{30503976-79C5-97D0-CEFF-51B4B06DE764}"/>
          </ac:spMkLst>
        </pc:spChg>
        <pc:spChg chg="mod">
          <ac:chgData name="Александр Стольников" userId="0dca1e128b585d96" providerId="LiveId" clId="{CE4A1C88-8C8E-4C5F-9A31-EC684375075F}" dt="2024-04-08T05:09:46.611" v="1304"/>
          <ac:spMkLst>
            <pc:docMk/>
            <pc:sldMk cId="2789645041" sldId="259"/>
            <ac:spMk id="27" creationId="{96C8DE69-E900-2905-51E5-DBCD5E21430C}"/>
          </ac:spMkLst>
        </pc:spChg>
        <pc:spChg chg="mod">
          <ac:chgData name="Александр Стольников" userId="0dca1e128b585d96" providerId="LiveId" clId="{CE4A1C88-8C8E-4C5F-9A31-EC684375075F}" dt="2024-04-08T05:09:46.611" v="1304"/>
          <ac:spMkLst>
            <pc:docMk/>
            <pc:sldMk cId="2789645041" sldId="259"/>
            <ac:spMk id="28" creationId="{FF57F6A4-65FB-80D9-51E5-6E07739D8744}"/>
          </ac:spMkLst>
        </pc:spChg>
        <pc:spChg chg="mod">
          <ac:chgData name="Александр Стольников" userId="0dca1e128b585d96" providerId="LiveId" clId="{CE4A1C88-8C8E-4C5F-9A31-EC684375075F}" dt="2024-04-08T05:09:46.611" v="1304"/>
          <ac:spMkLst>
            <pc:docMk/>
            <pc:sldMk cId="2789645041" sldId="259"/>
            <ac:spMk id="29" creationId="{4016DB90-1A66-ACE2-7E3F-60ED993D1E4B}"/>
          </ac:spMkLst>
        </pc:spChg>
        <pc:spChg chg="mod">
          <ac:chgData name="Александр Стольников" userId="0dca1e128b585d96" providerId="LiveId" clId="{CE4A1C88-8C8E-4C5F-9A31-EC684375075F}" dt="2024-04-08T05:09:46.611" v="1304"/>
          <ac:spMkLst>
            <pc:docMk/>
            <pc:sldMk cId="2789645041" sldId="259"/>
            <ac:spMk id="30" creationId="{85B6D623-244C-0B35-76C4-52E7FC12BE1C}"/>
          </ac:spMkLst>
        </pc:spChg>
        <pc:spChg chg="add mod">
          <ac:chgData name="Александр Стольников" userId="0dca1e128b585d96" providerId="LiveId" clId="{CE4A1C88-8C8E-4C5F-9A31-EC684375075F}" dt="2024-04-08T05:12:10.547" v="1316"/>
          <ac:spMkLst>
            <pc:docMk/>
            <pc:sldMk cId="2789645041" sldId="259"/>
            <ac:spMk id="31" creationId="{05AACAE5-8796-EB25-34BF-0C9080CDEB9F}"/>
          </ac:spMkLst>
        </pc:spChg>
        <pc:spChg chg="mod">
          <ac:chgData name="Александр Стольников" userId="0dca1e128b585d96" providerId="LiveId" clId="{CE4A1C88-8C8E-4C5F-9A31-EC684375075F}" dt="2024-04-08T05:14:07.606" v="1327"/>
          <ac:spMkLst>
            <pc:docMk/>
            <pc:sldMk cId="2789645041" sldId="259"/>
            <ac:spMk id="34" creationId="{B541972B-DA08-5E55-0785-5725E77CDD96}"/>
          </ac:spMkLst>
        </pc:spChg>
        <pc:spChg chg="add mod">
          <ac:chgData name="Александр Стольников" userId="0dca1e128b585d96" providerId="LiveId" clId="{CE4A1C88-8C8E-4C5F-9A31-EC684375075F}" dt="2024-04-09T15:45:26.611" v="1619" actId="14100"/>
          <ac:spMkLst>
            <pc:docMk/>
            <pc:sldMk cId="2789645041" sldId="259"/>
            <ac:spMk id="36" creationId="{9E667104-EF2A-1977-360B-9D584569CF00}"/>
          </ac:spMkLst>
        </pc:spChg>
        <pc:spChg chg="mod">
          <ac:chgData name="Александр Стольников" userId="0dca1e128b585d96" providerId="LiveId" clId="{CE4A1C88-8C8E-4C5F-9A31-EC684375075F}" dt="2024-04-09T15:49:02.910" v="1628"/>
          <ac:spMkLst>
            <pc:docMk/>
            <pc:sldMk cId="2789645041" sldId="259"/>
            <ac:spMk id="39" creationId="{5F4C89DF-4E0B-EDEC-59F1-B887C8946FE4}"/>
          </ac:spMkLst>
        </pc:spChg>
        <pc:spChg chg="mod">
          <ac:chgData name="Александр Стольников" userId="0dca1e128b585d96" providerId="LiveId" clId="{CE4A1C88-8C8E-4C5F-9A31-EC684375075F}" dt="2024-04-09T15:49:02.910" v="1628"/>
          <ac:spMkLst>
            <pc:docMk/>
            <pc:sldMk cId="2789645041" sldId="259"/>
            <ac:spMk id="40" creationId="{9D61EED2-5737-92F7-DAAA-F53D6D4F9BE7}"/>
          </ac:spMkLst>
        </pc:spChg>
        <pc:spChg chg="mod">
          <ac:chgData name="Александр Стольников" userId="0dca1e128b585d96" providerId="LiveId" clId="{CE4A1C88-8C8E-4C5F-9A31-EC684375075F}" dt="2024-04-10T22:02:26.150" v="3294"/>
          <ac:spMkLst>
            <pc:docMk/>
            <pc:sldMk cId="2789645041" sldId="259"/>
            <ac:spMk id="42" creationId="{0B2AC961-E922-C736-8588-0BAEFD212E3D}"/>
          </ac:spMkLst>
        </pc:spChg>
        <pc:spChg chg="add del mod">
          <ac:chgData name="Александр Стольников" userId="0dca1e128b585d96" providerId="LiveId" clId="{CE4A1C88-8C8E-4C5F-9A31-EC684375075F}" dt="2024-04-09T15:50:24.484" v="1633" actId="478"/>
          <ac:spMkLst>
            <pc:docMk/>
            <pc:sldMk cId="2789645041" sldId="259"/>
            <ac:spMk id="42" creationId="{C50375FB-31B1-B034-26FD-1699A88BD063}"/>
          </ac:spMkLst>
        </pc:spChg>
        <pc:spChg chg="mod">
          <ac:chgData name="Александр Стольников" userId="0dca1e128b585d96" providerId="LiveId" clId="{CE4A1C88-8C8E-4C5F-9A31-EC684375075F}" dt="2024-04-09T16:11:40.299" v="1742"/>
          <ac:spMkLst>
            <pc:docMk/>
            <pc:sldMk cId="2789645041" sldId="259"/>
            <ac:spMk id="44" creationId="{1E1241E8-3F00-94FD-8C17-67192D36CD50}"/>
          </ac:spMkLst>
        </pc:spChg>
        <pc:spChg chg="mod">
          <ac:chgData name="Александр Стольников" userId="0dca1e128b585d96" providerId="LiveId" clId="{CE4A1C88-8C8E-4C5F-9A31-EC684375075F}" dt="2024-04-09T16:11:40.299" v="1742"/>
          <ac:spMkLst>
            <pc:docMk/>
            <pc:sldMk cId="2789645041" sldId="259"/>
            <ac:spMk id="45" creationId="{DBA4441B-8B82-DA15-683A-143E962BF5D6}"/>
          </ac:spMkLst>
        </pc:spChg>
        <pc:spChg chg="mod">
          <ac:chgData name="Александр Стольников" userId="0dca1e128b585d96" providerId="LiveId" clId="{CE4A1C88-8C8E-4C5F-9A31-EC684375075F}" dt="2024-04-09T16:11:40.299" v="1742"/>
          <ac:spMkLst>
            <pc:docMk/>
            <pc:sldMk cId="2789645041" sldId="259"/>
            <ac:spMk id="46" creationId="{9A22A4A3-7D67-E774-7BB7-8EC259E5EA13}"/>
          </ac:spMkLst>
        </pc:spChg>
        <pc:spChg chg="mod">
          <ac:chgData name="Александр Стольников" userId="0dca1e128b585d96" providerId="LiveId" clId="{CE4A1C88-8C8E-4C5F-9A31-EC684375075F}" dt="2024-04-09T16:11:40.299" v="1742"/>
          <ac:spMkLst>
            <pc:docMk/>
            <pc:sldMk cId="2789645041" sldId="259"/>
            <ac:spMk id="48" creationId="{F982D1E6-3135-4966-6B40-80F068403761}"/>
          </ac:spMkLst>
        </pc:spChg>
        <pc:spChg chg="mod">
          <ac:chgData name="Александр Стольников" userId="0dca1e128b585d96" providerId="LiveId" clId="{CE4A1C88-8C8E-4C5F-9A31-EC684375075F}" dt="2024-04-09T16:11:40.299" v="1742"/>
          <ac:spMkLst>
            <pc:docMk/>
            <pc:sldMk cId="2789645041" sldId="259"/>
            <ac:spMk id="49" creationId="{FE8CC306-F352-4898-4E83-ACEE91544C1D}"/>
          </ac:spMkLst>
        </pc:spChg>
        <pc:spChg chg="mod">
          <ac:chgData name="Александр Стольников" userId="0dca1e128b585d96" providerId="LiveId" clId="{CE4A1C88-8C8E-4C5F-9A31-EC684375075F}" dt="2024-04-10T22:02:26.150" v="3294"/>
          <ac:spMkLst>
            <pc:docMk/>
            <pc:sldMk cId="2789645041" sldId="259"/>
            <ac:spMk id="51" creationId="{57F6DC18-1EDF-04F0-AFCA-90AB70BD1476}"/>
          </ac:spMkLst>
        </pc:spChg>
        <pc:spChg chg="del mod topLvl">
          <ac:chgData name="Александр Стольников" userId="0dca1e128b585d96" providerId="LiveId" clId="{CE4A1C88-8C8E-4C5F-9A31-EC684375075F}" dt="2024-04-10T22:03:10.270" v="3305" actId="478"/>
          <ac:spMkLst>
            <pc:docMk/>
            <pc:sldMk cId="2789645041" sldId="259"/>
            <ac:spMk id="54" creationId="{B08D055E-CD49-7D77-B5D5-9DD4B8614085}"/>
          </ac:spMkLst>
        </pc:spChg>
        <pc:spChg chg="mod">
          <ac:chgData name="Александр Стольников" userId="0dca1e128b585d96" providerId="LiveId" clId="{CE4A1C88-8C8E-4C5F-9A31-EC684375075F}" dt="2024-04-10T22:03:24.365" v="3307"/>
          <ac:spMkLst>
            <pc:docMk/>
            <pc:sldMk cId="2789645041" sldId="259"/>
            <ac:spMk id="56" creationId="{38A74AD1-AF57-88C3-B9D3-337AE56FF757}"/>
          </ac:spMkLst>
        </pc:spChg>
        <pc:spChg chg="mod">
          <ac:chgData name="Александр Стольников" userId="0dca1e128b585d96" providerId="LiveId" clId="{CE4A1C88-8C8E-4C5F-9A31-EC684375075F}" dt="2024-04-10T22:03:24.365" v="3307"/>
          <ac:spMkLst>
            <pc:docMk/>
            <pc:sldMk cId="2789645041" sldId="259"/>
            <ac:spMk id="57" creationId="{9D5327D6-AFF6-E54F-4D8E-5D25133B72F9}"/>
          </ac:spMkLst>
        </pc:spChg>
        <pc:spChg chg="mod">
          <ac:chgData name="Александр Стольников" userId="0dca1e128b585d96" providerId="LiveId" clId="{CE4A1C88-8C8E-4C5F-9A31-EC684375075F}" dt="2024-04-10T22:03:24.365" v="3307"/>
          <ac:spMkLst>
            <pc:docMk/>
            <pc:sldMk cId="2789645041" sldId="259"/>
            <ac:spMk id="58" creationId="{0215B68C-7675-9982-C342-F9B9ECAD080C}"/>
          </ac:spMkLst>
        </pc:spChg>
        <pc:spChg chg="mod">
          <ac:chgData name="Александр Стольников" userId="0dca1e128b585d96" providerId="LiveId" clId="{CE4A1C88-8C8E-4C5F-9A31-EC684375075F}" dt="2024-04-10T22:03:24.365" v="3307"/>
          <ac:spMkLst>
            <pc:docMk/>
            <pc:sldMk cId="2789645041" sldId="259"/>
            <ac:spMk id="59" creationId="{645CE431-04C8-0608-CBA5-E1899ABDABB7}"/>
          </ac:spMkLst>
        </pc:spChg>
        <pc:spChg chg="mod">
          <ac:chgData name="Александр Стольников" userId="0dca1e128b585d96" providerId="LiveId" clId="{CE4A1C88-8C8E-4C5F-9A31-EC684375075F}" dt="2024-04-10T22:03:24.365" v="3307"/>
          <ac:spMkLst>
            <pc:docMk/>
            <pc:sldMk cId="2789645041" sldId="259"/>
            <ac:spMk id="60" creationId="{8CFE4FBB-FB4B-489F-2BCE-A5111F371D75}"/>
          </ac:spMkLst>
        </pc:spChg>
        <pc:spChg chg="mod">
          <ac:chgData name="Александр Стольников" userId="0dca1e128b585d96" providerId="LiveId" clId="{CE4A1C88-8C8E-4C5F-9A31-EC684375075F}" dt="2024-04-10T22:03:24.365" v="3307"/>
          <ac:spMkLst>
            <pc:docMk/>
            <pc:sldMk cId="2789645041" sldId="259"/>
            <ac:spMk id="61" creationId="{7AC9F9F1-8ECD-F85B-157B-3D250C55558F}"/>
          </ac:spMkLst>
        </pc:spChg>
        <pc:spChg chg="mod">
          <ac:chgData name="Александр Стольников" userId="0dca1e128b585d96" providerId="LiveId" clId="{CE4A1C88-8C8E-4C5F-9A31-EC684375075F}" dt="2024-04-10T22:03:24.365" v="3307"/>
          <ac:spMkLst>
            <pc:docMk/>
            <pc:sldMk cId="2789645041" sldId="259"/>
            <ac:spMk id="62" creationId="{F2F8D37C-02B5-294A-2F3E-9FC3D16E47FA}"/>
          </ac:spMkLst>
        </pc:spChg>
        <pc:spChg chg="mod">
          <ac:chgData name="Александр Стольников" userId="0dca1e128b585d96" providerId="LiveId" clId="{CE4A1C88-8C8E-4C5F-9A31-EC684375075F}" dt="2024-04-10T22:03:51.300" v="3313"/>
          <ac:spMkLst>
            <pc:docMk/>
            <pc:sldMk cId="2789645041" sldId="259"/>
            <ac:spMk id="64" creationId="{2B10736D-A523-4898-17E7-10FE85717E78}"/>
          </ac:spMkLst>
        </pc:spChg>
        <pc:spChg chg="mod">
          <ac:chgData name="Александр Стольников" userId="0dca1e128b585d96" providerId="LiveId" clId="{CE4A1C88-8C8E-4C5F-9A31-EC684375075F}" dt="2024-04-10T22:03:51.300" v="3313"/>
          <ac:spMkLst>
            <pc:docMk/>
            <pc:sldMk cId="2789645041" sldId="259"/>
            <ac:spMk id="65" creationId="{91B6468A-1978-9E19-A80F-E09FCF0A7768}"/>
          </ac:spMkLst>
        </pc:spChg>
        <pc:spChg chg="mod">
          <ac:chgData name="Александр Стольников" userId="0dca1e128b585d96" providerId="LiveId" clId="{CE4A1C88-8C8E-4C5F-9A31-EC684375075F}" dt="2024-04-10T22:03:51.300" v="3313"/>
          <ac:spMkLst>
            <pc:docMk/>
            <pc:sldMk cId="2789645041" sldId="259"/>
            <ac:spMk id="66" creationId="{507BC05D-8BE1-53F4-6C06-DBF6B5980F0E}"/>
          </ac:spMkLst>
        </pc:spChg>
        <pc:spChg chg="mod">
          <ac:chgData name="Александр Стольников" userId="0dca1e128b585d96" providerId="LiveId" clId="{CE4A1C88-8C8E-4C5F-9A31-EC684375075F}" dt="2024-04-10T22:03:51.300" v="3313"/>
          <ac:spMkLst>
            <pc:docMk/>
            <pc:sldMk cId="2789645041" sldId="259"/>
            <ac:spMk id="67" creationId="{C3A44879-53E2-74C5-86C9-F5F257408897}"/>
          </ac:spMkLst>
        </pc:spChg>
        <pc:spChg chg="mod">
          <ac:chgData name="Александр Стольников" userId="0dca1e128b585d96" providerId="LiveId" clId="{CE4A1C88-8C8E-4C5F-9A31-EC684375075F}" dt="2024-04-10T22:03:51.300" v="3313"/>
          <ac:spMkLst>
            <pc:docMk/>
            <pc:sldMk cId="2789645041" sldId="259"/>
            <ac:spMk id="68" creationId="{F551B5AB-7EB1-B253-FD90-857A4CEA7FF1}"/>
          </ac:spMkLst>
        </pc:spChg>
        <pc:spChg chg="mod">
          <ac:chgData name="Александр Стольников" userId="0dca1e128b585d96" providerId="LiveId" clId="{CE4A1C88-8C8E-4C5F-9A31-EC684375075F}" dt="2024-04-10T22:03:51.300" v="3313"/>
          <ac:spMkLst>
            <pc:docMk/>
            <pc:sldMk cId="2789645041" sldId="259"/>
            <ac:spMk id="69" creationId="{3E364FD2-94F4-4B87-723E-8A2ADC0D35E5}"/>
          </ac:spMkLst>
        </pc:spChg>
        <pc:spChg chg="mod">
          <ac:chgData name="Александр Стольников" userId="0dca1e128b585d96" providerId="LiveId" clId="{CE4A1C88-8C8E-4C5F-9A31-EC684375075F}" dt="2024-04-10T22:03:51.300" v="3313"/>
          <ac:spMkLst>
            <pc:docMk/>
            <pc:sldMk cId="2789645041" sldId="259"/>
            <ac:spMk id="70" creationId="{82BF4095-8C9A-80EA-E0EB-59D28000D409}"/>
          </ac:spMkLst>
        </pc:spChg>
        <pc:spChg chg="mod">
          <ac:chgData name="Александр Стольников" userId="0dca1e128b585d96" providerId="LiveId" clId="{CE4A1C88-8C8E-4C5F-9A31-EC684375075F}" dt="2024-04-10T22:06:23.058" v="3345"/>
          <ac:spMkLst>
            <pc:docMk/>
            <pc:sldMk cId="2789645041" sldId="259"/>
            <ac:spMk id="72" creationId="{E0514D87-5BC4-8876-F076-04D242E3D08C}"/>
          </ac:spMkLst>
        </pc:spChg>
        <pc:spChg chg="mod">
          <ac:chgData name="Александр Стольников" userId="0dca1e128b585d96" providerId="LiveId" clId="{CE4A1C88-8C8E-4C5F-9A31-EC684375075F}" dt="2024-04-10T22:06:23.058" v="3345"/>
          <ac:spMkLst>
            <pc:docMk/>
            <pc:sldMk cId="2789645041" sldId="259"/>
            <ac:spMk id="73" creationId="{035EAC1C-B8A0-B86C-FC5F-CA08CAF87D5E}"/>
          </ac:spMkLst>
        </pc:spChg>
        <pc:spChg chg="mod">
          <ac:chgData name="Александр Стольников" userId="0dca1e128b585d96" providerId="LiveId" clId="{CE4A1C88-8C8E-4C5F-9A31-EC684375075F}" dt="2024-04-10T22:06:23.058" v="3345"/>
          <ac:spMkLst>
            <pc:docMk/>
            <pc:sldMk cId="2789645041" sldId="259"/>
            <ac:spMk id="74" creationId="{B1F36B1A-1B2F-66E6-72E6-E7642C3B698D}"/>
          </ac:spMkLst>
        </pc:spChg>
        <pc:spChg chg="mod">
          <ac:chgData name="Александр Стольников" userId="0dca1e128b585d96" providerId="LiveId" clId="{CE4A1C88-8C8E-4C5F-9A31-EC684375075F}" dt="2024-04-10T22:06:23.058" v="3345"/>
          <ac:spMkLst>
            <pc:docMk/>
            <pc:sldMk cId="2789645041" sldId="259"/>
            <ac:spMk id="75" creationId="{892A8935-989F-A0E4-3387-A329B3E7AD23}"/>
          </ac:spMkLst>
        </pc:spChg>
        <pc:spChg chg="mod">
          <ac:chgData name="Александр Стольников" userId="0dca1e128b585d96" providerId="LiveId" clId="{CE4A1C88-8C8E-4C5F-9A31-EC684375075F}" dt="2024-04-10T22:06:23.058" v="3345"/>
          <ac:spMkLst>
            <pc:docMk/>
            <pc:sldMk cId="2789645041" sldId="259"/>
            <ac:spMk id="76" creationId="{931910B6-35EA-19EF-FB7B-79CA06821144}"/>
          </ac:spMkLst>
        </pc:spChg>
        <pc:spChg chg="mod">
          <ac:chgData name="Александр Стольников" userId="0dca1e128b585d96" providerId="LiveId" clId="{CE4A1C88-8C8E-4C5F-9A31-EC684375075F}" dt="2024-04-10T22:06:23.058" v="3345"/>
          <ac:spMkLst>
            <pc:docMk/>
            <pc:sldMk cId="2789645041" sldId="259"/>
            <ac:spMk id="77" creationId="{181CD082-C7EF-2558-7702-E02ADA5E3B95}"/>
          </ac:spMkLst>
        </pc:spChg>
        <pc:spChg chg="mod">
          <ac:chgData name="Александр Стольников" userId="0dca1e128b585d96" providerId="LiveId" clId="{CE4A1C88-8C8E-4C5F-9A31-EC684375075F}" dt="2024-04-10T22:06:23.058" v="3345"/>
          <ac:spMkLst>
            <pc:docMk/>
            <pc:sldMk cId="2789645041" sldId="259"/>
            <ac:spMk id="78" creationId="{C083057E-6E31-F8D1-2181-21127C828005}"/>
          </ac:spMkLst>
        </pc:spChg>
        <pc:spChg chg="del mod">
          <ac:chgData name="Александр Стольников" userId="0dca1e128b585d96" providerId="LiveId" clId="{CE4A1C88-8C8E-4C5F-9A31-EC684375075F}" dt="2024-04-10T22:07:07.845" v="3354" actId="478"/>
          <ac:spMkLst>
            <pc:docMk/>
            <pc:sldMk cId="2789645041" sldId="259"/>
            <ac:spMk id="80" creationId="{39403096-DC5B-6310-22BF-191D7E116814}"/>
          </ac:spMkLst>
        </pc:spChg>
        <pc:spChg chg="mod">
          <ac:chgData name="Александр Стольников" userId="0dca1e128b585d96" providerId="LiveId" clId="{CE4A1C88-8C8E-4C5F-9A31-EC684375075F}" dt="2024-04-10T22:06:32.878" v="3347"/>
          <ac:spMkLst>
            <pc:docMk/>
            <pc:sldMk cId="2789645041" sldId="259"/>
            <ac:spMk id="81" creationId="{EAD73AA2-211D-9DC6-C10B-FBB76914565B}"/>
          </ac:spMkLst>
        </pc:spChg>
        <pc:spChg chg="mod">
          <ac:chgData name="Александр Стольников" userId="0dca1e128b585d96" providerId="LiveId" clId="{CE4A1C88-8C8E-4C5F-9A31-EC684375075F}" dt="2024-04-10T22:06:32.878" v="3347"/>
          <ac:spMkLst>
            <pc:docMk/>
            <pc:sldMk cId="2789645041" sldId="259"/>
            <ac:spMk id="82" creationId="{65420669-C5F5-4CC3-B821-F505E198ABC7}"/>
          </ac:spMkLst>
        </pc:spChg>
        <pc:spChg chg="mod">
          <ac:chgData name="Александр Стольников" userId="0dca1e128b585d96" providerId="LiveId" clId="{CE4A1C88-8C8E-4C5F-9A31-EC684375075F}" dt="2024-04-10T22:06:32.878" v="3347"/>
          <ac:spMkLst>
            <pc:docMk/>
            <pc:sldMk cId="2789645041" sldId="259"/>
            <ac:spMk id="83" creationId="{18876F48-EB6F-0081-6A89-874E0C05E5B6}"/>
          </ac:spMkLst>
        </pc:spChg>
        <pc:spChg chg="mod">
          <ac:chgData name="Александр Стольников" userId="0dca1e128b585d96" providerId="LiveId" clId="{CE4A1C88-8C8E-4C5F-9A31-EC684375075F}" dt="2024-04-10T22:06:32.878" v="3347"/>
          <ac:spMkLst>
            <pc:docMk/>
            <pc:sldMk cId="2789645041" sldId="259"/>
            <ac:spMk id="84" creationId="{F261EA92-C495-A257-FBC0-5AB230B79189}"/>
          </ac:spMkLst>
        </pc:spChg>
        <pc:spChg chg="mod">
          <ac:chgData name="Александр Стольников" userId="0dca1e128b585d96" providerId="LiveId" clId="{CE4A1C88-8C8E-4C5F-9A31-EC684375075F}" dt="2024-04-10T22:06:32.878" v="3347"/>
          <ac:spMkLst>
            <pc:docMk/>
            <pc:sldMk cId="2789645041" sldId="259"/>
            <ac:spMk id="85" creationId="{ED0F6B17-00D5-3710-BDC3-F00B9F451811}"/>
          </ac:spMkLst>
        </pc:spChg>
        <pc:spChg chg="mod">
          <ac:chgData name="Александр Стольников" userId="0dca1e128b585d96" providerId="LiveId" clId="{CE4A1C88-8C8E-4C5F-9A31-EC684375075F}" dt="2024-04-10T22:06:32.878" v="3347"/>
          <ac:spMkLst>
            <pc:docMk/>
            <pc:sldMk cId="2789645041" sldId="259"/>
            <ac:spMk id="86" creationId="{33C7A9F0-9337-EEA6-C59C-48775272131C}"/>
          </ac:spMkLst>
        </pc:spChg>
        <pc:spChg chg="add mod">
          <ac:chgData name="Александр Стольников" userId="0dca1e128b585d96" providerId="LiveId" clId="{CE4A1C88-8C8E-4C5F-9A31-EC684375075F}" dt="2024-04-11T22:33:04.666" v="4773" actId="1076"/>
          <ac:spMkLst>
            <pc:docMk/>
            <pc:sldMk cId="2789645041" sldId="259"/>
            <ac:spMk id="89" creationId="{C21F6F50-AAA4-BF81-7F3C-906D1B6AF8B4}"/>
          </ac:spMkLst>
        </pc:spChg>
        <pc:spChg chg="add mod">
          <ac:chgData name="Александр Стольников" userId="0dca1e128b585d96" providerId="LiveId" clId="{CE4A1C88-8C8E-4C5F-9A31-EC684375075F}" dt="2024-04-11T22:36:18.467" v="4820" actId="1076"/>
          <ac:spMkLst>
            <pc:docMk/>
            <pc:sldMk cId="2789645041" sldId="259"/>
            <ac:spMk id="90" creationId="{2064C4C9-C341-1766-9AF7-AFA00305ECA4}"/>
          </ac:spMkLst>
        </pc:spChg>
        <pc:spChg chg="add mod">
          <ac:chgData name="Александр Стольников" userId="0dca1e128b585d96" providerId="LiveId" clId="{CE4A1C88-8C8E-4C5F-9A31-EC684375075F}" dt="2024-04-10T22:12:36.268" v="3449" actId="20577"/>
          <ac:spMkLst>
            <pc:docMk/>
            <pc:sldMk cId="2789645041" sldId="259"/>
            <ac:spMk id="91" creationId="{048C840B-B740-DB75-733C-735C5F2D701B}"/>
          </ac:spMkLst>
        </pc:spChg>
        <pc:spChg chg="add mod ord">
          <ac:chgData name="Александр Стольников" userId="0dca1e128b585d96" providerId="LiveId" clId="{CE4A1C88-8C8E-4C5F-9A31-EC684375075F}" dt="2024-04-10T22:22:15.248" v="3643" actId="20577"/>
          <ac:spMkLst>
            <pc:docMk/>
            <pc:sldMk cId="2789645041" sldId="259"/>
            <ac:spMk id="92" creationId="{D33637D8-E8CA-A5E3-4181-0E62E9EA1749}"/>
          </ac:spMkLst>
        </pc:spChg>
        <pc:spChg chg="add mod">
          <ac:chgData name="Александр Стольников" userId="0dca1e128b585d96" providerId="LiveId" clId="{CE4A1C88-8C8E-4C5F-9A31-EC684375075F}" dt="2024-04-10T22:33:02.107" v="3821" actId="1076"/>
          <ac:spMkLst>
            <pc:docMk/>
            <pc:sldMk cId="2789645041" sldId="259"/>
            <ac:spMk id="93" creationId="{24B5849F-615A-50E3-5EE8-BBD6E9C67A9B}"/>
          </ac:spMkLst>
        </pc:spChg>
        <pc:spChg chg="add mod ord">
          <ac:chgData name="Александр Стольников" userId="0dca1e128b585d96" providerId="LiveId" clId="{CE4A1C88-8C8E-4C5F-9A31-EC684375075F}" dt="2024-04-10T22:22:25.509" v="3645" actId="14100"/>
          <ac:spMkLst>
            <pc:docMk/>
            <pc:sldMk cId="2789645041" sldId="259"/>
            <ac:spMk id="94" creationId="{63F1CE46-92D5-9458-CF0D-7FC54AF29BF7}"/>
          </ac:spMkLst>
        </pc:spChg>
        <pc:spChg chg="add mod">
          <ac:chgData name="Александр Стольников" userId="0dca1e128b585d96" providerId="LiveId" clId="{CE4A1C88-8C8E-4C5F-9A31-EC684375075F}" dt="2024-04-10T22:48:30.672" v="4009" actId="14100"/>
          <ac:spMkLst>
            <pc:docMk/>
            <pc:sldMk cId="2789645041" sldId="259"/>
            <ac:spMk id="95" creationId="{99F942EB-C45F-763A-22C6-8CDA0D637569}"/>
          </ac:spMkLst>
        </pc:spChg>
        <pc:spChg chg="add mod ord">
          <ac:chgData name="Александр Стольников" userId="0dca1e128b585d96" providerId="LiveId" clId="{CE4A1C88-8C8E-4C5F-9A31-EC684375075F}" dt="2024-04-10T22:47:51.442" v="3999" actId="1076"/>
          <ac:spMkLst>
            <pc:docMk/>
            <pc:sldMk cId="2789645041" sldId="259"/>
            <ac:spMk id="96" creationId="{5984861C-28FC-EC00-1213-165113CF0316}"/>
          </ac:spMkLst>
        </pc:spChg>
        <pc:spChg chg="add mod">
          <ac:chgData name="Александр Стольников" userId="0dca1e128b585d96" providerId="LiveId" clId="{CE4A1C88-8C8E-4C5F-9A31-EC684375075F}" dt="2024-04-10T22:22:05.882" v="3640" actId="14100"/>
          <ac:spMkLst>
            <pc:docMk/>
            <pc:sldMk cId="2789645041" sldId="259"/>
            <ac:spMk id="97" creationId="{1F4E1039-C9AE-2916-A16C-398C2A05B644}"/>
          </ac:spMkLst>
        </pc:spChg>
        <pc:spChg chg="add mod ord">
          <ac:chgData name="Александр Стольников" userId="0dca1e128b585d96" providerId="LiveId" clId="{CE4A1C88-8C8E-4C5F-9A31-EC684375075F}" dt="2024-04-10T22:32:57.478" v="3820" actId="1076"/>
          <ac:spMkLst>
            <pc:docMk/>
            <pc:sldMk cId="2789645041" sldId="259"/>
            <ac:spMk id="98" creationId="{81A896C6-FB3C-31E4-74A6-B21AB2B52B4E}"/>
          </ac:spMkLst>
        </pc:spChg>
        <pc:spChg chg="add del mod">
          <ac:chgData name="Александр Стольников" userId="0dca1e128b585d96" providerId="LiveId" clId="{CE4A1C88-8C8E-4C5F-9A31-EC684375075F}" dt="2024-04-10T22:17:37.818" v="3528"/>
          <ac:spMkLst>
            <pc:docMk/>
            <pc:sldMk cId="2789645041" sldId="259"/>
            <ac:spMk id="100" creationId="{EC34BA13-4336-88B4-9C64-8C9F091F126A}"/>
          </ac:spMkLst>
        </pc:spChg>
        <pc:spChg chg="add mod">
          <ac:chgData name="Александр Стольников" userId="0dca1e128b585d96" providerId="LiveId" clId="{CE4A1C88-8C8E-4C5F-9A31-EC684375075F}" dt="2024-04-10T22:47:48.922" v="3998" actId="1076"/>
          <ac:spMkLst>
            <pc:docMk/>
            <pc:sldMk cId="2789645041" sldId="259"/>
            <ac:spMk id="101" creationId="{6ED55BC8-6D8B-8DDF-B969-954147B467D1}"/>
          </ac:spMkLst>
        </pc:spChg>
        <pc:spChg chg="add mod">
          <ac:chgData name="Александр Стольников" userId="0dca1e128b585d96" providerId="LiveId" clId="{CE4A1C88-8C8E-4C5F-9A31-EC684375075F}" dt="2024-04-10T22:48:19.550" v="4006" actId="1076"/>
          <ac:spMkLst>
            <pc:docMk/>
            <pc:sldMk cId="2789645041" sldId="259"/>
            <ac:spMk id="102" creationId="{5FEE52B0-3FB2-DF9A-E799-8EB7519506F4}"/>
          </ac:spMkLst>
        </pc:spChg>
        <pc:spChg chg="add mod">
          <ac:chgData name="Александр Стольников" userId="0dca1e128b585d96" providerId="LiveId" clId="{CE4A1C88-8C8E-4C5F-9A31-EC684375075F}" dt="2024-04-10T22:26:28.241" v="3724" actId="14100"/>
          <ac:spMkLst>
            <pc:docMk/>
            <pc:sldMk cId="2789645041" sldId="259"/>
            <ac:spMk id="103" creationId="{EA3E7EA6-DDCC-2C06-7D66-B237FC6DF6B8}"/>
          </ac:spMkLst>
        </pc:spChg>
        <pc:spChg chg="add mod">
          <ac:chgData name="Александр Стольников" userId="0dca1e128b585d96" providerId="LiveId" clId="{CE4A1C88-8C8E-4C5F-9A31-EC684375075F}" dt="2024-04-10T22:26:37.891" v="3727" actId="1076"/>
          <ac:spMkLst>
            <pc:docMk/>
            <pc:sldMk cId="2789645041" sldId="259"/>
            <ac:spMk id="104" creationId="{F878EAA7-EF4B-9BDA-B673-F8C226D03C46}"/>
          </ac:spMkLst>
        </pc:spChg>
        <pc:spChg chg="add mod ord">
          <ac:chgData name="Александр Стольников" userId="0dca1e128b585d96" providerId="LiveId" clId="{CE4A1C88-8C8E-4C5F-9A31-EC684375075F}" dt="2024-04-11T22:34:28.340" v="4801" actId="1076"/>
          <ac:spMkLst>
            <pc:docMk/>
            <pc:sldMk cId="2789645041" sldId="259"/>
            <ac:spMk id="106" creationId="{37F6C065-5CF1-1789-0367-4EA6B97AB57E}"/>
          </ac:spMkLst>
        </pc:spChg>
        <pc:spChg chg="add del mod">
          <ac:chgData name="Александр Стольников" userId="0dca1e128b585d96" providerId="LiveId" clId="{CE4A1C88-8C8E-4C5F-9A31-EC684375075F}" dt="2024-04-10T22:29:54.114" v="3750" actId="478"/>
          <ac:spMkLst>
            <pc:docMk/>
            <pc:sldMk cId="2789645041" sldId="259"/>
            <ac:spMk id="107" creationId="{304E1C0B-A9C1-0E31-F2A3-E512DE45E7E7}"/>
          </ac:spMkLst>
        </pc:spChg>
        <pc:spChg chg="add del mod ord">
          <ac:chgData name="Александр Стольников" userId="0dca1e128b585d96" providerId="LiveId" clId="{CE4A1C88-8C8E-4C5F-9A31-EC684375075F}" dt="2024-04-10T22:49:38.720" v="4069" actId="478"/>
          <ac:spMkLst>
            <pc:docMk/>
            <pc:sldMk cId="2789645041" sldId="259"/>
            <ac:spMk id="108" creationId="{B3021EDB-99D0-A57B-4FE4-C76DBEDBEDB8}"/>
          </ac:spMkLst>
        </pc:spChg>
        <pc:spChg chg="add mod ord">
          <ac:chgData name="Александр Стольников" userId="0dca1e128b585d96" providerId="LiveId" clId="{CE4A1C88-8C8E-4C5F-9A31-EC684375075F}" dt="2024-04-11T22:35:21.660" v="4810" actId="1076"/>
          <ac:spMkLst>
            <pc:docMk/>
            <pc:sldMk cId="2789645041" sldId="259"/>
            <ac:spMk id="109" creationId="{9993EA54-E6BD-C551-6491-B0272B29349A}"/>
          </ac:spMkLst>
        </pc:spChg>
        <pc:spChg chg="add mod ord">
          <ac:chgData name="Александр Стольников" userId="0dca1e128b585d96" providerId="LiveId" clId="{CE4A1C88-8C8E-4C5F-9A31-EC684375075F}" dt="2024-04-11T22:34:35.806" v="4802" actId="1076"/>
          <ac:spMkLst>
            <pc:docMk/>
            <pc:sldMk cId="2789645041" sldId="259"/>
            <ac:spMk id="110" creationId="{66D5F286-98D0-006C-6B10-10B8CF81DD9A}"/>
          </ac:spMkLst>
        </pc:spChg>
        <pc:spChg chg="add mod ord">
          <ac:chgData name="Александр Стольников" userId="0dca1e128b585d96" providerId="LiveId" clId="{CE4A1C88-8C8E-4C5F-9A31-EC684375075F}" dt="2024-04-11T22:36:08.935" v="4819" actId="14100"/>
          <ac:spMkLst>
            <pc:docMk/>
            <pc:sldMk cId="2789645041" sldId="259"/>
            <ac:spMk id="111" creationId="{1340A9E0-97E7-F8CF-324A-EC066A79B056}"/>
          </ac:spMkLst>
        </pc:spChg>
        <pc:spChg chg="add del mod">
          <ac:chgData name="Александр Стольников" userId="0dca1e128b585d96" providerId="LiveId" clId="{CE4A1C88-8C8E-4C5F-9A31-EC684375075F}" dt="2024-04-10T22:49:40.366" v="4070" actId="478"/>
          <ac:spMkLst>
            <pc:docMk/>
            <pc:sldMk cId="2789645041" sldId="259"/>
            <ac:spMk id="112" creationId="{7F273882-B932-1EA1-52A4-4DCCB379F3F6}"/>
          </ac:spMkLst>
        </pc:spChg>
        <pc:spChg chg="add mod">
          <ac:chgData name="Александр Стольников" userId="0dca1e128b585d96" providerId="LiveId" clId="{CE4A1C88-8C8E-4C5F-9A31-EC684375075F}" dt="2024-04-10T22:49:17.979" v="4064" actId="14100"/>
          <ac:spMkLst>
            <pc:docMk/>
            <pc:sldMk cId="2789645041" sldId="259"/>
            <ac:spMk id="116" creationId="{45A21446-A825-D408-A660-0CEA0F08E552}"/>
          </ac:spMkLst>
        </pc:spChg>
        <pc:spChg chg="add mod">
          <ac:chgData name="Александр Стольников" userId="0dca1e128b585d96" providerId="LiveId" clId="{CE4A1C88-8C8E-4C5F-9A31-EC684375075F}" dt="2024-04-10T23:40:47.419" v="4315" actId="20577"/>
          <ac:spMkLst>
            <pc:docMk/>
            <pc:sldMk cId="2789645041" sldId="259"/>
            <ac:spMk id="117" creationId="{ACC3C470-7188-78F8-55E0-3F0AB3E6EAA3}"/>
          </ac:spMkLst>
        </pc:spChg>
        <pc:spChg chg="add mod">
          <ac:chgData name="Александр Стольников" userId="0dca1e128b585d96" providerId="LiveId" clId="{CE4A1C88-8C8E-4C5F-9A31-EC684375075F}" dt="2024-04-11T22:35:26.382" v="4811" actId="1076"/>
          <ac:spMkLst>
            <pc:docMk/>
            <pc:sldMk cId="2789645041" sldId="259"/>
            <ac:spMk id="119" creationId="{BEE7FBA3-1388-4E16-4046-C36729B84F05}"/>
          </ac:spMkLst>
        </pc:spChg>
        <pc:spChg chg="add mod ord">
          <ac:chgData name="Александр Стольников" userId="0dca1e128b585d96" providerId="LiveId" clId="{CE4A1C88-8C8E-4C5F-9A31-EC684375075F}" dt="2024-04-11T22:35:10.899" v="4808" actId="166"/>
          <ac:spMkLst>
            <pc:docMk/>
            <pc:sldMk cId="2789645041" sldId="259"/>
            <ac:spMk id="120" creationId="{C2AB2F68-6AB3-DB05-0F6C-7B0F86548543}"/>
          </ac:spMkLst>
        </pc:spChg>
        <pc:grpChg chg="add del mod ord">
          <ac:chgData name="Александр Стольников" userId="0dca1e128b585d96" providerId="LiveId" clId="{CE4A1C88-8C8E-4C5F-9A31-EC684375075F}" dt="2024-04-10T22:07:14.545" v="3357" actId="478"/>
          <ac:grpSpMkLst>
            <pc:docMk/>
            <pc:sldMk cId="2789645041" sldId="259"/>
            <ac:grpSpMk id="3" creationId="{0C080072-3F82-80BC-B9C3-EA1332776F94}"/>
          </ac:grpSpMkLst>
        </pc:grpChg>
        <pc:grpChg chg="mod">
          <ac:chgData name="Александр Стольников" userId="0dca1e128b585d96" providerId="LiveId" clId="{CE4A1C88-8C8E-4C5F-9A31-EC684375075F}" dt="2024-04-07T21:36:23.492" v="700" actId="1076"/>
          <ac:grpSpMkLst>
            <pc:docMk/>
            <pc:sldMk cId="2789645041" sldId="259"/>
            <ac:grpSpMk id="4" creationId="{C3E84880-4FD3-1B65-BCD3-9FDD30BCF9E6}"/>
          </ac:grpSpMkLst>
        </pc:grpChg>
        <pc:grpChg chg="add del mod">
          <ac:chgData name="Александр Стольников" userId="0dca1e128b585d96" providerId="LiveId" clId="{CE4A1C88-8C8E-4C5F-9A31-EC684375075F}" dt="2024-04-07T22:08:48.367" v="805" actId="21"/>
          <ac:grpSpMkLst>
            <pc:docMk/>
            <pc:sldMk cId="2789645041" sldId="259"/>
            <ac:grpSpMk id="17" creationId="{50BAF65A-3CCA-5172-2E46-C87BB8FCF452}"/>
          </ac:grpSpMkLst>
        </pc:grpChg>
        <pc:grpChg chg="add del mod">
          <ac:chgData name="Александр Стольников" userId="0dca1e128b585d96" providerId="LiveId" clId="{CE4A1C88-8C8E-4C5F-9A31-EC684375075F}" dt="2024-04-10T22:07:20.379" v="3359" actId="478"/>
          <ac:grpSpMkLst>
            <pc:docMk/>
            <pc:sldMk cId="2789645041" sldId="259"/>
            <ac:grpSpMk id="23" creationId="{D8B4434B-8B71-9E03-9006-F6F6717ABDC4}"/>
          </ac:grpSpMkLst>
        </pc:grpChg>
        <pc:grpChg chg="add del mod">
          <ac:chgData name="Александр Стольников" userId="0dca1e128b585d96" providerId="LiveId" clId="{CE4A1C88-8C8E-4C5F-9A31-EC684375075F}" dt="2024-04-10T22:03:43.189" v="3312" actId="478"/>
          <ac:grpSpMkLst>
            <pc:docMk/>
            <pc:sldMk cId="2789645041" sldId="259"/>
            <ac:grpSpMk id="32" creationId="{A56D8208-F4EB-ABB8-32C6-047335A6213D}"/>
          </ac:grpSpMkLst>
        </pc:grpChg>
        <pc:grpChg chg="add mod">
          <ac:chgData name="Александр Стольников" userId="0dca1e128b585d96" providerId="LiveId" clId="{CE4A1C88-8C8E-4C5F-9A31-EC684375075F}" dt="2024-04-09T15:49:02.910" v="1628"/>
          <ac:grpSpMkLst>
            <pc:docMk/>
            <pc:sldMk cId="2789645041" sldId="259"/>
            <ac:grpSpMk id="37" creationId="{BD1A2FA1-E34B-7451-27CB-5539D61EE1DA}"/>
          </ac:grpSpMkLst>
        </pc:grpChg>
        <pc:grpChg chg="add mod">
          <ac:chgData name="Александр Стольников" userId="0dca1e128b585d96" providerId="LiveId" clId="{CE4A1C88-8C8E-4C5F-9A31-EC684375075F}" dt="2024-04-09T16:12:22.707" v="1744" actId="1076"/>
          <ac:grpSpMkLst>
            <pc:docMk/>
            <pc:sldMk cId="2789645041" sldId="259"/>
            <ac:grpSpMk id="43" creationId="{FA6C728A-CEC1-FED1-CE2A-C1FBDA1ACC29}"/>
          </ac:grpSpMkLst>
        </pc:grpChg>
        <pc:grpChg chg="add del mod">
          <ac:chgData name="Александр Стольников" userId="0dca1e128b585d96" providerId="LiveId" clId="{CE4A1C88-8C8E-4C5F-9A31-EC684375075F}" dt="2024-04-10T22:03:10.270" v="3305" actId="478"/>
          <ac:grpSpMkLst>
            <pc:docMk/>
            <pc:sldMk cId="2789645041" sldId="259"/>
            <ac:grpSpMk id="52" creationId="{85846D5F-97FA-E2CE-ECC4-1840DE5391E1}"/>
          </ac:grpSpMkLst>
        </pc:grpChg>
        <pc:grpChg chg="add del mod ord">
          <ac:chgData name="Александр Стольников" userId="0dca1e128b585d96" providerId="LiveId" clId="{CE4A1C88-8C8E-4C5F-9A31-EC684375075F}" dt="2024-04-10T22:07:17.069" v="3358" actId="478"/>
          <ac:grpSpMkLst>
            <pc:docMk/>
            <pc:sldMk cId="2789645041" sldId="259"/>
            <ac:grpSpMk id="55" creationId="{C1D8A997-5AA7-6D34-1B37-1B382D5208D8}"/>
          </ac:grpSpMkLst>
        </pc:grpChg>
        <pc:grpChg chg="add del mod">
          <ac:chgData name="Александр Стольников" userId="0dca1e128b585d96" providerId="LiveId" clId="{CE4A1C88-8C8E-4C5F-9A31-EC684375075F}" dt="2024-04-10T22:07:34.966" v="3362" actId="478"/>
          <ac:grpSpMkLst>
            <pc:docMk/>
            <pc:sldMk cId="2789645041" sldId="259"/>
            <ac:grpSpMk id="63" creationId="{E904A5B7-3ED7-D844-0955-EF490EB9FBD3}"/>
          </ac:grpSpMkLst>
        </pc:grpChg>
        <pc:grpChg chg="add del mod">
          <ac:chgData name="Александр Стольников" userId="0dca1e128b585d96" providerId="LiveId" clId="{CE4A1C88-8C8E-4C5F-9A31-EC684375075F}" dt="2024-04-10T22:07:11.878" v="3356" actId="478"/>
          <ac:grpSpMkLst>
            <pc:docMk/>
            <pc:sldMk cId="2789645041" sldId="259"/>
            <ac:grpSpMk id="71" creationId="{69A81C9A-CFF8-D58B-6699-492943B1C31B}"/>
          </ac:grpSpMkLst>
        </pc:grpChg>
        <pc:grpChg chg="add del mod">
          <ac:chgData name="Александр Стольников" userId="0dca1e128b585d96" providerId="LiveId" clId="{CE4A1C88-8C8E-4C5F-9A31-EC684375075F}" dt="2024-04-10T22:07:09.964" v="3355" actId="478"/>
          <ac:grpSpMkLst>
            <pc:docMk/>
            <pc:sldMk cId="2789645041" sldId="259"/>
            <ac:grpSpMk id="79" creationId="{7BE0C933-3A53-7569-6DE2-CB0BF8388C25}"/>
          </ac:grpSpMkLst>
        </pc:grpChg>
        <pc:picChg chg="add mod">
          <ac:chgData name="Александр Стольников" userId="0dca1e128b585d96" providerId="LiveId" clId="{CE4A1C88-8C8E-4C5F-9A31-EC684375075F}" dt="2024-04-10T22:21:18.177" v="3607" actId="11530"/>
          <ac:picMkLst>
            <pc:docMk/>
            <pc:sldMk cId="2789645041" sldId="259"/>
            <ac:picMk id="2" creationId="{3AAC3AE3-2C36-AB22-C3FF-A8E5F258067B}"/>
          </ac:picMkLst>
        </pc:picChg>
        <pc:picChg chg="add del mod">
          <ac:chgData name="Александр Стольников" userId="0dca1e128b585d96" providerId="LiveId" clId="{CE4A1C88-8C8E-4C5F-9A31-EC684375075F}" dt="2024-04-10T22:01:28.970" v="3286" actId="478"/>
          <ac:picMkLst>
            <pc:docMk/>
            <pc:sldMk cId="2789645041" sldId="259"/>
            <ac:picMk id="8" creationId="{CBA976D2-C246-7C74-729D-A694D1F6B82F}"/>
          </ac:picMkLst>
        </pc:picChg>
        <pc:picChg chg="mod ord">
          <ac:chgData name="Александр Стольников" userId="0dca1e128b585d96" providerId="LiveId" clId="{CE4A1C88-8C8E-4C5F-9A31-EC684375075F}" dt="2024-04-10T22:24:05.314" v="3658" actId="208"/>
          <ac:picMkLst>
            <pc:docMk/>
            <pc:sldMk cId="2789645041" sldId="259"/>
            <ac:picMk id="9" creationId="{12DC4475-F58F-FC8A-603E-B9A13602515A}"/>
          </ac:picMkLst>
        </pc:picChg>
        <pc:picChg chg="add del mod">
          <ac:chgData name="Александр Стольников" userId="0dca1e128b585d96" providerId="LiveId" clId="{CE4A1C88-8C8E-4C5F-9A31-EC684375075F}" dt="2024-04-03T04:17:08.901" v="434" actId="21"/>
          <ac:picMkLst>
            <pc:docMk/>
            <pc:sldMk cId="2789645041" sldId="259"/>
            <ac:picMk id="9" creationId="{3B734F8B-AF9E-4A9E-DC27-C59D2182F075}"/>
          </ac:picMkLst>
        </pc:picChg>
        <pc:picChg chg="add del mod ord">
          <ac:chgData name="Александр Стольников" userId="0dca1e128b585d96" providerId="LiveId" clId="{CE4A1C88-8C8E-4C5F-9A31-EC684375075F}" dt="2024-04-03T22:24:05.808" v="517" actId="478"/>
          <ac:picMkLst>
            <pc:docMk/>
            <pc:sldMk cId="2789645041" sldId="259"/>
            <ac:picMk id="10" creationId="{A7D76B64-996E-F040-B245-E21411BA3BC0}"/>
          </ac:picMkLst>
        </pc:picChg>
        <pc:picChg chg="add mod ord">
          <ac:chgData name="Александр Стольников" userId="0dca1e128b585d96" providerId="LiveId" clId="{CE4A1C88-8C8E-4C5F-9A31-EC684375075F}" dt="2024-04-08T05:13:39.926" v="1324" actId="166"/>
          <ac:picMkLst>
            <pc:docMk/>
            <pc:sldMk cId="2789645041" sldId="259"/>
            <ac:picMk id="11" creationId="{7F385E59-2590-4C41-B4FC-790B2FA0FE0A}"/>
          </ac:picMkLst>
        </pc:picChg>
        <pc:picChg chg="add mod">
          <ac:chgData name="Александр Стольников" userId="0dca1e128b585d96" providerId="LiveId" clId="{CE4A1C88-8C8E-4C5F-9A31-EC684375075F}" dt="2024-04-07T21:43:45.757" v="771"/>
          <ac:picMkLst>
            <pc:docMk/>
            <pc:sldMk cId="2789645041" sldId="259"/>
            <ac:picMk id="12" creationId="{385A5152-5FE2-E789-AB52-387A9C6A6F51}"/>
          </ac:picMkLst>
        </pc:picChg>
        <pc:picChg chg="add mod ord">
          <ac:chgData name="Александр Стольников" userId="0dca1e128b585d96" providerId="LiveId" clId="{CE4A1C88-8C8E-4C5F-9A31-EC684375075F}" dt="2024-04-10T22:23:01.825" v="3651" actId="1076"/>
          <ac:picMkLst>
            <pc:docMk/>
            <pc:sldMk cId="2789645041" sldId="259"/>
            <ac:picMk id="13" creationId="{D9966007-81EB-E9C4-B222-A323EE596528}"/>
          </ac:picMkLst>
        </pc:picChg>
        <pc:picChg chg="add del mod ord">
          <ac:chgData name="Александр Стольников" userId="0dca1e128b585d96" providerId="LiveId" clId="{CE4A1C88-8C8E-4C5F-9A31-EC684375075F}" dt="2024-04-07T22:05:47.915" v="789" actId="478"/>
          <ac:picMkLst>
            <pc:docMk/>
            <pc:sldMk cId="2789645041" sldId="259"/>
            <ac:picMk id="13" creationId="{FE73ADB3-51B7-1A02-9C6D-2BAFCCBFE736}"/>
          </ac:picMkLst>
        </pc:picChg>
        <pc:picChg chg="add mod ord">
          <ac:chgData name="Александр Стольников" userId="0dca1e128b585d96" providerId="LiveId" clId="{CE4A1C88-8C8E-4C5F-9A31-EC684375075F}" dt="2024-04-10T22:27:07.400" v="3732" actId="11530"/>
          <ac:picMkLst>
            <pc:docMk/>
            <pc:sldMk cId="2789645041" sldId="259"/>
            <ac:picMk id="16" creationId="{CCA2459F-9CD5-5132-1BD5-529F04379D89}"/>
          </ac:picMkLst>
        </pc:picChg>
        <pc:picChg chg="mod">
          <ac:chgData name="Александр Стольников" userId="0dca1e128b585d96" providerId="LiveId" clId="{CE4A1C88-8C8E-4C5F-9A31-EC684375075F}" dt="2024-04-07T22:08:41.006" v="804"/>
          <ac:picMkLst>
            <pc:docMk/>
            <pc:sldMk cId="2789645041" sldId="259"/>
            <ac:picMk id="18" creationId="{03180461-F029-402F-43F6-CCC998108917}"/>
          </ac:picMkLst>
        </pc:picChg>
        <pc:picChg chg="mod">
          <ac:chgData name="Александр Стольников" userId="0dca1e128b585d96" providerId="LiveId" clId="{CE4A1C88-8C8E-4C5F-9A31-EC684375075F}" dt="2024-04-07T22:08:41.006" v="804"/>
          <ac:picMkLst>
            <pc:docMk/>
            <pc:sldMk cId="2789645041" sldId="259"/>
            <ac:picMk id="19" creationId="{BA7C171B-A2D0-1796-023B-707377B705E9}"/>
          </ac:picMkLst>
        </pc:picChg>
        <pc:picChg chg="mod">
          <ac:chgData name="Александр Стольников" userId="0dca1e128b585d96" providerId="LiveId" clId="{CE4A1C88-8C8E-4C5F-9A31-EC684375075F}" dt="2024-04-07T22:08:41.006" v="804"/>
          <ac:picMkLst>
            <pc:docMk/>
            <pc:sldMk cId="2789645041" sldId="259"/>
            <ac:picMk id="20" creationId="{4D22AF4C-E01C-3E9F-68B2-BFADC2C713F0}"/>
          </ac:picMkLst>
        </pc:picChg>
        <pc:picChg chg="mod">
          <ac:chgData name="Александр Стольников" userId="0dca1e128b585d96" providerId="LiveId" clId="{CE4A1C88-8C8E-4C5F-9A31-EC684375075F}" dt="2024-04-08T05:14:07.606" v="1327"/>
          <ac:picMkLst>
            <pc:docMk/>
            <pc:sldMk cId="2789645041" sldId="259"/>
            <ac:picMk id="33" creationId="{FC42D604-B932-D068-384A-F3A2E6A44C8D}"/>
          </ac:picMkLst>
        </pc:picChg>
        <pc:picChg chg="add mod">
          <ac:chgData name="Александр Стольников" userId="0dca1e128b585d96" providerId="LiveId" clId="{CE4A1C88-8C8E-4C5F-9A31-EC684375075F}" dt="2024-04-11T22:33:32.998" v="4780" actId="1076"/>
          <ac:picMkLst>
            <pc:docMk/>
            <pc:sldMk cId="2789645041" sldId="259"/>
            <ac:picMk id="35" creationId="{A064C32E-FCDB-8331-C914-0A04F8D625A8}"/>
          </ac:picMkLst>
        </pc:picChg>
        <pc:picChg chg="mod">
          <ac:chgData name="Александр Стольников" userId="0dca1e128b585d96" providerId="LiveId" clId="{CE4A1C88-8C8E-4C5F-9A31-EC684375075F}" dt="2024-04-09T15:49:02.910" v="1628"/>
          <ac:picMkLst>
            <pc:docMk/>
            <pc:sldMk cId="2789645041" sldId="259"/>
            <ac:picMk id="38" creationId="{69BC2BF5-FAA0-9857-31BA-1B4BCD733A4A}"/>
          </ac:picMkLst>
        </pc:picChg>
        <pc:picChg chg="mod">
          <ac:chgData name="Александр Стольников" userId="0dca1e128b585d96" providerId="LiveId" clId="{CE4A1C88-8C8E-4C5F-9A31-EC684375075F}" dt="2024-04-09T15:49:02.910" v="1628"/>
          <ac:picMkLst>
            <pc:docMk/>
            <pc:sldMk cId="2789645041" sldId="259"/>
            <ac:picMk id="41" creationId="{ADAA94B6-8950-EC9F-AB1D-8E8CECC1B28A}"/>
          </ac:picMkLst>
        </pc:picChg>
        <pc:picChg chg="mod">
          <ac:chgData name="Александр Стольников" userId="0dca1e128b585d96" providerId="LiveId" clId="{CE4A1C88-8C8E-4C5F-9A31-EC684375075F}" dt="2024-04-09T16:11:40.299" v="1742"/>
          <ac:picMkLst>
            <pc:docMk/>
            <pc:sldMk cId="2789645041" sldId="259"/>
            <ac:picMk id="47" creationId="{04B197EB-26B3-0775-E3D1-816AF72D0DFC}"/>
          </ac:picMkLst>
        </pc:picChg>
        <pc:picChg chg="mod">
          <ac:chgData name="Александр Стольников" userId="0dca1e128b585d96" providerId="LiveId" clId="{CE4A1C88-8C8E-4C5F-9A31-EC684375075F}" dt="2024-04-09T16:11:40.299" v="1742"/>
          <ac:picMkLst>
            <pc:docMk/>
            <pc:sldMk cId="2789645041" sldId="259"/>
            <ac:picMk id="50" creationId="{50049D9D-FC8A-A645-D437-7E9E5492DEAC}"/>
          </ac:picMkLst>
        </pc:picChg>
        <pc:picChg chg="del mod topLvl">
          <ac:chgData name="Александр Стольников" userId="0dca1e128b585d96" providerId="LiveId" clId="{CE4A1C88-8C8E-4C5F-9A31-EC684375075F}" dt="2024-04-10T22:03:17.226" v="3306" actId="478"/>
          <ac:picMkLst>
            <pc:docMk/>
            <pc:sldMk cId="2789645041" sldId="259"/>
            <ac:picMk id="53" creationId="{E2068DBC-FA82-2412-E308-F9DE6268770A}"/>
          </ac:picMkLst>
        </pc:picChg>
        <pc:picChg chg="add mod modCrop">
          <ac:chgData name="Александр Стольников" userId="0dca1e128b585d96" providerId="LiveId" clId="{CE4A1C88-8C8E-4C5F-9A31-EC684375075F}" dt="2024-04-10T22:48:06.296" v="4002" actId="1076"/>
          <ac:picMkLst>
            <pc:docMk/>
            <pc:sldMk cId="2789645041" sldId="259"/>
            <ac:picMk id="87" creationId="{C5FAE0CF-716D-36D2-5B7F-723ABBBE65AB}"/>
          </ac:picMkLst>
        </pc:picChg>
        <pc:picChg chg="add mod">
          <ac:chgData name="Александр Стольников" userId="0dca1e128b585d96" providerId="LiveId" clId="{CE4A1C88-8C8E-4C5F-9A31-EC684375075F}" dt="2024-04-10T22:23:23.016" v="3654" actId="1582"/>
          <ac:picMkLst>
            <pc:docMk/>
            <pc:sldMk cId="2789645041" sldId="259"/>
            <ac:picMk id="88" creationId="{B58FF542-FF9B-A031-0143-94B3949C4ED5}"/>
          </ac:picMkLst>
        </pc:picChg>
        <pc:picChg chg="add mod">
          <ac:chgData name="Александр Стольников" userId="0dca1e128b585d96" providerId="LiveId" clId="{CE4A1C88-8C8E-4C5F-9A31-EC684375075F}" dt="2024-04-10T22:47:58.233" v="4001" actId="1076"/>
          <ac:picMkLst>
            <pc:docMk/>
            <pc:sldMk cId="2789645041" sldId="259"/>
            <ac:picMk id="99" creationId="{833963F7-9384-C104-6355-19A7F2A1B3DD}"/>
          </ac:picMkLst>
        </pc:picChg>
        <pc:picChg chg="add mod">
          <ac:chgData name="Александр Стольников" userId="0dca1e128b585d96" providerId="LiveId" clId="{CE4A1C88-8C8E-4C5F-9A31-EC684375075F}" dt="2024-04-11T22:36:23.582" v="4821" actId="1076"/>
          <ac:picMkLst>
            <pc:docMk/>
            <pc:sldMk cId="2789645041" sldId="259"/>
            <ac:picMk id="105" creationId="{03FE1635-E968-AD0A-743D-E6DE51466764}"/>
          </ac:picMkLst>
        </pc:picChg>
        <pc:picChg chg="add mod">
          <ac:chgData name="Александр Стольников" userId="0dca1e128b585d96" providerId="LiveId" clId="{CE4A1C88-8C8E-4C5F-9A31-EC684375075F}" dt="2024-04-10T22:49:54.169" v="4075" actId="14100"/>
          <ac:picMkLst>
            <pc:docMk/>
            <pc:sldMk cId="2789645041" sldId="259"/>
            <ac:picMk id="114" creationId="{3CC2901C-10BB-2B67-C32D-FE524793B6D7}"/>
          </ac:picMkLst>
        </pc:picChg>
        <pc:picChg chg="add mod">
          <ac:chgData name="Александр Стольников" userId="0dca1e128b585d96" providerId="LiveId" clId="{CE4A1C88-8C8E-4C5F-9A31-EC684375075F}" dt="2024-04-10T22:47:54.374" v="4000" actId="1076"/>
          <ac:picMkLst>
            <pc:docMk/>
            <pc:sldMk cId="2789645041" sldId="259"/>
            <ac:picMk id="115" creationId="{6A26BB37-061D-FB4B-3A4F-83DBD0521032}"/>
          </ac:picMkLst>
        </pc:picChg>
        <pc:picChg chg="add mod ord">
          <ac:chgData name="Александр Стольников" userId="0dca1e128b585d96" providerId="LiveId" clId="{CE4A1C88-8C8E-4C5F-9A31-EC684375075F}" dt="2024-04-11T22:36:03.655" v="4818" actId="1076"/>
          <ac:picMkLst>
            <pc:docMk/>
            <pc:sldMk cId="2789645041" sldId="259"/>
            <ac:picMk id="118" creationId="{AD2640A1-8E17-A3A3-B2C4-1DAFB84E0BC4}"/>
          </ac:picMkLst>
        </pc:picChg>
        <pc:picChg chg="add del mod">
          <ac:chgData name="Александр Стольников" userId="0dca1e128b585d96" providerId="LiveId" clId="{CE4A1C88-8C8E-4C5F-9A31-EC684375075F}" dt="2024-04-03T04:00:36.508" v="339" actId="21"/>
          <ac:picMkLst>
            <pc:docMk/>
            <pc:sldMk cId="2789645041" sldId="259"/>
            <ac:picMk id="2052" creationId="{BEA72409-ADAC-F1AB-907A-5A5EBDA2E03C}"/>
          </ac:picMkLst>
        </pc:picChg>
      </pc:sldChg>
      <pc:sldChg chg="addSp delSp modSp mod">
        <pc:chgData name="Александр Стольников" userId="0dca1e128b585d96" providerId="LiveId" clId="{CE4A1C88-8C8E-4C5F-9A31-EC684375075F}" dt="2024-04-10T23:44:37.585" v="4388" actId="1076"/>
        <pc:sldMkLst>
          <pc:docMk/>
          <pc:sldMk cId="2795291566" sldId="260"/>
        </pc:sldMkLst>
        <pc:spChg chg="mod">
          <ac:chgData name="Александр Стольников" userId="0dca1e128b585d96" providerId="LiveId" clId="{CE4A1C88-8C8E-4C5F-9A31-EC684375075F}" dt="2024-04-10T22:42:47.045" v="3974" actId="1076"/>
          <ac:spMkLst>
            <pc:docMk/>
            <pc:sldMk cId="2795291566" sldId="260"/>
            <ac:spMk id="8" creationId="{A047D81B-077C-6C8B-B7EF-7BFDA86EA8B9}"/>
          </ac:spMkLst>
        </pc:spChg>
        <pc:spChg chg="add mod">
          <ac:chgData name="Александр Стольников" userId="0dca1e128b585d96" providerId="LiveId" clId="{CE4A1C88-8C8E-4C5F-9A31-EC684375075F}" dt="2024-04-10T23:43:49.736" v="4339" actId="14100"/>
          <ac:spMkLst>
            <pc:docMk/>
            <pc:sldMk cId="2795291566" sldId="260"/>
            <ac:spMk id="9" creationId="{3729417C-AE3B-610F-B20B-4A1005D0C944}"/>
          </ac:spMkLst>
        </pc:spChg>
        <pc:spChg chg="add mod">
          <ac:chgData name="Александр Стольников" userId="0dca1e128b585d96" providerId="LiveId" clId="{CE4A1C88-8C8E-4C5F-9A31-EC684375075F}" dt="2024-04-10T23:44:14.423" v="4382" actId="14100"/>
          <ac:spMkLst>
            <pc:docMk/>
            <pc:sldMk cId="2795291566" sldId="260"/>
            <ac:spMk id="10" creationId="{E841120F-9973-1805-09D3-A28967A92A74}"/>
          </ac:spMkLst>
        </pc:spChg>
        <pc:spChg chg="add del mod">
          <ac:chgData name="Александр Стольников" userId="0dca1e128b585d96" providerId="LiveId" clId="{CE4A1C88-8C8E-4C5F-9A31-EC684375075F}" dt="2024-04-09T20:19:15.449" v="1803" actId="478"/>
          <ac:spMkLst>
            <pc:docMk/>
            <pc:sldMk cId="2795291566" sldId="260"/>
            <ac:spMk id="11" creationId="{A927FD0C-9E99-A455-3D1A-7A98509101F6}"/>
          </ac:spMkLst>
        </pc:spChg>
        <pc:spChg chg="add del mod">
          <ac:chgData name="Александр Стольников" userId="0dca1e128b585d96" providerId="LiveId" clId="{CE4A1C88-8C8E-4C5F-9A31-EC684375075F}" dt="2024-04-09T20:19:19.653" v="1804" actId="478"/>
          <ac:spMkLst>
            <pc:docMk/>
            <pc:sldMk cId="2795291566" sldId="260"/>
            <ac:spMk id="12" creationId="{8D70BBF1-567A-E9B5-17F9-6FF845750966}"/>
          </ac:spMkLst>
        </pc:spChg>
        <pc:spChg chg="add mod">
          <ac:chgData name="Александр Стольников" userId="0dca1e128b585d96" providerId="LiveId" clId="{CE4A1C88-8C8E-4C5F-9A31-EC684375075F}" dt="2024-04-10T17:56:01.549" v="3156" actId="20577"/>
          <ac:spMkLst>
            <pc:docMk/>
            <pc:sldMk cId="2795291566" sldId="260"/>
            <ac:spMk id="12" creationId="{C69FB053-AEAD-167D-0CE8-EAE2E2BC7E4F}"/>
          </ac:spMkLst>
        </pc:spChg>
        <pc:spChg chg="add mod ord">
          <ac:chgData name="Александр Стольников" userId="0dca1e128b585d96" providerId="LiveId" clId="{CE4A1C88-8C8E-4C5F-9A31-EC684375075F}" dt="2024-04-09T20:57:09.856" v="2196" actId="113"/>
          <ac:spMkLst>
            <pc:docMk/>
            <pc:sldMk cId="2795291566" sldId="260"/>
            <ac:spMk id="13" creationId="{3987BE69-E8F9-DD28-54BB-DB8AC6DEB140}"/>
          </ac:spMkLst>
        </pc:spChg>
        <pc:spChg chg="add mod ord">
          <ac:chgData name="Александр Стольников" userId="0dca1e128b585d96" providerId="LiveId" clId="{CE4A1C88-8C8E-4C5F-9A31-EC684375075F}" dt="2024-04-09T20:56:34.445" v="2193"/>
          <ac:spMkLst>
            <pc:docMk/>
            <pc:sldMk cId="2795291566" sldId="260"/>
            <ac:spMk id="15" creationId="{CBF1D0D6-A5EE-6DDA-312B-C78448DBB33D}"/>
          </ac:spMkLst>
        </pc:spChg>
        <pc:spChg chg="mod">
          <ac:chgData name="Александр Стольников" userId="0dca1e128b585d96" providerId="LiveId" clId="{CE4A1C88-8C8E-4C5F-9A31-EC684375075F}" dt="2024-04-07T21:08:58.283" v="606" actId="207"/>
          <ac:spMkLst>
            <pc:docMk/>
            <pc:sldMk cId="2795291566" sldId="260"/>
            <ac:spMk id="19" creationId="{7F2C4377-4D41-DF56-09CF-7665D8D32ED8}"/>
          </ac:spMkLst>
        </pc:spChg>
        <pc:spChg chg="mod">
          <ac:chgData name="Александр Стольников" userId="0dca1e128b585d96" providerId="LiveId" clId="{CE4A1C88-8C8E-4C5F-9A31-EC684375075F}" dt="2024-04-03T03:45:21.139" v="203"/>
          <ac:spMkLst>
            <pc:docMk/>
            <pc:sldMk cId="2795291566" sldId="260"/>
            <ac:spMk id="20" creationId="{A05E0095-1629-0E71-1857-2931497B58C4}"/>
          </ac:spMkLst>
        </pc:spChg>
        <pc:spChg chg="mod">
          <ac:chgData name="Александр Стольников" userId="0dca1e128b585d96" providerId="LiveId" clId="{CE4A1C88-8C8E-4C5F-9A31-EC684375075F}" dt="2024-04-03T04:10:00.691" v="392" actId="207"/>
          <ac:spMkLst>
            <pc:docMk/>
            <pc:sldMk cId="2795291566" sldId="260"/>
            <ac:spMk id="22" creationId="{891E8EF3-0C73-6BCE-559C-4895DE0FBDB7}"/>
          </ac:spMkLst>
        </pc:spChg>
        <pc:spChg chg="mod">
          <ac:chgData name="Александр Стольников" userId="0dca1e128b585d96" providerId="LiveId" clId="{CE4A1C88-8C8E-4C5F-9A31-EC684375075F}" dt="2024-04-03T03:46:40.712" v="221"/>
          <ac:spMkLst>
            <pc:docMk/>
            <pc:sldMk cId="2795291566" sldId="260"/>
            <ac:spMk id="23" creationId="{149F75EA-32D8-E8C6-A4D2-20A126645662}"/>
          </ac:spMkLst>
        </pc:spChg>
        <pc:spChg chg="mod">
          <ac:chgData name="Александр Стольников" userId="0dca1e128b585d96" providerId="LiveId" clId="{CE4A1C88-8C8E-4C5F-9A31-EC684375075F}" dt="2024-04-03T03:52:42.728" v="278" actId="208"/>
          <ac:spMkLst>
            <pc:docMk/>
            <pc:sldMk cId="2795291566" sldId="260"/>
            <ac:spMk id="25" creationId="{E4DD89A6-75DD-073E-096B-3DD2DF0E962E}"/>
          </ac:spMkLst>
        </pc:spChg>
        <pc:spChg chg="mod">
          <ac:chgData name="Александр Стольников" userId="0dca1e128b585d96" providerId="LiveId" clId="{CE4A1C88-8C8E-4C5F-9A31-EC684375075F}" dt="2024-04-03T03:49:01.626" v="245"/>
          <ac:spMkLst>
            <pc:docMk/>
            <pc:sldMk cId="2795291566" sldId="260"/>
            <ac:spMk id="26" creationId="{A8932285-2903-7018-3C69-984E47FB7914}"/>
          </ac:spMkLst>
        </pc:spChg>
        <pc:spChg chg="mod">
          <ac:chgData name="Александр Стольников" userId="0dca1e128b585d96" providerId="LiveId" clId="{CE4A1C88-8C8E-4C5F-9A31-EC684375075F}" dt="2024-04-03T03:55:02.010" v="286" actId="208"/>
          <ac:spMkLst>
            <pc:docMk/>
            <pc:sldMk cId="2795291566" sldId="260"/>
            <ac:spMk id="28" creationId="{BB827097-D2C1-E492-6331-373A43A9DCF3}"/>
          </ac:spMkLst>
        </pc:spChg>
        <pc:spChg chg="mod">
          <ac:chgData name="Александр Стольников" userId="0dca1e128b585d96" providerId="LiveId" clId="{CE4A1C88-8C8E-4C5F-9A31-EC684375075F}" dt="2024-04-03T03:54:58.479" v="285" actId="208"/>
          <ac:spMkLst>
            <pc:docMk/>
            <pc:sldMk cId="2795291566" sldId="260"/>
            <ac:spMk id="29" creationId="{9C0CCFAF-54F9-7D22-0EF7-487DEB4439CE}"/>
          </ac:spMkLst>
        </pc:spChg>
        <pc:spChg chg="mod">
          <ac:chgData name="Александр Стольников" userId="0dca1e128b585d96" providerId="LiveId" clId="{CE4A1C88-8C8E-4C5F-9A31-EC684375075F}" dt="2024-04-07T21:06:25.869" v="603" actId="207"/>
          <ac:spMkLst>
            <pc:docMk/>
            <pc:sldMk cId="2795291566" sldId="260"/>
            <ac:spMk id="31" creationId="{57C0E872-B3A5-336D-C065-B02DA7C47F55}"/>
          </ac:spMkLst>
        </pc:spChg>
        <pc:spChg chg="mod">
          <ac:chgData name="Александр Стольников" userId="0dca1e128b585d96" providerId="LiveId" clId="{CE4A1C88-8C8E-4C5F-9A31-EC684375075F}" dt="2024-04-07T21:38:29.326" v="722" actId="1076"/>
          <ac:spMkLst>
            <pc:docMk/>
            <pc:sldMk cId="2795291566" sldId="260"/>
            <ac:spMk id="32" creationId="{0E606AB7-89E0-0336-D035-838A3F010675}"/>
          </ac:spMkLst>
        </pc:spChg>
        <pc:spChg chg="mod">
          <ac:chgData name="Александр Стольников" userId="0dca1e128b585d96" providerId="LiveId" clId="{CE4A1C88-8C8E-4C5F-9A31-EC684375075F}" dt="2024-04-03T03:54:02.066" v="282" actId="208"/>
          <ac:spMkLst>
            <pc:docMk/>
            <pc:sldMk cId="2795291566" sldId="260"/>
            <ac:spMk id="34" creationId="{96B5BE57-0D2F-F3DB-E579-85B6C8E27495}"/>
          </ac:spMkLst>
        </pc:spChg>
        <pc:spChg chg="mod">
          <ac:chgData name="Александр Стольников" userId="0dca1e128b585d96" providerId="LiveId" clId="{CE4A1C88-8C8E-4C5F-9A31-EC684375075F}" dt="2024-04-03T03:54:02.066" v="282" actId="208"/>
          <ac:spMkLst>
            <pc:docMk/>
            <pc:sldMk cId="2795291566" sldId="260"/>
            <ac:spMk id="35" creationId="{C19AAF52-2C45-1636-8AFD-09D432BF3532}"/>
          </ac:spMkLst>
        </pc:spChg>
        <pc:spChg chg="add mod">
          <ac:chgData name="Александр Стольников" userId="0dca1e128b585d96" providerId="LiveId" clId="{CE4A1C88-8C8E-4C5F-9A31-EC684375075F}" dt="2024-04-09T20:57:39.818" v="2203"/>
          <ac:spMkLst>
            <pc:docMk/>
            <pc:sldMk cId="2795291566" sldId="260"/>
            <ac:spMk id="36" creationId="{9C42E6B5-1DCA-A671-2FC2-E5EA23F78BEA}"/>
          </ac:spMkLst>
        </pc:spChg>
        <pc:spChg chg="del mod ord topLvl">
          <ac:chgData name="Александр Стольников" userId="0dca1e128b585d96" providerId="LiveId" clId="{CE4A1C88-8C8E-4C5F-9A31-EC684375075F}" dt="2024-04-07T21:37:26.514" v="711" actId="478"/>
          <ac:spMkLst>
            <pc:docMk/>
            <pc:sldMk cId="2795291566" sldId="260"/>
            <ac:spMk id="41" creationId="{306B7B04-0846-814B-55C0-B3FA938B68CA}"/>
          </ac:spMkLst>
        </pc:spChg>
        <pc:spChg chg="add mod">
          <ac:chgData name="Александр Стольников" userId="0dca1e128b585d96" providerId="LiveId" clId="{CE4A1C88-8C8E-4C5F-9A31-EC684375075F}" dt="2024-04-09T21:49:42.219" v="2434" actId="20577"/>
          <ac:spMkLst>
            <pc:docMk/>
            <pc:sldMk cId="2795291566" sldId="260"/>
            <ac:spMk id="42" creationId="{58CA4C47-63A5-160E-A862-2B098D237122}"/>
          </ac:spMkLst>
        </pc:spChg>
        <pc:spChg chg="del mod topLvl">
          <ac:chgData name="Александр Стольников" userId="0dca1e128b585d96" providerId="LiveId" clId="{CE4A1C88-8C8E-4C5F-9A31-EC684375075F}" dt="2024-04-07T21:03:55.034" v="592" actId="21"/>
          <ac:spMkLst>
            <pc:docMk/>
            <pc:sldMk cId="2795291566" sldId="260"/>
            <ac:spMk id="42" creationId="{FDBE05D0-D416-04A3-0853-842F2006F4A6}"/>
          </ac:spMkLst>
        </pc:spChg>
        <pc:spChg chg="add mod ord">
          <ac:chgData name="Александр Стольников" userId="0dca1e128b585d96" providerId="LiveId" clId="{CE4A1C88-8C8E-4C5F-9A31-EC684375075F}" dt="2024-04-07T22:06:02.967" v="793" actId="167"/>
          <ac:spMkLst>
            <pc:docMk/>
            <pc:sldMk cId="2795291566" sldId="260"/>
            <ac:spMk id="46" creationId="{DAAF322D-3D93-7E3B-3F0A-DCBA1B93AE06}"/>
          </ac:spMkLst>
        </pc:spChg>
        <pc:spChg chg="add mod ord">
          <ac:chgData name="Александр Стольников" userId="0dca1e128b585d96" providerId="LiveId" clId="{CE4A1C88-8C8E-4C5F-9A31-EC684375075F}" dt="2024-04-07T22:06:55.189" v="798" actId="167"/>
          <ac:spMkLst>
            <pc:docMk/>
            <pc:sldMk cId="2795291566" sldId="260"/>
            <ac:spMk id="47" creationId="{BED6A507-5234-F516-B773-4152668F1382}"/>
          </ac:spMkLst>
        </pc:spChg>
        <pc:spChg chg="add mod ord">
          <ac:chgData name="Александр Стольников" userId="0dca1e128b585d96" providerId="LiveId" clId="{CE4A1C88-8C8E-4C5F-9A31-EC684375075F}" dt="2024-04-08T05:07:59.883" v="1300" actId="167"/>
          <ac:spMkLst>
            <pc:docMk/>
            <pc:sldMk cId="2795291566" sldId="260"/>
            <ac:spMk id="48" creationId="{D2D149A0-0376-73CA-310A-F0B9317A3DEE}"/>
          </ac:spMkLst>
        </pc:spChg>
        <pc:spChg chg="add mod ord">
          <ac:chgData name="Александр Стольников" userId="0dca1e128b585d96" providerId="LiveId" clId="{CE4A1C88-8C8E-4C5F-9A31-EC684375075F}" dt="2024-04-08T05:12:25.733" v="1319" actId="167"/>
          <ac:spMkLst>
            <pc:docMk/>
            <pc:sldMk cId="2795291566" sldId="260"/>
            <ac:spMk id="49" creationId="{7CFD01FD-A871-DC86-F7E6-DCD79C00FD4F}"/>
          </ac:spMkLst>
        </pc:spChg>
        <pc:spChg chg="add mod">
          <ac:chgData name="Александр Стольников" userId="0dca1e128b585d96" providerId="LiveId" clId="{CE4A1C88-8C8E-4C5F-9A31-EC684375075F}" dt="2024-04-09T15:50:56.813" v="1635"/>
          <ac:spMkLst>
            <pc:docMk/>
            <pc:sldMk cId="2795291566" sldId="260"/>
            <ac:spMk id="51" creationId="{76F6FD6B-192C-56ED-B04D-72205065CA6D}"/>
          </ac:spMkLst>
        </pc:spChg>
        <pc:spChg chg="add del mod">
          <ac:chgData name="Александр Стольников" userId="0dca1e128b585d96" providerId="LiveId" clId="{CE4A1C88-8C8E-4C5F-9A31-EC684375075F}" dt="2024-04-10T22:43:08.433" v="3978"/>
          <ac:spMkLst>
            <pc:docMk/>
            <pc:sldMk cId="2795291566" sldId="260"/>
            <ac:spMk id="53" creationId="{905C0F5C-0E06-3BA7-DE25-920F70EA6A8D}"/>
          </ac:spMkLst>
        </pc:spChg>
        <pc:spChg chg="add mod">
          <ac:chgData name="Александр Стольников" userId="0dca1e128b585d96" providerId="LiveId" clId="{CE4A1C88-8C8E-4C5F-9A31-EC684375075F}" dt="2024-04-10T23:44:30.157" v="4386" actId="1076"/>
          <ac:spMkLst>
            <pc:docMk/>
            <pc:sldMk cId="2795291566" sldId="260"/>
            <ac:spMk id="54" creationId="{21731B6E-ACEA-0020-F994-072D1331442B}"/>
          </ac:spMkLst>
        </pc:spChg>
        <pc:spChg chg="add mod">
          <ac:chgData name="Александр Стольников" userId="0dca1e128b585d96" providerId="LiveId" clId="{CE4A1C88-8C8E-4C5F-9A31-EC684375075F}" dt="2024-04-10T23:44:34.476" v="4387" actId="1076"/>
          <ac:spMkLst>
            <pc:docMk/>
            <pc:sldMk cId="2795291566" sldId="260"/>
            <ac:spMk id="55" creationId="{A97C327E-6250-29F1-716F-AAD510EBE934}"/>
          </ac:spMkLst>
        </pc:spChg>
        <pc:spChg chg="add mod">
          <ac:chgData name="Александр Стольников" userId="0dca1e128b585d96" providerId="LiveId" clId="{CE4A1C88-8C8E-4C5F-9A31-EC684375075F}" dt="2024-04-10T22:46:23.121" v="3992" actId="20577"/>
          <ac:spMkLst>
            <pc:docMk/>
            <pc:sldMk cId="2795291566" sldId="260"/>
            <ac:spMk id="57" creationId="{F6477AB2-6C19-1086-1ECA-79780F1801BA}"/>
          </ac:spMkLst>
        </pc:spChg>
        <pc:spChg chg="add mod">
          <ac:chgData name="Александр Стольников" userId="0dca1e128b585d96" providerId="LiveId" clId="{CE4A1C88-8C8E-4C5F-9A31-EC684375075F}" dt="2024-04-10T22:53:29.927" v="4100" actId="1076"/>
          <ac:spMkLst>
            <pc:docMk/>
            <pc:sldMk cId="2795291566" sldId="260"/>
            <ac:spMk id="61" creationId="{BBD7BCF9-73B9-EF3E-FD68-749A6879C93C}"/>
          </ac:spMkLst>
        </pc:spChg>
        <pc:spChg chg="add mod">
          <ac:chgData name="Александр Стольников" userId="0dca1e128b585d96" providerId="LiveId" clId="{CE4A1C88-8C8E-4C5F-9A31-EC684375075F}" dt="2024-04-10T23:26:57.939" v="4190" actId="207"/>
          <ac:spMkLst>
            <pc:docMk/>
            <pc:sldMk cId="2795291566" sldId="260"/>
            <ac:spMk id="5121" creationId="{F91B45E5-B918-0F4F-EF55-9CBCD7625E4C}"/>
          </ac:spMkLst>
        </pc:spChg>
        <pc:spChg chg="add mod">
          <ac:chgData name="Александр Стольников" userId="0dca1e128b585d96" providerId="LiveId" clId="{CE4A1C88-8C8E-4C5F-9A31-EC684375075F}" dt="2024-04-10T23:26:50.085" v="4188" actId="20577"/>
          <ac:spMkLst>
            <pc:docMk/>
            <pc:sldMk cId="2795291566" sldId="260"/>
            <ac:spMk id="5125" creationId="{C57D0AA8-7B4D-B21C-3875-C0E74FE7F430}"/>
          </ac:spMkLst>
        </pc:spChg>
        <pc:grpChg chg="mod">
          <ac:chgData name="Александр Стольников" userId="0dca1e128b585d96" providerId="LiveId" clId="{CE4A1C88-8C8E-4C5F-9A31-EC684375075F}" dt="2024-04-07T21:37:40.939" v="714" actId="1076"/>
          <ac:grpSpMkLst>
            <pc:docMk/>
            <pc:sldMk cId="2795291566" sldId="260"/>
            <ac:grpSpMk id="4" creationId="{C3E84880-4FD3-1B65-BCD3-9FDD30BCF9E6}"/>
          </ac:grpSpMkLst>
        </pc:grpChg>
        <pc:grpChg chg="add mod">
          <ac:chgData name="Александр Стольников" userId="0dca1e128b585d96" providerId="LiveId" clId="{CE4A1C88-8C8E-4C5F-9A31-EC684375075F}" dt="2024-04-07T21:41:00.475" v="747" actId="1076"/>
          <ac:grpSpMkLst>
            <pc:docMk/>
            <pc:sldMk cId="2795291566" sldId="260"/>
            <ac:grpSpMk id="18" creationId="{D5F809FC-01B1-B795-6C9A-62F6E630440F}"/>
          </ac:grpSpMkLst>
        </pc:grpChg>
        <pc:grpChg chg="add mod">
          <ac:chgData name="Александр Стольников" userId="0dca1e128b585d96" providerId="LiveId" clId="{CE4A1C88-8C8E-4C5F-9A31-EC684375075F}" dt="2024-04-10T22:52:50.166" v="4091" actId="1076"/>
          <ac:grpSpMkLst>
            <pc:docMk/>
            <pc:sldMk cId="2795291566" sldId="260"/>
            <ac:grpSpMk id="21" creationId="{E7D56067-4F47-9FEA-59BF-599C5159D2F2}"/>
          </ac:grpSpMkLst>
        </pc:grpChg>
        <pc:grpChg chg="add mod">
          <ac:chgData name="Александр Стольников" userId="0dca1e128b585d96" providerId="LiveId" clId="{CE4A1C88-8C8E-4C5F-9A31-EC684375075F}" dt="2024-04-07T21:38:39.359" v="724" actId="14100"/>
          <ac:grpSpMkLst>
            <pc:docMk/>
            <pc:sldMk cId="2795291566" sldId="260"/>
            <ac:grpSpMk id="24" creationId="{62A15242-D97F-9A19-43E0-6071C4C033D2}"/>
          </ac:grpSpMkLst>
        </pc:grpChg>
        <pc:grpChg chg="add mod">
          <ac:chgData name="Александр Стольников" userId="0dca1e128b585d96" providerId="LiveId" clId="{CE4A1C88-8C8E-4C5F-9A31-EC684375075F}" dt="2024-04-10T22:53:17.221" v="4097" actId="1076"/>
          <ac:grpSpMkLst>
            <pc:docMk/>
            <pc:sldMk cId="2795291566" sldId="260"/>
            <ac:grpSpMk id="27" creationId="{3064903E-0AB8-7F68-6826-6A2F9005D0C4}"/>
          </ac:grpSpMkLst>
        </pc:grpChg>
        <pc:grpChg chg="add mod">
          <ac:chgData name="Александр Стольников" userId="0dca1e128b585d96" providerId="LiveId" clId="{CE4A1C88-8C8E-4C5F-9A31-EC684375075F}" dt="2024-04-07T21:39:01.034" v="729" actId="14100"/>
          <ac:grpSpMkLst>
            <pc:docMk/>
            <pc:sldMk cId="2795291566" sldId="260"/>
            <ac:grpSpMk id="30" creationId="{CD3C7617-F7AE-3678-C45B-2511A17C175E}"/>
          </ac:grpSpMkLst>
        </pc:grpChg>
        <pc:grpChg chg="add mod">
          <ac:chgData name="Александр Стольников" userId="0dca1e128b585d96" providerId="LiveId" clId="{CE4A1C88-8C8E-4C5F-9A31-EC684375075F}" dt="2024-04-07T21:38:51.423" v="727" actId="14100"/>
          <ac:grpSpMkLst>
            <pc:docMk/>
            <pc:sldMk cId="2795291566" sldId="260"/>
            <ac:grpSpMk id="33" creationId="{CBBE9154-9B01-8AF6-CCAA-1BDAB7982AAE}"/>
          </ac:grpSpMkLst>
        </pc:grpChg>
        <pc:grpChg chg="add del mod">
          <ac:chgData name="Александр Стольников" userId="0dca1e128b585d96" providerId="LiveId" clId="{CE4A1C88-8C8E-4C5F-9A31-EC684375075F}" dt="2024-04-07T21:03:55.034" v="592" actId="21"/>
          <ac:grpSpMkLst>
            <pc:docMk/>
            <pc:sldMk cId="2795291566" sldId="260"/>
            <ac:grpSpMk id="40" creationId="{7E82A8A6-43C4-0BE9-D03E-E24B823FD6A6}"/>
          </ac:grpSpMkLst>
        </pc:grpChg>
        <pc:picChg chg="add mod">
          <ac:chgData name="Александр Стольников" userId="0dca1e128b585d96" providerId="LiveId" clId="{CE4A1C88-8C8E-4C5F-9A31-EC684375075F}" dt="2024-04-09T20:55:52.072" v="2190" actId="1076"/>
          <ac:picMkLst>
            <pc:docMk/>
            <pc:sldMk cId="2795291566" sldId="260"/>
            <ac:picMk id="2" creationId="{2CAA5B59-ED84-81AF-2680-FF56130DBAA1}"/>
          </ac:picMkLst>
        </pc:picChg>
        <pc:picChg chg="add mod">
          <ac:chgData name="Александр Стольников" userId="0dca1e128b585d96" providerId="LiveId" clId="{CE4A1C88-8C8E-4C5F-9A31-EC684375075F}" dt="2024-04-10T17:55:55.855" v="3155" actId="1076"/>
          <ac:picMkLst>
            <pc:docMk/>
            <pc:sldMk cId="2795291566" sldId="260"/>
            <ac:picMk id="3" creationId="{01964FDE-F6B5-60DF-8871-E2AC6B51F1B0}"/>
          </ac:picMkLst>
        </pc:picChg>
        <pc:picChg chg="add mod">
          <ac:chgData name="Александр Стольников" userId="0dca1e128b585d96" providerId="LiveId" clId="{CE4A1C88-8C8E-4C5F-9A31-EC684375075F}" dt="2024-04-10T22:45:59.430" v="3990" actId="1076"/>
          <ac:picMkLst>
            <pc:docMk/>
            <pc:sldMk cId="2795291566" sldId="260"/>
            <ac:picMk id="14" creationId="{5447E820-3AC1-FF3C-D37D-676EF89710E2}"/>
          </ac:picMkLst>
        </pc:picChg>
        <pc:picChg chg="add mod">
          <ac:chgData name="Александр Стольников" userId="0dca1e128b585d96" providerId="LiveId" clId="{CE4A1C88-8C8E-4C5F-9A31-EC684375075F}" dt="2024-04-10T22:53:12.453" v="4096" actId="1076"/>
          <ac:picMkLst>
            <pc:docMk/>
            <pc:sldMk cId="2795291566" sldId="260"/>
            <ac:picMk id="16" creationId="{BAD3BAF3-BF0D-9196-16D3-4AC8365BD77C}"/>
          </ac:picMkLst>
        </pc:picChg>
        <pc:picChg chg="add mod ord">
          <ac:chgData name="Александр Стольников" userId="0dca1e128b585d96" providerId="LiveId" clId="{CE4A1C88-8C8E-4C5F-9A31-EC684375075F}" dt="2024-04-09T16:39:45.085" v="1754" actId="1076"/>
          <ac:picMkLst>
            <pc:docMk/>
            <pc:sldMk cId="2795291566" sldId="260"/>
            <ac:picMk id="17" creationId="{6609D870-5A0A-2E77-2A67-32C34BAF2187}"/>
          </ac:picMkLst>
        </pc:picChg>
        <pc:picChg chg="add mod">
          <ac:chgData name="Александр Стольников" userId="0dca1e128b585d96" providerId="LiveId" clId="{CE4A1C88-8C8E-4C5F-9A31-EC684375075F}" dt="2024-04-07T21:41:03.194" v="748" actId="1076"/>
          <ac:picMkLst>
            <pc:docMk/>
            <pc:sldMk cId="2795291566" sldId="260"/>
            <ac:picMk id="37" creationId="{A964D24B-77E2-158A-4E0A-2E0813790B2F}"/>
          </ac:picMkLst>
        </pc:picChg>
        <pc:picChg chg="add mod">
          <ac:chgData name="Александр Стольников" userId="0dca1e128b585d96" providerId="LiveId" clId="{CE4A1C88-8C8E-4C5F-9A31-EC684375075F}" dt="2024-04-09T21:49:36.135" v="2433" actId="1076"/>
          <ac:picMkLst>
            <pc:docMk/>
            <pc:sldMk cId="2795291566" sldId="260"/>
            <ac:picMk id="38" creationId="{76D30ABD-2528-DEAD-D912-D8BAC36F7929}"/>
          </ac:picMkLst>
        </pc:picChg>
        <pc:picChg chg="add mod">
          <ac:chgData name="Александр Стольников" userId="0dca1e128b585d96" providerId="LiveId" clId="{CE4A1C88-8C8E-4C5F-9A31-EC684375075F}" dt="2024-04-09T16:39:28.630" v="1751" actId="14100"/>
          <ac:picMkLst>
            <pc:docMk/>
            <pc:sldMk cId="2795291566" sldId="260"/>
            <ac:picMk id="39" creationId="{8528AAAA-332C-49D3-F443-BFCA96501BF2}"/>
          </ac:picMkLst>
        </pc:picChg>
        <pc:picChg chg="add mod">
          <ac:chgData name="Александр Стольников" userId="0dca1e128b585d96" providerId="LiveId" clId="{CE4A1C88-8C8E-4C5F-9A31-EC684375075F}" dt="2024-04-10T23:26:54.047" v="4189" actId="1076"/>
          <ac:picMkLst>
            <pc:docMk/>
            <pc:sldMk cId="2795291566" sldId="260"/>
            <ac:picMk id="40" creationId="{F21C1A00-5A5F-91EA-E436-F3771FB28824}"/>
          </ac:picMkLst>
        </pc:picChg>
        <pc:picChg chg="add mod">
          <ac:chgData name="Александр Стольников" userId="0dca1e128b585d96" providerId="LiveId" clId="{CE4A1C88-8C8E-4C5F-9A31-EC684375075F}" dt="2024-04-07T21:36:39.838" v="703"/>
          <ac:picMkLst>
            <pc:docMk/>
            <pc:sldMk cId="2795291566" sldId="260"/>
            <ac:picMk id="43" creationId="{5B11AC75-3ACA-5157-9203-239C349F96D6}"/>
          </ac:picMkLst>
        </pc:picChg>
        <pc:picChg chg="add mod">
          <ac:chgData name="Александр Стольников" userId="0dca1e128b585d96" providerId="LiveId" clId="{CE4A1C88-8C8E-4C5F-9A31-EC684375075F}" dt="2024-04-10T23:18:09.459" v="4113" actId="14100"/>
          <ac:picMkLst>
            <pc:docMk/>
            <pc:sldMk cId="2795291566" sldId="260"/>
            <ac:picMk id="44" creationId="{E870CB99-B33C-4D59-26AB-C80997E84D1D}"/>
          </ac:picMkLst>
        </pc:picChg>
        <pc:picChg chg="add mod">
          <ac:chgData name="Александр Стольников" userId="0dca1e128b585d96" providerId="LiveId" clId="{CE4A1C88-8C8E-4C5F-9A31-EC684375075F}" dt="2024-04-10T22:43:01.340" v="3975" actId="1076"/>
          <ac:picMkLst>
            <pc:docMk/>
            <pc:sldMk cId="2795291566" sldId="260"/>
            <ac:picMk id="45" creationId="{E781FC23-C387-0015-4D3B-9EFA440118B3}"/>
          </ac:picMkLst>
        </pc:picChg>
        <pc:picChg chg="add del mod">
          <ac:chgData name="Александр Стольников" userId="0dca1e128b585d96" providerId="LiveId" clId="{CE4A1C88-8C8E-4C5F-9A31-EC684375075F}" dt="2024-04-09T15:25:10.900" v="1546" actId="21"/>
          <ac:picMkLst>
            <pc:docMk/>
            <pc:sldMk cId="2795291566" sldId="260"/>
            <ac:picMk id="50" creationId="{5CC38AAD-99CD-552B-6142-607B13DC6E2D}"/>
          </ac:picMkLst>
        </pc:picChg>
        <pc:picChg chg="add mod">
          <ac:chgData name="Александр Стольников" userId="0dca1e128b585d96" providerId="LiveId" clId="{CE4A1C88-8C8E-4C5F-9A31-EC684375075F}" dt="2024-04-10T23:44:37.585" v="4388" actId="1076"/>
          <ac:picMkLst>
            <pc:docMk/>
            <pc:sldMk cId="2795291566" sldId="260"/>
            <ac:picMk id="50" creationId="{6EB0F883-7D04-D491-CA19-18EB284CF76F}"/>
          </ac:picMkLst>
        </pc:picChg>
        <pc:picChg chg="add mod modCrop">
          <ac:chgData name="Александр Стольников" userId="0dca1e128b585d96" providerId="LiveId" clId="{CE4A1C88-8C8E-4C5F-9A31-EC684375075F}" dt="2024-04-09T16:39:52.118" v="1756" actId="14100"/>
          <ac:picMkLst>
            <pc:docMk/>
            <pc:sldMk cId="2795291566" sldId="260"/>
            <ac:picMk id="52" creationId="{A28DAB33-2013-810C-2359-28EBF7BA424C}"/>
          </ac:picMkLst>
        </pc:picChg>
        <pc:picChg chg="add del mod">
          <ac:chgData name="Александр Стольников" userId="0dca1e128b585d96" providerId="LiveId" clId="{CE4A1C88-8C8E-4C5F-9A31-EC684375075F}" dt="2024-04-10T23:17:33.540" v="4109" actId="478"/>
          <ac:picMkLst>
            <pc:docMk/>
            <pc:sldMk cId="2795291566" sldId="260"/>
            <ac:picMk id="58" creationId="{131985CF-F674-1688-FFD1-4B28F97960CA}"/>
          </ac:picMkLst>
        </pc:picChg>
        <pc:picChg chg="add del mod">
          <ac:chgData name="Александр Стольников" userId="0dca1e128b585d96" providerId="LiveId" clId="{CE4A1C88-8C8E-4C5F-9A31-EC684375075F}" dt="2024-04-10T22:52:22.316" v="4085" actId="478"/>
          <ac:picMkLst>
            <pc:docMk/>
            <pc:sldMk cId="2795291566" sldId="260"/>
            <ac:picMk id="59" creationId="{1B954EC6-BD55-E1A4-F050-B11E6FB5B5D2}"/>
          </ac:picMkLst>
        </pc:picChg>
        <pc:picChg chg="add mod modCrop">
          <ac:chgData name="Александр Стольников" userId="0dca1e128b585d96" providerId="LiveId" clId="{CE4A1C88-8C8E-4C5F-9A31-EC684375075F}" dt="2024-04-10T23:17:40.213" v="4111" actId="14100"/>
          <ac:picMkLst>
            <pc:docMk/>
            <pc:sldMk cId="2795291566" sldId="260"/>
            <ac:picMk id="62" creationId="{B9EFE9DF-4A3F-C38E-97E4-8B41080F307F}"/>
          </ac:picMkLst>
        </pc:picChg>
        <pc:picChg chg="add mod">
          <ac:chgData name="Александр Стольников" userId="0dca1e128b585d96" providerId="LiveId" clId="{CE4A1C88-8C8E-4C5F-9A31-EC684375075F}" dt="2024-04-10T23:21:04.328" v="4178" actId="1076"/>
          <ac:picMkLst>
            <pc:docMk/>
            <pc:sldMk cId="2795291566" sldId="260"/>
            <ac:picMk id="63" creationId="{FD0C3328-D0A4-F7DF-FE55-ACB6CC39DAE9}"/>
          </ac:picMkLst>
        </pc:picChg>
        <pc:picChg chg="add del mod">
          <ac:chgData name="Александр Стольников" userId="0dca1e128b585d96" providerId="LiveId" clId="{CE4A1C88-8C8E-4C5F-9A31-EC684375075F}" dt="2024-04-09T16:41:06.324" v="1784" actId="478"/>
          <ac:picMkLst>
            <pc:docMk/>
            <pc:sldMk cId="2795291566" sldId="260"/>
            <ac:picMk id="1032" creationId="{2674AA7A-030D-9F61-A8CF-B9EE0BD0DC73}"/>
          </ac:picMkLst>
        </pc:picChg>
        <pc:picChg chg="add mod">
          <ac:chgData name="Александр Стольников" userId="0dca1e128b585d96" providerId="LiveId" clId="{CE4A1C88-8C8E-4C5F-9A31-EC684375075F}" dt="2024-04-07T21:39:04.472" v="730" actId="1076"/>
          <ac:picMkLst>
            <pc:docMk/>
            <pc:sldMk cId="2795291566" sldId="260"/>
            <ac:picMk id="5122" creationId="{0BD07AEF-561B-1445-DE9E-8CB39299B901}"/>
          </ac:picMkLst>
        </pc:picChg>
        <pc:picChg chg="add mod">
          <ac:chgData name="Александр Стольников" userId="0dca1e128b585d96" providerId="LiveId" clId="{CE4A1C88-8C8E-4C5F-9A31-EC684375075F}" dt="2024-04-07T21:42:54.248" v="766" actId="1076"/>
          <ac:picMkLst>
            <pc:docMk/>
            <pc:sldMk cId="2795291566" sldId="260"/>
            <ac:picMk id="5124" creationId="{2BC3C86C-D7A2-3A5C-D46E-C8F046B6EAC1}"/>
          </ac:picMkLst>
        </pc:picChg>
        <pc:picChg chg="add mod">
          <ac:chgData name="Александр Стольников" userId="0dca1e128b585d96" providerId="LiveId" clId="{CE4A1C88-8C8E-4C5F-9A31-EC684375075F}" dt="2024-04-07T21:38:43.484" v="725" actId="1076"/>
          <ac:picMkLst>
            <pc:docMk/>
            <pc:sldMk cId="2795291566" sldId="260"/>
            <ac:picMk id="5126" creationId="{D2287FEE-E9C5-425B-8241-9D26A6789074}"/>
          </ac:picMkLst>
        </pc:picChg>
        <pc:picChg chg="add mod">
          <ac:chgData name="Александр Стольников" userId="0dca1e128b585d96" providerId="LiveId" clId="{CE4A1C88-8C8E-4C5F-9A31-EC684375075F}" dt="2024-04-07T21:42:17.098" v="759" actId="1076"/>
          <ac:picMkLst>
            <pc:docMk/>
            <pc:sldMk cId="2795291566" sldId="260"/>
            <ac:picMk id="5128" creationId="{B9FD8C9A-3772-A2D5-2396-40DF58596DF4}"/>
          </ac:picMkLst>
        </pc:picChg>
        <pc:picChg chg="add mod">
          <ac:chgData name="Александр Стольников" userId="0dca1e128b585d96" providerId="LiveId" clId="{CE4A1C88-8C8E-4C5F-9A31-EC684375075F}" dt="2024-04-07T21:38:55.096" v="728" actId="1076"/>
          <ac:picMkLst>
            <pc:docMk/>
            <pc:sldMk cId="2795291566" sldId="260"/>
            <ac:picMk id="5130" creationId="{9451F770-4411-DD61-5342-DDDCACD666C1}"/>
          </ac:picMkLst>
        </pc:picChg>
      </pc:sldChg>
    </pc:docChg>
  </pc:docChgLst>
  <pc:docChgLst>
    <pc:chgData name="Александр Стольников" userId="0dca1e128b585d96" providerId="Windows Live" clId="Web-{27E7C4D5-D1ED-4B41-9F17-29005640E093}"/>
    <pc:docChg chg="modSld">
      <pc:chgData name="Александр Стольников" userId="0dca1e128b585d96" providerId="Windows Live" clId="Web-{27E7C4D5-D1ED-4B41-9F17-29005640E093}" dt="2024-04-10T21:56:00.901" v="1" actId="14100"/>
      <pc:docMkLst>
        <pc:docMk/>
      </pc:docMkLst>
      <pc:sldChg chg="modSp">
        <pc:chgData name="Александр Стольников" userId="0dca1e128b585d96" providerId="Windows Live" clId="Web-{27E7C4D5-D1ED-4B41-9F17-29005640E093}" dt="2024-04-10T21:56:00.901" v="1" actId="14100"/>
        <pc:sldMkLst>
          <pc:docMk/>
          <pc:sldMk cId="2734557748" sldId="257"/>
        </pc:sldMkLst>
        <pc:spChg chg="mod">
          <ac:chgData name="Александр Стольников" userId="0dca1e128b585d96" providerId="Windows Live" clId="Web-{27E7C4D5-D1ED-4B41-9F17-29005640E093}" dt="2024-04-10T21:56:00.901" v="1" actId="14100"/>
          <ac:spMkLst>
            <pc:docMk/>
            <pc:sldMk cId="2734557748" sldId="257"/>
            <ac:spMk id="54" creationId="{E97D9B0C-CE04-477F-ABFA-BC7C08E4561F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021DCCE-14C9-3326-4B05-6FBDDDC4A0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4815F081-E27C-13F8-FA2E-BBCE77C0E9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EE2451F9-1328-CF13-5B66-40DF76A29B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83831-3EEA-44B4-ACD5-765E12568DA4}" type="datetimeFigureOut">
              <a:rPr lang="ru-RU" smtClean="0"/>
              <a:pPr/>
              <a:t>16.04.2024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E3FA68ED-AD57-099B-2B99-0BF4FD0B66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ACDBB6C5-E439-BEE0-F978-E9D194A81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DAD8D-ECC2-4EFF-803A-0921C8D4888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475252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B0E9BE6-E6A9-2BE0-C90D-9E6907C479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131DDF10-F566-D64B-C936-80C204E222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B6AB4E27-40DE-2A28-7B6B-DE846158E7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83831-3EEA-44B4-ACD5-765E12568DA4}" type="datetimeFigureOut">
              <a:rPr lang="ru-RU" smtClean="0"/>
              <a:pPr/>
              <a:t>16.04.2024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2735674F-1C6C-994D-3A83-8760160917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2C8DE71C-1425-D8D0-9D2C-38293CA7C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DAD8D-ECC2-4EFF-803A-0921C8D4888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969081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1014BC8E-29D8-88FD-67D9-2D6CB8DA645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9879F16E-BC9B-8639-2771-648927B3C0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DB49A3A6-BCDD-7E1F-4726-5A03CBD66F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83831-3EEA-44B4-ACD5-765E12568DA4}" type="datetimeFigureOut">
              <a:rPr lang="ru-RU" smtClean="0"/>
              <a:pPr/>
              <a:t>16.04.2024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2100944C-226C-06FA-6C04-BEF456CBB2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6A4CC63A-E3AD-D557-CBDA-06ABB2552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DAD8D-ECC2-4EFF-803A-0921C8D4888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542454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39B9CCE-4D38-E77B-61BF-22C4D6B266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A3D6765A-C713-55EF-C2E4-A4C0F5029D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A6201988-FD67-5ABF-23BC-B65EB9E8DA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83831-3EEA-44B4-ACD5-765E12568DA4}" type="datetimeFigureOut">
              <a:rPr lang="ru-RU" smtClean="0"/>
              <a:pPr/>
              <a:t>16.04.2024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F706B7F5-D13F-BA5A-FB4F-0616D6BDC6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CB8C68C4-9358-BDDE-4DCB-53D171FC2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DAD8D-ECC2-4EFF-803A-0921C8D4888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702605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45CAFF4-2428-7E31-51CB-59BE5F7FD2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1CCCB3CD-BD9F-4A6D-1393-B3AEE5A527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C345223E-BABF-2C13-A790-FAC8C87D45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83831-3EEA-44B4-ACD5-765E12568DA4}" type="datetimeFigureOut">
              <a:rPr lang="ru-RU" smtClean="0"/>
              <a:pPr/>
              <a:t>16.04.2024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9AE626B8-08AE-A9A5-2CB3-85E10AFD0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D48A190-EE5D-F468-DF20-4EB60B528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DAD8D-ECC2-4EFF-803A-0921C8D4888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119793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38B6227-3841-0C2F-37B0-4451FE616F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DBDCE805-9513-0D79-265D-5FA6C5F4F8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EC5D0980-4DF2-4F25-343C-4120D90848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0B59ED80-E5A3-E197-1DD1-3F50382226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83831-3EEA-44B4-ACD5-765E12568DA4}" type="datetimeFigureOut">
              <a:rPr lang="ru-RU" smtClean="0"/>
              <a:pPr/>
              <a:t>16.04.2024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AEDD678B-87CE-4FD5-7CE7-CCD7A9E28A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BEE0367A-7F8D-B715-E6C7-10EDD73275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DAD8D-ECC2-4EFF-803A-0921C8D4888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376043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78B4499-8576-3F8F-DA6E-0A9A59DF38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EDCEFD61-3FE3-2CEB-D2C5-BB6CC2AC47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5C5F1B81-30D4-69B6-82A1-1AF0826BEB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7E7D3894-39E0-D26D-5086-5416DEA6B8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E27EA59E-A407-E91D-C5DF-69467A1525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96D93329-7A8B-15C0-0C58-AF1B06017F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83831-3EEA-44B4-ACD5-765E12568DA4}" type="datetimeFigureOut">
              <a:rPr lang="ru-RU" smtClean="0"/>
              <a:pPr/>
              <a:t>16.04.2024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F478F135-ACE2-9740-6C4B-BC4A564384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F2BAC1C4-9B1A-8361-A906-B5FD6E2934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DAD8D-ECC2-4EFF-803A-0921C8D4888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177703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BA8EFF8-461C-9BA2-0CD5-1D289120BF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CE491398-2025-0A9D-B061-3B04DB667B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83831-3EEA-44B4-ACD5-765E12568DA4}" type="datetimeFigureOut">
              <a:rPr lang="ru-RU" smtClean="0"/>
              <a:pPr/>
              <a:t>16.04.2024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3DAA9C3B-AF0F-46F4-E67C-598671302B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3E57BC76-FD67-3E50-FC2A-B7038C110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DAD8D-ECC2-4EFF-803A-0921C8D4888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071946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2D0A2D27-5077-3908-8B2F-0225439D55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83831-3EEA-44B4-ACD5-765E12568DA4}" type="datetimeFigureOut">
              <a:rPr lang="ru-RU" smtClean="0"/>
              <a:pPr/>
              <a:t>16.04.2024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D727C29E-680A-668D-26E9-FD265C5016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8873D41C-19A9-E1A3-433C-4C73DFD1B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DAD8D-ECC2-4EFF-803A-0921C8D4888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774266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F053719-F118-6278-581D-CC1047B305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96242BC3-7AF1-CBD8-B172-C2AC029775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7D1A5BEB-F832-0B9F-60B6-FB2179DD2C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9639D764-A9DE-9B86-D84E-04F0D96401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83831-3EEA-44B4-ACD5-765E12568DA4}" type="datetimeFigureOut">
              <a:rPr lang="ru-RU" smtClean="0"/>
              <a:pPr/>
              <a:t>16.04.2024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C7AAC8D9-916E-B6A8-4DE5-15722CA5E0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E9EAAFAC-130E-14EC-C39F-1A47CA175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DAD8D-ECC2-4EFF-803A-0921C8D4888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265491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447199D-7D9F-A771-5F17-7B3B56883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2DA31E68-0053-D64A-E580-B713E58D824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8036DF60-012A-0F18-6C78-2406D7B374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C76B97A0-71B4-9987-1000-482B47A04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83831-3EEA-44B4-ACD5-765E12568DA4}" type="datetimeFigureOut">
              <a:rPr lang="ru-RU" smtClean="0"/>
              <a:pPr/>
              <a:t>16.04.2024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A1F13118-AFC7-DA39-4255-042416A0D2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DA1EB70E-21B9-F6A7-053B-85BA8BD2C2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DAD8D-ECC2-4EFF-803A-0921C8D4888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715459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43EA49B-0015-2CAA-F38D-B172A70126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E3B67F44-0D20-2730-5981-0403E9B86F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AF756AB8-E2E8-0AE7-DE47-E2F3E512A9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F83831-3EEA-44B4-ACD5-765E12568DA4}" type="datetimeFigureOut">
              <a:rPr lang="ru-RU" smtClean="0"/>
              <a:pPr/>
              <a:t>16.04.2024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A7727D64-4276-8454-037A-5BA87A2358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2AB9932E-491D-BD23-460B-CEAAA60130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2DAD8D-ECC2-4EFF-803A-0921C8D4888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89951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microsoft.com/office/2007/relationships/hdphoto" Target="../media/hdphoto2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microsoft.com/office/2007/relationships/hdphoto" Target="../media/hdphoto1.wdp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7.png"/><Relationship Id="rId18" Type="http://schemas.openxmlformats.org/officeDocument/2006/relationships/image" Target="../media/image21.png"/><Relationship Id="rId26" Type="http://schemas.microsoft.com/office/2007/relationships/hdphoto" Target="../media/hdphoto1.wdp"/><Relationship Id="rId39" Type="http://schemas.openxmlformats.org/officeDocument/2006/relationships/image" Target="../media/image36.png"/><Relationship Id="rId3" Type="http://schemas.microsoft.com/office/2007/relationships/hdphoto" Target="../media/hdphoto3.wdp"/><Relationship Id="rId21" Type="http://schemas.openxmlformats.org/officeDocument/2006/relationships/image" Target="../media/image23.jpeg"/><Relationship Id="rId34" Type="http://schemas.openxmlformats.org/officeDocument/2006/relationships/image" Target="../media/image31.png"/><Relationship Id="rId42" Type="http://schemas.openxmlformats.org/officeDocument/2006/relationships/image" Target="../media/image39.png"/><Relationship Id="rId7" Type="http://schemas.openxmlformats.org/officeDocument/2006/relationships/image" Target="../media/image14.jpeg"/><Relationship Id="rId12" Type="http://schemas.openxmlformats.org/officeDocument/2006/relationships/image" Target="../media/image16.jpeg"/><Relationship Id="rId17" Type="http://schemas.openxmlformats.org/officeDocument/2006/relationships/image" Target="../media/image20.png"/><Relationship Id="rId25" Type="http://schemas.openxmlformats.org/officeDocument/2006/relationships/image" Target="../media/image2.png"/><Relationship Id="rId33" Type="http://schemas.openxmlformats.org/officeDocument/2006/relationships/image" Target="../media/image30.jpeg"/><Relationship Id="rId38" Type="http://schemas.openxmlformats.org/officeDocument/2006/relationships/image" Target="../media/image35.jpeg"/><Relationship Id="rId2" Type="http://schemas.openxmlformats.org/officeDocument/2006/relationships/image" Target="../media/image10.png"/><Relationship Id="rId16" Type="http://schemas.openxmlformats.org/officeDocument/2006/relationships/image" Target="../media/image19.jpeg"/><Relationship Id="rId20" Type="http://schemas.openxmlformats.org/officeDocument/2006/relationships/image" Target="../media/image22.jpeg"/><Relationship Id="rId29" Type="http://schemas.openxmlformats.org/officeDocument/2006/relationships/image" Target="../media/image26.jpeg"/><Relationship Id="rId41" Type="http://schemas.openxmlformats.org/officeDocument/2006/relationships/image" Target="../media/image3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11" Type="http://schemas.microsoft.com/office/2007/relationships/hdphoto" Target="../media/hdphoto4.wdp"/><Relationship Id="rId24" Type="http://schemas.openxmlformats.org/officeDocument/2006/relationships/image" Target="../media/image1.jpeg"/><Relationship Id="rId32" Type="http://schemas.openxmlformats.org/officeDocument/2006/relationships/image" Target="../media/image29.png"/><Relationship Id="rId37" Type="http://schemas.openxmlformats.org/officeDocument/2006/relationships/image" Target="../media/image34.jpeg"/><Relationship Id="rId40" Type="http://schemas.openxmlformats.org/officeDocument/2006/relationships/image" Target="../media/image37.png"/><Relationship Id="rId5" Type="http://schemas.openxmlformats.org/officeDocument/2006/relationships/image" Target="../media/image12.jpeg"/><Relationship Id="rId15" Type="http://schemas.openxmlformats.org/officeDocument/2006/relationships/image" Target="../media/image18.jpeg"/><Relationship Id="rId23" Type="http://schemas.openxmlformats.org/officeDocument/2006/relationships/image" Target="../media/image25.png"/><Relationship Id="rId28" Type="http://schemas.openxmlformats.org/officeDocument/2006/relationships/image" Target="../media/image3.png"/><Relationship Id="rId36" Type="http://schemas.openxmlformats.org/officeDocument/2006/relationships/image" Target="../media/image33.png"/><Relationship Id="rId10" Type="http://schemas.openxmlformats.org/officeDocument/2006/relationships/image" Target="../media/image15.png"/><Relationship Id="rId19" Type="http://schemas.microsoft.com/office/2007/relationships/hdphoto" Target="../media/hdphoto6.wdp"/><Relationship Id="rId31" Type="http://schemas.openxmlformats.org/officeDocument/2006/relationships/image" Target="../media/image28.png"/><Relationship Id="rId4" Type="http://schemas.openxmlformats.org/officeDocument/2006/relationships/image" Target="../media/image11.png"/><Relationship Id="rId9" Type="http://schemas.openxmlformats.org/officeDocument/2006/relationships/image" Target="../media/image7.png"/><Relationship Id="rId14" Type="http://schemas.microsoft.com/office/2007/relationships/hdphoto" Target="../media/hdphoto5.wdp"/><Relationship Id="rId22" Type="http://schemas.openxmlformats.org/officeDocument/2006/relationships/image" Target="../media/image24.png"/><Relationship Id="rId27" Type="http://schemas.openxmlformats.org/officeDocument/2006/relationships/image" Target="../media/image8.png"/><Relationship Id="rId30" Type="http://schemas.openxmlformats.org/officeDocument/2006/relationships/image" Target="../media/image27.jpeg"/><Relationship Id="rId35" Type="http://schemas.openxmlformats.org/officeDocument/2006/relationships/image" Target="../media/image32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7.png"/><Relationship Id="rId18" Type="http://schemas.openxmlformats.org/officeDocument/2006/relationships/image" Target="../media/image44.png"/><Relationship Id="rId26" Type="http://schemas.openxmlformats.org/officeDocument/2006/relationships/image" Target="../media/image49.jpeg"/><Relationship Id="rId3" Type="http://schemas.openxmlformats.org/officeDocument/2006/relationships/image" Target="../media/image41.png"/><Relationship Id="rId21" Type="http://schemas.microsoft.com/office/2007/relationships/hdphoto" Target="../media/hdphoto11.wdp"/><Relationship Id="rId7" Type="http://schemas.microsoft.com/office/2007/relationships/hdphoto" Target="../media/hdphoto1.wdp"/><Relationship Id="rId12" Type="http://schemas.openxmlformats.org/officeDocument/2006/relationships/image" Target="../media/image6.png"/><Relationship Id="rId17" Type="http://schemas.microsoft.com/office/2007/relationships/hdphoto" Target="../media/hdphoto9.wdp"/><Relationship Id="rId25" Type="http://schemas.openxmlformats.org/officeDocument/2006/relationships/image" Target="../media/image48.png"/><Relationship Id="rId2" Type="http://schemas.openxmlformats.org/officeDocument/2006/relationships/image" Target="../media/image40.jpeg"/><Relationship Id="rId16" Type="http://schemas.openxmlformats.org/officeDocument/2006/relationships/image" Target="../media/image43.png"/><Relationship Id="rId20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11" Type="http://schemas.microsoft.com/office/2007/relationships/hdphoto" Target="../media/hdphoto8.wdp"/><Relationship Id="rId24" Type="http://schemas.microsoft.com/office/2007/relationships/hdphoto" Target="../media/hdphoto12.wdp"/><Relationship Id="rId5" Type="http://schemas.openxmlformats.org/officeDocument/2006/relationships/image" Target="../media/image1.jpeg"/><Relationship Id="rId15" Type="http://schemas.openxmlformats.org/officeDocument/2006/relationships/image" Target="../media/image5.png"/><Relationship Id="rId23" Type="http://schemas.openxmlformats.org/officeDocument/2006/relationships/image" Target="../media/image47.png"/><Relationship Id="rId28" Type="http://schemas.openxmlformats.org/officeDocument/2006/relationships/image" Target="../media/image51.jpeg"/><Relationship Id="rId10" Type="http://schemas.openxmlformats.org/officeDocument/2006/relationships/image" Target="../media/image42.png"/><Relationship Id="rId19" Type="http://schemas.microsoft.com/office/2007/relationships/hdphoto" Target="../media/hdphoto10.wdp"/><Relationship Id="rId4" Type="http://schemas.microsoft.com/office/2007/relationships/hdphoto" Target="../media/hdphoto7.wdp"/><Relationship Id="rId9" Type="http://schemas.openxmlformats.org/officeDocument/2006/relationships/image" Target="../media/image8.png"/><Relationship Id="rId14" Type="http://schemas.openxmlformats.org/officeDocument/2006/relationships/image" Target="../media/image4.png"/><Relationship Id="rId22" Type="http://schemas.openxmlformats.org/officeDocument/2006/relationships/image" Target="../media/image46.jpeg"/><Relationship Id="rId27" Type="http://schemas.openxmlformats.org/officeDocument/2006/relationships/image" Target="../media/image5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6.png"/><Relationship Id="rId18" Type="http://schemas.openxmlformats.org/officeDocument/2006/relationships/image" Target="../media/image39.png"/><Relationship Id="rId3" Type="http://schemas.openxmlformats.org/officeDocument/2006/relationships/image" Target="../media/image25.png"/><Relationship Id="rId21" Type="http://schemas.openxmlformats.org/officeDocument/2006/relationships/image" Target="../media/image37.png"/><Relationship Id="rId7" Type="http://schemas.openxmlformats.org/officeDocument/2006/relationships/image" Target="../media/image52.jpeg"/><Relationship Id="rId12" Type="http://schemas.openxmlformats.org/officeDocument/2006/relationships/image" Target="../media/image29.png"/><Relationship Id="rId17" Type="http://schemas.openxmlformats.org/officeDocument/2006/relationships/image" Target="../media/image33.png"/><Relationship Id="rId2" Type="http://schemas.openxmlformats.org/officeDocument/2006/relationships/image" Target="../media/image24.png"/><Relationship Id="rId16" Type="http://schemas.openxmlformats.org/officeDocument/2006/relationships/image" Target="../media/image30.jpeg"/><Relationship Id="rId20" Type="http://schemas.microsoft.com/office/2007/relationships/hdphoto" Target="../media/hdphoto13.wdp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28.png"/><Relationship Id="rId24" Type="http://schemas.openxmlformats.org/officeDocument/2006/relationships/image" Target="../media/image56.png"/><Relationship Id="rId5" Type="http://schemas.openxmlformats.org/officeDocument/2006/relationships/image" Target="../media/image2.png"/><Relationship Id="rId15" Type="http://schemas.openxmlformats.org/officeDocument/2006/relationships/image" Target="../media/image53.jpeg"/><Relationship Id="rId23" Type="http://schemas.microsoft.com/office/2007/relationships/hdphoto" Target="../media/hdphoto14.wdp"/><Relationship Id="rId10" Type="http://schemas.openxmlformats.org/officeDocument/2006/relationships/image" Target="../media/image26.jpeg"/><Relationship Id="rId19" Type="http://schemas.openxmlformats.org/officeDocument/2006/relationships/image" Target="../media/image54.png"/><Relationship Id="rId4" Type="http://schemas.openxmlformats.org/officeDocument/2006/relationships/image" Target="../media/image1.jpeg"/><Relationship Id="rId9" Type="http://schemas.openxmlformats.org/officeDocument/2006/relationships/image" Target="../media/image3.png"/><Relationship Id="rId14" Type="http://schemas.openxmlformats.org/officeDocument/2006/relationships/image" Target="../media/image7.png"/><Relationship Id="rId22" Type="http://schemas.openxmlformats.org/officeDocument/2006/relationships/image" Target="../media/image5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2.png"/><Relationship Id="rId18" Type="http://schemas.openxmlformats.org/officeDocument/2006/relationships/image" Target="../media/image3.png"/><Relationship Id="rId26" Type="http://schemas.openxmlformats.org/officeDocument/2006/relationships/hyperlink" Target="https://1drv.ms/w/c/0dca1e128b585d96/EXwEpRvP11FHmyvaS3gIP4EBu5ldZftwJ4bIIfRtXrBlhw" TargetMode="External"/><Relationship Id="rId3" Type="http://schemas.openxmlformats.org/officeDocument/2006/relationships/image" Target="../media/image2.png"/><Relationship Id="rId21" Type="http://schemas.openxmlformats.org/officeDocument/2006/relationships/image" Target="../media/image68.png"/><Relationship Id="rId7" Type="http://schemas.openxmlformats.org/officeDocument/2006/relationships/hyperlink" Target="https://youtu.be/XTHQaSpc0h4?si=5PDQxhdefkgxTtV6" TargetMode="External"/><Relationship Id="rId12" Type="http://schemas.microsoft.com/office/2007/relationships/hdphoto" Target="../media/hdphoto16.wdp"/><Relationship Id="rId17" Type="http://schemas.openxmlformats.org/officeDocument/2006/relationships/image" Target="../media/image65.jpeg"/><Relationship Id="rId25" Type="http://schemas.openxmlformats.org/officeDocument/2006/relationships/hyperlink" Target="https://1drv.ms/w/c/0dca1e128b585d96/Ebs3zPTjbqtNi_1c2wsgjrYBl10qCAhFsDW7yKsPSJ65gA" TargetMode="External"/><Relationship Id="rId2" Type="http://schemas.openxmlformats.org/officeDocument/2006/relationships/image" Target="../media/image1.jpeg"/><Relationship Id="rId16" Type="http://schemas.openxmlformats.org/officeDocument/2006/relationships/image" Target="../media/image8.png"/><Relationship Id="rId20" Type="http://schemas.openxmlformats.org/officeDocument/2006/relationships/image" Target="../media/image67.png"/><Relationship Id="rId29" Type="http://schemas.openxmlformats.org/officeDocument/2006/relationships/image" Target="../media/image71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15.wdp"/><Relationship Id="rId11" Type="http://schemas.openxmlformats.org/officeDocument/2006/relationships/image" Target="../media/image61.png"/><Relationship Id="rId24" Type="http://schemas.openxmlformats.org/officeDocument/2006/relationships/hyperlink" Target="https://1drv.ms/p/c/0dca1e128b585d96/EcvGJw3hsvlJpACsaB6zycABn-K1O5InN9JAg2PkKfsWQw" TargetMode="External"/><Relationship Id="rId5" Type="http://schemas.openxmlformats.org/officeDocument/2006/relationships/image" Target="../media/image57.png"/><Relationship Id="rId15" Type="http://schemas.openxmlformats.org/officeDocument/2006/relationships/image" Target="../media/image64.png"/><Relationship Id="rId23" Type="http://schemas.openxmlformats.org/officeDocument/2006/relationships/image" Target="../media/image69.png"/><Relationship Id="rId28" Type="http://schemas.openxmlformats.org/officeDocument/2006/relationships/image" Target="../media/image70.jpeg"/><Relationship Id="rId10" Type="http://schemas.openxmlformats.org/officeDocument/2006/relationships/image" Target="../media/image60.jpeg"/><Relationship Id="rId19" Type="http://schemas.openxmlformats.org/officeDocument/2006/relationships/image" Target="../media/image66.jpeg"/><Relationship Id="rId4" Type="http://schemas.microsoft.com/office/2007/relationships/hdphoto" Target="../media/hdphoto1.wdp"/><Relationship Id="rId9" Type="http://schemas.openxmlformats.org/officeDocument/2006/relationships/image" Target="../media/image59.jpeg"/><Relationship Id="rId14" Type="http://schemas.openxmlformats.org/officeDocument/2006/relationships/image" Target="../media/image63.jpeg"/><Relationship Id="rId22" Type="http://schemas.openxmlformats.org/officeDocument/2006/relationships/hyperlink" Target="https://1drv.ms/w/c/0dca1e128b585d96/EX1-4elHC_xHsPLuSTt418oBvzUfsg83hKYXlql0qoNaOQ" TargetMode="External"/><Relationship Id="rId27" Type="http://schemas.openxmlformats.org/officeDocument/2006/relationships/hyperlink" Target="https://1drv.ms/w/c/0dca1e128b585d96/EfDpQDM1bDhKtHe-Ioym-T4BcVPTXqbvW8oR4khrMuKwNQ" TargetMode="External"/><Relationship Id="rId30" Type="http://schemas.openxmlformats.org/officeDocument/2006/relationships/hyperlink" Target="https://1drv.ms/w/c/0dca1e128b585d96/EaOhlVjJretLguCBJPKRAFoBOeWzoy57V4UBP73knFEN2w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4">
            <a:extLst>
              <a:ext uri="{FF2B5EF4-FFF2-40B4-BE49-F238E27FC236}">
                <a16:creationId xmlns:a16="http://schemas.microsoft.com/office/drawing/2014/main" xmlns="" id="{9C5EFB4F-501B-7475-FDD4-392947C4AA6A}"/>
              </a:ext>
            </a:extLst>
          </p:cNvPr>
          <p:cNvSpPr/>
          <p:nvPr/>
        </p:nvSpPr>
        <p:spPr>
          <a:xfrm>
            <a:off x="8724125" y="6118669"/>
            <a:ext cx="3469004" cy="739140"/>
          </a:xfrm>
          <a:custGeom>
            <a:avLst/>
            <a:gdLst/>
            <a:ahLst/>
            <a:cxnLst/>
            <a:rect l="l" t="t" r="r" b="b"/>
            <a:pathLst>
              <a:path w="3469004" h="739140">
                <a:moveTo>
                  <a:pt x="3468497" y="604507"/>
                </a:moveTo>
                <a:lnTo>
                  <a:pt x="3453092" y="560158"/>
                </a:lnTo>
                <a:lnTo>
                  <a:pt x="3434118" y="517220"/>
                </a:lnTo>
                <a:lnTo>
                  <a:pt x="3411753" y="475767"/>
                </a:lnTo>
                <a:lnTo>
                  <a:pt x="3386150" y="435787"/>
                </a:lnTo>
                <a:lnTo>
                  <a:pt x="3357461" y="397357"/>
                </a:lnTo>
                <a:lnTo>
                  <a:pt x="3325850" y="360476"/>
                </a:lnTo>
                <a:lnTo>
                  <a:pt x="3291484" y="325183"/>
                </a:lnTo>
                <a:lnTo>
                  <a:pt x="3254502" y="291528"/>
                </a:lnTo>
                <a:lnTo>
                  <a:pt x="3215081" y="259511"/>
                </a:lnTo>
                <a:lnTo>
                  <a:pt x="3173374" y="229196"/>
                </a:lnTo>
                <a:lnTo>
                  <a:pt x="3129534" y="200596"/>
                </a:lnTo>
                <a:lnTo>
                  <a:pt x="3083725" y="173761"/>
                </a:lnTo>
                <a:lnTo>
                  <a:pt x="3036100" y="148691"/>
                </a:lnTo>
                <a:lnTo>
                  <a:pt x="2986824" y="125450"/>
                </a:lnTo>
                <a:lnTo>
                  <a:pt x="2942475" y="106781"/>
                </a:lnTo>
                <a:lnTo>
                  <a:pt x="2897086" y="89789"/>
                </a:lnTo>
                <a:lnTo>
                  <a:pt x="2850769" y="74447"/>
                </a:lnTo>
                <a:lnTo>
                  <a:pt x="2803601" y="60706"/>
                </a:lnTo>
                <a:lnTo>
                  <a:pt x="2755658" y="48501"/>
                </a:lnTo>
                <a:lnTo>
                  <a:pt x="2707043" y="37795"/>
                </a:lnTo>
                <a:lnTo>
                  <a:pt x="2657830" y="28524"/>
                </a:lnTo>
                <a:lnTo>
                  <a:pt x="2608122" y="20662"/>
                </a:lnTo>
                <a:lnTo>
                  <a:pt x="2557983" y="14147"/>
                </a:lnTo>
                <a:lnTo>
                  <a:pt x="2507513" y="8928"/>
                </a:lnTo>
                <a:lnTo>
                  <a:pt x="2456789" y="4940"/>
                </a:lnTo>
                <a:lnTo>
                  <a:pt x="2405913" y="2171"/>
                </a:lnTo>
                <a:lnTo>
                  <a:pt x="2354961" y="533"/>
                </a:lnTo>
                <a:lnTo>
                  <a:pt x="2304021" y="0"/>
                </a:lnTo>
                <a:lnTo>
                  <a:pt x="2250897" y="571"/>
                </a:lnTo>
                <a:lnTo>
                  <a:pt x="2197976" y="2222"/>
                </a:lnTo>
                <a:lnTo>
                  <a:pt x="2145360" y="4902"/>
                </a:lnTo>
                <a:lnTo>
                  <a:pt x="2093150" y="8559"/>
                </a:lnTo>
                <a:lnTo>
                  <a:pt x="2041436" y="13131"/>
                </a:lnTo>
                <a:lnTo>
                  <a:pt x="1990331" y="18580"/>
                </a:lnTo>
                <a:lnTo>
                  <a:pt x="1939899" y="24815"/>
                </a:lnTo>
                <a:lnTo>
                  <a:pt x="1889112" y="32042"/>
                </a:lnTo>
                <a:lnTo>
                  <a:pt x="1838667" y="40208"/>
                </a:lnTo>
                <a:lnTo>
                  <a:pt x="1788553" y="49276"/>
                </a:lnTo>
                <a:lnTo>
                  <a:pt x="1738757" y="59207"/>
                </a:lnTo>
                <a:lnTo>
                  <a:pt x="1689277" y="69989"/>
                </a:lnTo>
                <a:lnTo>
                  <a:pt x="1640103" y="81559"/>
                </a:lnTo>
                <a:lnTo>
                  <a:pt x="1591221" y="93903"/>
                </a:lnTo>
                <a:lnTo>
                  <a:pt x="1542605" y="106984"/>
                </a:lnTo>
                <a:lnTo>
                  <a:pt x="1494269" y="120777"/>
                </a:lnTo>
                <a:lnTo>
                  <a:pt x="1446174" y="135229"/>
                </a:lnTo>
                <a:lnTo>
                  <a:pt x="1398333" y="150304"/>
                </a:lnTo>
                <a:lnTo>
                  <a:pt x="1350708" y="166001"/>
                </a:lnTo>
                <a:lnTo>
                  <a:pt x="1303324" y="182257"/>
                </a:lnTo>
                <a:lnTo>
                  <a:pt x="1256131" y="199047"/>
                </a:lnTo>
                <a:lnTo>
                  <a:pt x="1209154" y="216331"/>
                </a:lnTo>
                <a:lnTo>
                  <a:pt x="1162342" y="234099"/>
                </a:lnTo>
                <a:lnTo>
                  <a:pt x="1115720" y="252285"/>
                </a:lnTo>
                <a:lnTo>
                  <a:pt x="1022934" y="289826"/>
                </a:lnTo>
                <a:lnTo>
                  <a:pt x="930719" y="328714"/>
                </a:lnTo>
                <a:lnTo>
                  <a:pt x="793229" y="388937"/>
                </a:lnTo>
                <a:lnTo>
                  <a:pt x="383984" y="574916"/>
                </a:lnTo>
                <a:lnTo>
                  <a:pt x="202031" y="655459"/>
                </a:lnTo>
                <a:lnTo>
                  <a:pt x="110705" y="694232"/>
                </a:lnTo>
                <a:lnTo>
                  <a:pt x="18986" y="731672"/>
                </a:lnTo>
                <a:lnTo>
                  <a:pt x="0" y="739140"/>
                </a:lnTo>
                <a:lnTo>
                  <a:pt x="20027" y="739140"/>
                </a:lnTo>
                <a:lnTo>
                  <a:pt x="132791" y="694537"/>
                </a:lnTo>
                <a:lnTo>
                  <a:pt x="271614" y="636866"/>
                </a:lnTo>
                <a:lnTo>
                  <a:pt x="956691" y="333336"/>
                </a:lnTo>
                <a:lnTo>
                  <a:pt x="1049134" y="293319"/>
                </a:lnTo>
                <a:lnTo>
                  <a:pt x="1142796" y="254368"/>
                </a:lnTo>
                <a:lnTo>
                  <a:pt x="1189913" y="235521"/>
                </a:lnTo>
                <a:lnTo>
                  <a:pt x="1237208" y="217144"/>
                </a:lnTo>
                <a:lnTo>
                  <a:pt x="1284719" y="199301"/>
                </a:lnTo>
                <a:lnTo>
                  <a:pt x="1332458" y="182003"/>
                </a:lnTo>
                <a:lnTo>
                  <a:pt x="1380413" y="165303"/>
                </a:lnTo>
                <a:lnTo>
                  <a:pt x="1428597" y="149237"/>
                </a:lnTo>
                <a:lnTo>
                  <a:pt x="1477048" y="133858"/>
                </a:lnTo>
                <a:lnTo>
                  <a:pt x="1525752" y="119202"/>
                </a:lnTo>
                <a:lnTo>
                  <a:pt x="1574723" y="105308"/>
                </a:lnTo>
                <a:lnTo>
                  <a:pt x="1623974" y="92214"/>
                </a:lnTo>
                <a:lnTo>
                  <a:pt x="1673529" y="79971"/>
                </a:lnTo>
                <a:lnTo>
                  <a:pt x="1723377" y="68618"/>
                </a:lnTo>
                <a:lnTo>
                  <a:pt x="1773542" y="58191"/>
                </a:lnTo>
                <a:lnTo>
                  <a:pt x="1824024" y="48729"/>
                </a:lnTo>
                <a:lnTo>
                  <a:pt x="1874850" y="40271"/>
                </a:lnTo>
                <a:lnTo>
                  <a:pt x="1926005" y="32867"/>
                </a:lnTo>
                <a:lnTo>
                  <a:pt x="1977529" y="26568"/>
                </a:lnTo>
                <a:lnTo>
                  <a:pt x="2029421" y="21386"/>
                </a:lnTo>
                <a:lnTo>
                  <a:pt x="2081682" y="17399"/>
                </a:lnTo>
                <a:lnTo>
                  <a:pt x="2134336" y="14605"/>
                </a:lnTo>
                <a:lnTo>
                  <a:pt x="2189315" y="12903"/>
                </a:lnTo>
                <a:lnTo>
                  <a:pt x="2286139" y="12750"/>
                </a:lnTo>
                <a:lnTo>
                  <a:pt x="2297112" y="12852"/>
                </a:lnTo>
                <a:lnTo>
                  <a:pt x="2349728" y="14541"/>
                </a:lnTo>
                <a:lnTo>
                  <a:pt x="2402319" y="17411"/>
                </a:lnTo>
                <a:lnTo>
                  <a:pt x="2454795" y="21526"/>
                </a:lnTo>
                <a:lnTo>
                  <a:pt x="2507069" y="26936"/>
                </a:lnTo>
                <a:lnTo>
                  <a:pt x="2559075" y="33718"/>
                </a:lnTo>
                <a:lnTo>
                  <a:pt x="2610739" y="41922"/>
                </a:lnTo>
                <a:lnTo>
                  <a:pt x="2661958" y="51600"/>
                </a:lnTo>
                <a:lnTo>
                  <a:pt x="2712682" y="62801"/>
                </a:lnTo>
                <a:lnTo>
                  <a:pt x="2762808" y="75603"/>
                </a:lnTo>
                <a:lnTo>
                  <a:pt x="2812275" y="90055"/>
                </a:lnTo>
                <a:lnTo>
                  <a:pt x="2861005" y="106197"/>
                </a:lnTo>
                <a:lnTo>
                  <a:pt x="2908909" y="124117"/>
                </a:lnTo>
                <a:lnTo>
                  <a:pt x="2955912" y="143852"/>
                </a:lnTo>
                <a:lnTo>
                  <a:pt x="3001924" y="165455"/>
                </a:lnTo>
                <a:lnTo>
                  <a:pt x="3048444" y="189941"/>
                </a:lnTo>
                <a:lnTo>
                  <a:pt x="3093097" y="216331"/>
                </a:lnTo>
                <a:lnTo>
                  <a:pt x="3135655" y="244500"/>
                </a:lnTo>
                <a:lnTo>
                  <a:pt x="3176092" y="274459"/>
                </a:lnTo>
                <a:lnTo>
                  <a:pt x="3214230" y="306120"/>
                </a:lnTo>
                <a:lnTo>
                  <a:pt x="3249942" y="339432"/>
                </a:lnTo>
                <a:lnTo>
                  <a:pt x="3283089" y="374319"/>
                </a:lnTo>
                <a:lnTo>
                  <a:pt x="3313544" y="410743"/>
                </a:lnTo>
                <a:lnTo>
                  <a:pt x="3341179" y="448614"/>
                </a:lnTo>
                <a:lnTo>
                  <a:pt x="3365843" y="487908"/>
                </a:lnTo>
                <a:lnTo>
                  <a:pt x="3387433" y="528535"/>
                </a:lnTo>
                <a:lnTo>
                  <a:pt x="3405797" y="570458"/>
                </a:lnTo>
                <a:lnTo>
                  <a:pt x="3420795" y="613600"/>
                </a:lnTo>
                <a:lnTo>
                  <a:pt x="3432314" y="657898"/>
                </a:lnTo>
                <a:lnTo>
                  <a:pt x="3440214" y="703313"/>
                </a:lnTo>
                <a:lnTo>
                  <a:pt x="3443414" y="739140"/>
                </a:lnTo>
                <a:lnTo>
                  <a:pt x="3468497" y="739140"/>
                </a:lnTo>
                <a:lnTo>
                  <a:pt x="3468497" y="604507"/>
                </a:lnTo>
                <a:close/>
              </a:path>
            </a:pathLst>
          </a:custGeom>
          <a:solidFill>
            <a:srgbClr val="D59A8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3">
            <a:extLst>
              <a:ext uri="{FF2B5EF4-FFF2-40B4-BE49-F238E27FC236}">
                <a16:creationId xmlns:a16="http://schemas.microsoft.com/office/drawing/2014/main" xmlns="" id="{5B241476-44F1-1314-D200-8173B632A469}"/>
              </a:ext>
            </a:extLst>
          </p:cNvPr>
          <p:cNvSpPr/>
          <p:nvPr/>
        </p:nvSpPr>
        <p:spPr>
          <a:xfrm>
            <a:off x="0" y="2453854"/>
            <a:ext cx="699135" cy="2235200"/>
          </a:xfrm>
          <a:custGeom>
            <a:avLst/>
            <a:gdLst/>
            <a:ahLst/>
            <a:cxnLst/>
            <a:rect l="l" t="t" r="r" b="b"/>
            <a:pathLst>
              <a:path w="699135" h="2235200">
                <a:moveTo>
                  <a:pt x="0" y="0"/>
                </a:moveTo>
                <a:lnTo>
                  <a:pt x="0" y="68808"/>
                </a:lnTo>
                <a:lnTo>
                  <a:pt x="46517" y="87144"/>
                </a:lnTo>
                <a:lnTo>
                  <a:pt x="92811" y="107422"/>
                </a:lnTo>
                <a:lnTo>
                  <a:pt x="138702" y="129564"/>
                </a:lnTo>
                <a:lnTo>
                  <a:pt x="184016" y="153497"/>
                </a:lnTo>
                <a:lnTo>
                  <a:pt x="228573" y="179147"/>
                </a:lnTo>
                <a:lnTo>
                  <a:pt x="272201" y="206439"/>
                </a:lnTo>
                <a:lnTo>
                  <a:pt x="314719" y="235301"/>
                </a:lnTo>
                <a:lnTo>
                  <a:pt x="355953" y="265659"/>
                </a:lnTo>
                <a:lnTo>
                  <a:pt x="395727" y="297437"/>
                </a:lnTo>
                <a:lnTo>
                  <a:pt x="433861" y="330563"/>
                </a:lnTo>
                <a:lnTo>
                  <a:pt x="470181" y="364961"/>
                </a:lnTo>
                <a:lnTo>
                  <a:pt x="504510" y="400559"/>
                </a:lnTo>
                <a:lnTo>
                  <a:pt x="536670" y="437281"/>
                </a:lnTo>
                <a:lnTo>
                  <a:pt x="566485" y="475054"/>
                </a:lnTo>
                <a:lnTo>
                  <a:pt x="593778" y="513805"/>
                </a:lnTo>
                <a:lnTo>
                  <a:pt x="618374" y="553458"/>
                </a:lnTo>
                <a:lnTo>
                  <a:pt x="640100" y="593951"/>
                </a:lnTo>
                <a:lnTo>
                  <a:pt x="658766" y="635177"/>
                </a:lnTo>
                <a:lnTo>
                  <a:pt x="674206" y="677095"/>
                </a:lnTo>
                <a:lnTo>
                  <a:pt x="686244" y="719620"/>
                </a:lnTo>
                <a:lnTo>
                  <a:pt x="695860" y="777610"/>
                </a:lnTo>
                <a:lnTo>
                  <a:pt x="697801" y="836879"/>
                </a:lnTo>
                <a:lnTo>
                  <a:pt x="696226" y="866151"/>
                </a:lnTo>
                <a:lnTo>
                  <a:pt x="688631" y="925154"/>
                </a:lnTo>
                <a:lnTo>
                  <a:pt x="670202" y="1005255"/>
                </a:lnTo>
                <a:lnTo>
                  <a:pt x="654592" y="1055593"/>
                </a:lnTo>
                <a:lnTo>
                  <a:pt x="636487" y="1105590"/>
                </a:lnTo>
                <a:lnTo>
                  <a:pt x="616389" y="1155031"/>
                </a:lnTo>
                <a:lnTo>
                  <a:pt x="594800" y="1203695"/>
                </a:lnTo>
                <a:lnTo>
                  <a:pt x="572222" y="1251364"/>
                </a:lnTo>
                <a:lnTo>
                  <a:pt x="549155" y="1297816"/>
                </a:lnTo>
                <a:lnTo>
                  <a:pt x="526102" y="1342837"/>
                </a:lnTo>
                <a:lnTo>
                  <a:pt x="503566" y="1386204"/>
                </a:lnTo>
                <a:lnTo>
                  <a:pt x="479689" y="1431255"/>
                </a:lnTo>
                <a:lnTo>
                  <a:pt x="455123" y="1476043"/>
                </a:lnTo>
                <a:lnTo>
                  <a:pt x="429912" y="1520581"/>
                </a:lnTo>
                <a:lnTo>
                  <a:pt x="404090" y="1564881"/>
                </a:lnTo>
                <a:lnTo>
                  <a:pt x="377697" y="1608952"/>
                </a:lnTo>
                <a:lnTo>
                  <a:pt x="350770" y="1652805"/>
                </a:lnTo>
                <a:lnTo>
                  <a:pt x="323350" y="1696455"/>
                </a:lnTo>
                <a:lnTo>
                  <a:pt x="295471" y="1739908"/>
                </a:lnTo>
                <a:lnTo>
                  <a:pt x="267176" y="1783180"/>
                </a:lnTo>
                <a:lnTo>
                  <a:pt x="238500" y="1826277"/>
                </a:lnTo>
                <a:lnTo>
                  <a:pt x="209481" y="1869215"/>
                </a:lnTo>
                <a:lnTo>
                  <a:pt x="180160" y="1912002"/>
                </a:lnTo>
                <a:lnTo>
                  <a:pt x="150574" y="1954651"/>
                </a:lnTo>
                <a:lnTo>
                  <a:pt x="120759" y="1997172"/>
                </a:lnTo>
                <a:lnTo>
                  <a:pt x="60603" y="2081874"/>
                </a:lnTo>
                <a:lnTo>
                  <a:pt x="0" y="2166200"/>
                </a:lnTo>
                <a:lnTo>
                  <a:pt x="0" y="2235009"/>
                </a:lnTo>
                <a:lnTo>
                  <a:pt x="30099" y="2193201"/>
                </a:lnTo>
                <a:lnTo>
                  <a:pt x="89986" y="2109331"/>
                </a:lnTo>
                <a:lnTo>
                  <a:pt x="149230" y="2025051"/>
                </a:lnTo>
                <a:lnTo>
                  <a:pt x="178527" y="1982732"/>
                </a:lnTo>
                <a:lnTo>
                  <a:pt x="207563" y="1940280"/>
                </a:lnTo>
                <a:lnTo>
                  <a:pt x="236302" y="1897683"/>
                </a:lnTo>
                <a:lnTo>
                  <a:pt x="264712" y="1854932"/>
                </a:lnTo>
                <a:lnTo>
                  <a:pt x="292760" y="1812015"/>
                </a:lnTo>
                <a:lnTo>
                  <a:pt x="320409" y="1768922"/>
                </a:lnTo>
                <a:lnTo>
                  <a:pt x="347628" y="1725642"/>
                </a:lnTo>
                <a:lnTo>
                  <a:pt x="374383" y="1682168"/>
                </a:lnTo>
                <a:lnTo>
                  <a:pt x="400639" y="1638485"/>
                </a:lnTo>
                <a:lnTo>
                  <a:pt x="426364" y="1594584"/>
                </a:lnTo>
                <a:lnTo>
                  <a:pt x="451521" y="1550455"/>
                </a:lnTo>
                <a:lnTo>
                  <a:pt x="476079" y="1506087"/>
                </a:lnTo>
                <a:lnTo>
                  <a:pt x="500004" y="1461471"/>
                </a:lnTo>
                <a:lnTo>
                  <a:pt x="523263" y="1416594"/>
                </a:lnTo>
                <a:lnTo>
                  <a:pt x="545819" y="1371447"/>
                </a:lnTo>
                <a:lnTo>
                  <a:pt x="567223" y="1326484"/>
                </a:lnTo>
                <a:lnTo>
                  <a:pt x="587391" y="1281295"/>
                </a:lnTo>
                <a:lnTo>
                  <a:pt x="606222" y="1235868"/>
                </a:lnTo>
                <a:lnTo>
                  <a:pt x="623615" y="1190189"/>
                </a:lnTo>
                <a:lnTo>
                  <a:pt x="639472" y="1144244"/>
                </a:lnTo>
                <a:lnTo>
                  <a:pt x="653688" y="1098020"/>
                </a:lnTo>
                <a:lnTo>
                  <a:pt x="666164" y="1051502"/>
                </a:lnTo>
                <a:lnTo>
                  <a:pt x="676798" y="1004680"/>
                </a:lnTo>
                <a:lnTo>
                  <a:pt x="685488" y="957536"/>
                </a:lnTo>
                <a:lnTo>
                  <a:pt x="692137" y="910059"/>
                </a:lnTo>
                <a:lnTo>
                  <a:pt x="696638" y="862236"/>
                </a:lnTo>
                <a:lnTo>
                  <a:pt x="698894" y="814050"/>
                </a:lnTo>
                <a:lnTo>
                  <a:pt x="698804" y="765492"/>
                </a:lnTo>
                <a:lnTo>
                  <a:pt x="695796" y="721772"/>
                </a:lnTo>
                <a:lnTo>
                  <a:pt x="689228" y="678568"/>
                </a:lnTo>
                <a:lnTo>
                  <a:pt x="679249" y="635939"/>
                </a:lnTo>
                <a:lnTo>
                  <a:pt x="666011" y="593940"/>
                </a:lnTo>
                <a:lnTo>
                  <a:pt x="649679" y="552663"/>
                </a:lnTo>
                <a:lnTo>
                  <a:pt x="630394" y="512137"/>
                </a:lnTo>
                <a:lnTo>
                  <a:pt x="608314" y="472436"/>
                </a:lnTo>
                <a:lnTo>
                  <a:pt x="583592" y="433621"/>
                </a:lnTo>
                <a:lnTo>
                  <a:pt x="556380" y="395756"/>
                </a:lnTo>
                <a:lnTo>
                  <a:pt x="526833" y="358901"/>
                </a:lnTo>
                <a:lnTo>
                  <a:pt x="495104" y="323119"/>
                </a:lnTo>
                <a:lnTo>
                  <a:pt x="461347" y="288472"/>
                </a:lnTo>
                <a:lnTo>
                  <a:pt x="425715" y="255023"/>
                </a:lnTo>
                <a:lnTo>
                  <a:pt x="388361" y="222832"/>
                </a:lnTo>
                <a:lnTo>
                  <a:pt x="349437" y="191961"/>
                </a:lnTo>
                <a:lnTo>
                  <a:pt x="309100" y="162474"/>
                </a:lnTo>
                <a:lnTo>
                  <a:pt x="267501" y="134433"/>
                </a:lnTo>
                <a:lnTo>
                  <a:pt x="224793" y="107897"/>
                </a:lnTo>
                <a:lnTo>
                  <a:pt x="181130" y="82932"/>
                </a:lnTo>
                <a:lnTo>
                  <a:pt x="136667" y="59597"/>
                </a:lnTo>
                <a:lnTo>
                  <a:pt x="91555" y="37955"/>
                </a:lnTo>
                <a:lnTo>
                  <a:pt x="45947" y="18069"/>
                </a:lnTo>
                <a:lnTo>
                  <a:pt x="0" y="0"/>
                </a:lnTo>
                <a:close/>
              </a:path>
            </a:pathLst>
          </a:custGeom>
          <a:solidFill>
            <a:srgbClr val="F7914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2">
            <a:extLst>
              <a:ext uri="{FF2B5EF4-FFF2-40B4-BE49-F238E27FC236}">
                <a16:creationId xmlns:a16="http://schemas.microsoft.com/office/drawing/2014/main" xmlns="" id="{B15DF96F-7FFB-AA55-24AB-7C7F25A1B8FB}"/>
              </a:ext>
            </a:extLst>
          </p:cNvPr>
          <p:cNvSpPr/>
          <p:nvPr/>
        </p:nvSpPr>
        <p:spPr>
          <a:xfrm>
            <a:off x="177" y="5540895"/>
            <a:ext cx="2788920" cy="1018540"/>
          </a:xfrm>
          <a:custGeom>
            <a:avLst/>
            <a:gdLst/>
            <a:ahLst/>
            <a:cxnLst/>
            <a:rect l="l" t="t" r="r" b="b"/>
            <a:pathLst>
              <a:path w="2788920" h="1018540">
                <a:moveTo>
                  <a:pt x="2788780" y="913066"/>
                </a:moveTo>
                <a:lnTo>
                  <a:pt x="2703398" y="907656"/>
                </a:lnTo>
                <a:lnTo>
                  <a:pt x="2648813" y="905230"/>
                </a:lnTo>
                <a:lnTo>
                  <a:pt x="2594191" y="903528"/>
                </a:lnTo>
                <a:lnTo>
                  <a:pt x="2539530" y="902525"/>
                </a:lnTo>
                <a:lnTo>
                  <a:pt x="2484856" y="902195"/>
                </a:lnTo>
                <a:lnTo>
                  <a:pt x="2432888" y="902487"/>
                </a:lnTo>
                <a:lnTo>
                  <a:pt x="2380919" y="903338"/>
                </a:lnTo>
                <a:lnTo>
                  <a:pt x="2277059" y="906653"/>
                </a:lnTo>
                <a:lnTo>
                  <a:pt x="2173338" y="911923"/>
                </a:lnTo>
                <a:lnTo>
                  <a:pt x="2117509" y="915809"/>
                </a:lnTo>
                <a:lnTo>
                  <a:pt x="2061921" y="920623"/>
                </a:lnTo>
                <a:lnTo>
                  <a:pt x="2006536" y="926249"/>
                </a:lnTo>
                <a:lnTo>
                  <a:pt x="1951316" y="932561"/>
                </a:lnTo>
                <a:lnTo>
                  <a:pt x="1896224" y="939419"/>
                </a:lnTo>
                <a:lnTo>
                  <a:pt x="1753831" y="958811"/>
                </a:lnTo>
                <a:lnTo>
                  <a:pt x="1488643" y="994486"/>
                </a:lnTo>
                <a:lnTo>
                  <a:pt x="1432814" y="1000353"/>
                </a:lnTo>
                <a:lnTo>
                  <a:pt x="1376743" y="1004633"/>
                </a:lnTo>
                <a:lnTo>
                  <a:pt x="1320558" y="1007249"/>
                </a:lnTo>
                <a:lnTo>
                  <a:pt x="1264335" y="1008138"/>
                </a:lnTo>
                <a:lnTo>
                  <a:pt x="1213510" y="1007389"/>
                </a:lnTo>
                <a:lnTo>
                  <a:pt x="1162812" y="1005103"/>
                </a:lnTo>
                <a:lnTo>
                  <a:pt x="1112342" y="1001217"/>
                </a:lnTo>
                <a:lnTo>
                  <a:pt x="1062164" y="995667"/>
                </a:lnTo>
                <a:lnTo>
                  <a:pt x="1012355" y="988415"/>
                </a:lnTo>
                <a:lnTo>
                  <a:pt x="962990" y="979385"/>
                </a:lnTo>
                <a:lnTo>
                  <a:pt x="914146" y="968540"/>
                </a:lnTo>
                <a:lnTo>
                  <a:pt x="865886" y="955802"/>
                </a:lnTo>
                <a:lnTo>
                  <a:pt x="818311" y="941133"/>
                </a:lnTo>
                <a:lnTo>
                  <a:pt x="771474" y="924458"/>
                </a:lnTo>
                <a:lnTo>
                  <a:pt x="725462" y="905738"/>
                </a:lnTo>
                <a:lnTo>
                  <a:pt x="680339" y="884897"/>
                </a:lnTo>
                <a:lnTo>
                  <a:pt x="633704" y="860450"/>
                </a:lnTo>
                <a:lnTo>
                  <a:pt x="589203" y="834021"/>
                </a:lnTo>
                <a:lnTo>
                  <a:pt x="546760" y="805738"/>
                </a:lnTo>
                <a:lnTo>
                  <a:pt x="506310" y="775728"/>
                </a:lnTo>
                <a:lnTo>
                  <a:pt x="467766" y="744080"/>
                </a:lnTo>
                <a:lnTo>
                  <a:pt x="431050" y="710946"/>
                </a:lnTo>
                <a:lnTo>
                  <a:pt x="396100" y="676414"/>
                </a:lnTo>
                <a:lnTo>
                  <a:pt x="362826" y="640626"/>
                </a:lnTo>
                <a:lnTo>
                  <a:pt x="331165" y="603681"/>
                </a:lnTo>
                <a:lnTo>
                  <a:pt x="301015" y="565696"/>
                </a:lnTo>
                <a:lnTo>
                  <a:pt x="272326" y="526796"/>
                </a:lnTo>
                <a:lnTo>
                  <a:pt x="245008" y="487108"/>
                </a:lnTo>
                <a:lnTo>
                  <a:pt x="218998" y="446735"/>
                </a:lnTo>
                <a:lnTo>
                  <a:pt x="194195" y="405790"/>
                </a:lnTo>
                <a:lnTo>
                  <a:pt x="170548" y="364401"/>
                </a:lnTo>
                <a:lnTo>
                  <a:pt x="147955" y="322681"/>
                </a:lnTo>
                <a:lnTo>
                  <a:pt x="126365" y="280758"/>
                </a:lnTo>
                <a:lnTo>
                  <a:pt x="105689" y="238734"/>
                </a:lnTo>
                <a:lnTo>
                  <a:pt x="85839" y="196723"/>
                </a:lnTo>
                <a:lnTo>
                  <a:pt x="63627" y="147662"/>
                </a:lnTo>
                <a:lnTo>
                  <a:pt x="42100" y="98374"/>
                </a:lnTo>
                <a:lnTo>
                  <a:pt x="0" y="0"/>
                </a:lnTo>
                <a:lnTo>
                  <a:pt x="0" y="119418"/>
                </a:lnTo>
                <a:lnTo>
                  <a:pt x="19481" y="163372"/>
                </a:lnTo>
                <a:lnTo>
                  <a:pt x="39547" y="207594"/>
                </a:lnTo>
                <a:lnTo>
                  <a:pt x="60198" y="251637"/>
                </a:lnTo>
                <a:lnTo>
                  <a:pt x="81559" y="295427"/>
                </a:lnTo>
                <a:lnTo>
                  <a:pt x="103784" y="338924"/>
                </a:lnTo>
                <a:lnTo>
                  <a:pt x="127050" y="382079"/>
                </a:lnTo>
                <a:lnTo>
                  <a:pt x="151498" y="424840"/>
                </a:lnTo>
                <a:lnTo>
                  <a:pt x="176898" y="466445"/>
                </a:lnTo>
                <a:lnTo>
                  <a:pt x="203746" y="507415"/>
                </a:lnTo>
                <a:lnTo>
                  <a:pt x="232079" y="547636"/>
                </a:lnTo>
                <a:lnTo>
                  <a:pt x="261975" y="587006"/>
                </a:lnTo>
                <a:lnTo>
                  <a:pt x="293484" y="625398"/>
                </a:lnTo>
                <a:lnTo>
                  <a:pt x="326656" y="662711"/>
                </a:lnTo>
                <a:lnTo>
                  <a:pt x="361543" y="698830"/>
                </a:lnTo>
                <a:lnTo>
                  <a:pt x="398195" y="733640"/>
                </a:lnTo>
                <a:lnTo>
                  <a:pt x="436689" y="767029"/>
                </a:lnTo>
                <a:lnTo>
                  <a:pt x="477062" y="798880"/>
                </a:lnTo>
                <a:lnTo>
                  <a:pt x="519379" y="829081"/>
                </a:lnTo>
                <a:lnTo>
                  <a:pt x="563676" y="857529"/>
                </a:lnTo>
                <a:lnTo>
                  <a:pt x="605370" y="881405"/>
                </a:lnTo>
                <a:lnTo>
                  <a:pt x="648208" y="903122"/>
                </a:lnTo>
                <a:lnTo>
                  <a:pt x="692099" y="922756"/>
                </a:lnTo>
                <a:lnTo>
                  <a:pt x="736942" y="940358"/>
                </a:lnTo>
                <a:lnTo>
                  <a:pt x="782675" y="956005"/>
                </a:lnTo>
                <a:lnTo>
                  <a:pt x="829195" y="969746"/>
                </a:lnTo>
                <a:lnTo>
                  <a:pt x="876427" y="981633"/>
                </a:lnTo>
                <a:lnTo>
                  <a:pt x="924280" y="991755"/>
                </a:lnTo>
                <a:lnTo>
                  <a:pt x="972667" y="1000137"/>
                </a:lnTo>
                <a:lnTo>
                  <a:pt x="1021499" y="1006868"/>
                </a:lnTo>
                <a:lnTo>
                  <a:pt x="1070686" y="1011999"/>
                </a:lnTo>
                <a:lnTo>
                  <a:pt x="1120165" y="1015580"/>
                </a:lnTo>
                <a:lnTo>
                  <a:pt x="1169809" y="1017689"/>
                </a:lnTo>
                <a:lnTo>
                  <a:pt x="1219568" y="1018374"/>
                </a:lnTo>
                <a:lnTo>
                  <a:pt x="1244727" y="1018209"/>
                </a:lnTo>
                <a:lnTo>
                  <a:pt x="1295006" y="1016850"/>
                </a:lnTo>
                <a:lnTo>
                  <a:pt x="1369415" y="1012469"/>
                </a:lnTo>
                <a:lnTo>
                  <a:pt x="1418488" y="1008138"/>
                </a:lnTo>
                <a:lnTo>
                  <a:pt x="1467662" y="1002868"/>
                </a:lnTo>
                <a:lnTo>
                  <a:pt x="1516634" y="996823"/>
                </a:lnTo>
                <a:lnTo>
                  <a:pt x="1776514" y="958799"/>
                </a:lnTo>
                <a:lnTo>
                  <a:pt x="1858670" y="947356"/>
                </a:lnTo>
                <a:lnTo>
                  <a:pt x="1907654" y="941324"/>
                </a:lnTo>
                <a:lnTo>
                  <a:pt x="1956727" y="936040"/>
                </a:lnTo>
                <a:lnTo>
                  <a:pt x="2008860" y="931214"/>
                </a:lnTo>
                <a:lnTo>
                  <a:pt x="2061057" y="926947"/>
                </a:lnTo>
                <a:lnTo>
                  <a:pt x="2113318" y="923264"/>
                </a:lnTo>
                <a:lnTo>
                  <a:pt x="2165642" y="920140"/>
                </a:lnTo>
                <a:lnTo>
                  <a:pt x="2217991" y="917587"/>
                </a:lnTo>
                <a:lnTo>
                  <a:pt x="2270379" y="915619"/>
                </a:lnTo>
                <a:lnTo>
                  <a:pt x="2322804" y="914196"/>
                </a:lnTo>
                <a:lnTo>
                  <a:pt x="2375230" y="913358"/>
                </a:lnTo>
                <a:lnTo>
                  <a:pt x="2788780" y="913066"/>
                </a:lnTo>
                <a:close/>
              </a:path>
            </a:pathLst>
          </a:custGeom>
          <a:solidFill>
            <a:srgbClr val="FAAA5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xmlns="" id="{C3E84880-4FD3-1B65-BCD3-9FDD30BCF9E6}"/>
              </a:ext>
            </a:extLst>
          </p:cNvPr>
          <p:cNvGrpSpPr/>
          <p:nvPr/>
        </p:nvGrpSpPr>
        <p:grpSpPr>
          <a:xfrm>
            <a:off x="9062433" y="0"/>
            <a:ext cx="3129567" cy="1225022"/>
            <a:chOff x="8147474" y="183352"/>
            <a:chExt cx="5254809" cy="1517514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xmlns="" id="{CE3560BE-7103-86AE-4C21-205A283A8D9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8147474" y="183352"/>
              <a:ext cx="1380572" cy="1380570"/>
            </a:xfrm>
            <a:prstGeom prst="ellipse">
              <a:avLst/>
            </a:prstGeom>
          </p:spPr>
        </p:pic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xmlns="" id="{83BAA5CA-E959-F0E8-296D-E87A83BDE5E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 xmlns="">
                    <a14:imgLayer r:embed="rId4">
                      <a14:imgEffect>
                        <a14:backgroundRemoval t="8871" b="89113" l="5227" r="94773">
                          <a14:foregroundMark x1="86629" y1="54404" x2="86591" y2="50403"/>
                          <a14:foregroundMark x1="86878" y1="80914" x2="86805" y2="73132"/>
                          <a14:foregroundMark x1="91364" y1="28226" x2="77159" y2="28226"/>
                          <a14:foregroundMark x1="94886" y1="48673" x2="94886" y2="44355"/>
                          <a14:foregroundMark x1="94886" y1="82661" x2="94886" y2="77302"/>
                          <a14:foregroundMark x1="5227" y1="81067" x2="5227" y2="80056"/>
                          <a14:foregroundMark x1="5227" y1="89132" x2="5227" y2="88680"/>
                          <a14:foregroundMark x1="5227" y1="88710" x2="5227" y2="89659"/>
                          <a14:foregroundMark x1="5682" y1="60484" x2="38752" y2="75112"/>
                          <a14:backgroundMark x1="6477" y1="84677" x2="14318" y2="94758"/>
                          <a14:backgroundMark x1="54659" y1="84677" x2="90114" y2="64516"/>
                          <a14:backgroundMark x1="91364" y1="90726" x2="63636" y2="70968"/>
                          <a14:backgroundMark x1="63636" y1="70968" x2="38409" y2="92742"/>
                          <a14:backgroundMark x1="92159" y1="86694" x2="91705" y2="48387"/>
                          <a14:backgroundMark x1="6023" y1="72581" x2="11932" y2="78629"/>
                          <a14:backgroundMark x1="15909" y1="84677" x2="36705" y2="86694"/>
                          <a14:backgroundMark x1="36705" y1="86694" x2="65227" y2="66532"/>
                          <a14:backgroundMark x1="94432" y1="82661" x2="94432" y2="54435"/>
                          <a14:backgroundMark x1="86136" y1="90726" x2="86136" y2="60484"/>
                          <a14:backgroundMark x1="4886" y1="92742" x2="4432" y2="80645"/>
                          <a14:backgroundMark x1="38864" y1="82661" x2="43182" y2="82661"/>
                          <a14:backgroundMark x1="5341" y1="89919" x2="5114" y2="79839"/>
                          <a14:backgroundMark x1="38636" y1="75806" x2="41705" y2="74597"/>
                          <a14:backgroundMark x1="87045" y1="78629" x2="86932" y2="72984"/>
                          <a14:backgroundMark x1="86932" y1="63710" x2="86705" y2="50000"/>
                          <a14:backgroundMark x1="86477" y1="82661" x2="86136" y2="49597"/>
                          <a14:backgroundMark x1="95114" y1="79839" x2="95114" y2="51210"/>
                          <a14:backgroundMark x1="95114" y1="56452" x2="94773" y2="43548"/>
                          <a14:backgroundMark x1="94773" y1="83871" x2="95114" y2="57661"/>
                          <a14:backgroundMark x1="95114" y1="57661" x2="94659" y2="51210"/>
                          <a14:backgroundMark x1="86705" y1="81452" x2="86136" y2="49597"/>
                          <a14:backgroundMark x1="87159" y1="84677" x2="87045" y2="55242"/>
                          <a14:backgroundMark x1="87045" y1="55242" x2="86250" y2="59677"/>
                          <a14:backgroundMark x1="95227" y1="84274" x2="94432" y2="4637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9528046" y="1074609"/>
              <a:ext cx="3209393" cy="626257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7E667BA1-2F89-0F30-54F1-3479023F671D}"/>
                </a:ext>
              </a:extLst>
            </p:cNvPr>
            <p:cNvSpPr txBox="1"/>
            <p:nvPr/>
          </p:nvSpPr>
          <p:spPr>
            <a:xfrm>
              <a:off x="9528046" y="401292"/>
              <a:ext cx="3874237" cy="7243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1600" b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МБДОУ г. Иркутска </a:t>
              </a:r>
            </a:p>
            <a:p>
              <a:r>
                <a:rPr lang="ru-RU" sz="1600" b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детский сад №124</a:t>
              </a:r>
              <a:endParaRPr lang="ru-RU" sz="1600" b="1" dirty="0">
                <a:solidFill>
                  <a:srgbClr val="002060"/>
                </a:solidFill>
              </a:endParaRPr>
            </a:p>
          </p:txBody>
        </p:sp>
      </p:grp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C2CD3911-8AAB-221F-8474-72829F69C6CC}"/>
              </a:ext>
            </a:extLst>
          </p:cNvPr>
          <p:cNvSpPr/>
          <p:nvPr/>
        </p:nvSpPr>
        <p:spPr>
          <a:xfrm>
            <a:off x="1906816" y="2090198"/>
            <a:ext cx="6371617" cy="43786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object 2">
            <a:extLst>
              <a:ext uri="{FF2B5EF4-FFF2-40B4-BE49-F238E27FC236}">
                <a16:creationId xmlns:a16="http://schemas.microsoft.com/office/drawing/2014/main" xmlns="" id="{FDBFF2DA-99ED-3023-BFB8-EF24BCE79FFB}"/>
              </a:ext>
            </a:extLst>
          </p:cNvPr>
          <p:cNvSpPr txBox="1">
            <a:spLocks/>
          </p:cNvSpPr>
          <p:nvPr/>
        </p:nvSpPr>
        <p:spPr>
          <a:xfrm>
            <a:off x="2255533" y="236677"/>
            <a:ext cx="6503670" cy="9271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3000" b="1" i="0">
                <a:solidFill>
                  <a:srgbClr val="F15A22"/>
                </a:solidFill>
                <a:latin typeface="Times New Roman"/>
                <a:ea typeface="+mj-ea"/>
                <a:cs typeface="Times New Roman"/>
              </a:defRPr>
            </a:lvl1pPr>
          </a:lstStyle>
          <a:p>
            <a:pPr marL="263525" marR="0" lvl="0" indent="0" defTabSz="914400" eaLnBrk="1" fontAlgn="auto" latinLnBrk="0" hangingPunct="1">
              <a:lnSpc>
                <a:spcPts val="355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1" i="0" u="none" strike="noStrike" kern="0" cap="none" spc="-375" normalizeH="0" baseline="0" noProof="0" dirty="0">
                <a:ln>
                  <a:noFill/>
                </a:ln>
                <a:solidFill>
                  <a:srgbClr val="F15A22"/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ВСЕРОССИЙСКАЯ</a:t>
            </a:r>
            <a:r>
              <a:rPr kumimoji="0" lang="ru-RU" sz="3000" b="1" i="0" u="none" strike="noStrike" kern="0" cap="none" spc="-370" normalizeH="0" baseline="0" noProof="0" dirty="0">
                <a:ln>
                  <a:noFill/>
                </a:ln>
                <a:solidFill>
                  <a:srgbClr val="F15A22"/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 </a:t>
            </a:r>
            <a:r>
              <a:rPr kumimoji="0" lang="ru-RU" sz="3000" b="1" i="0" u="none" strike="noStrike" kern="0" cap="none" spc="-310" normalizeH="0" baseline="0" noProof="0" dirty="0">
                <a:ln>
                  <a:noFill/>
                </a:ln>
                <a:solidFill>
                  <a:srgbClr val="F15A22"/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АКЦИЯ</a:t>
            </a:r>
          </a:p>
          <a:p>
            <a:pPr marL="12700" marR="0" lvl="0" indent="0" defTabSz="914400" eaLnBrk="1" fontAlgn="auto" latinLnBrk="0" hangingPunct="1">
              <a:lnSpc>
                <a:spcPts val="35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1" i="0" u="none" strike="noStrike" kern="0" cap="none" spc="-315" normalizeH="0" baseline="0" noProof="0" dirty="0">
                <a:ln>
                  <a:noFill/>
                </a:ln>
                <a:solidFill>
                  <a:srgbClr val="F15A22"/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«</a:t>
            </a:r>
            <a:r>
              <a:rPr kumimoji="0" lang="ru-RU" sz="3000" b="1" i="0" u="none" strike="noStrike" kern="0" cap="none" spc="-325" normalizeH="0" baseline="0" noProof="0" dirty="0">
                <a:ln>
                  <a:noFill/>
                </a:ln>
                <a:solidFill>
                  <a:srgbClr val="F15A22"/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КРЕПК</a:t>
            </a:r>
            <a:r>
              <a:rPr kumimoji="0" lang="ru-RU" sz="3000" b="1" i="0" u="none" strike="noStrike" kern="0" cap="none" spc="135" normalizeH="0" baseline="0" noProof="0" dirty="0">
                <a:ln>
                  <a:noFill/>
                </a:ln>
                <a:solidFill>
                  <a:srgbClr val="F15A22"/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А</a:t>
            </a:r>
            <a:r>
              <a:rPr kumimoji="0" lang="ru-RU" sz="3000" b="1" i="0" u="none" strike="noStrike" kern="0" cap="none" spc="-420" normalizeH="0" baseline="0" noProof="0" dirty="0">
                <a:ln>
                  <a:noFill/>
                </a:ln>
                <a:solidFill>
                  <a:srgbClr val="F15A22"/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СЕМ</a:t>
            </a:r>
            <a:r>
              <a:rPr kumimoji="0" lang="ru-RU" sz="3000" b="1" i="0" u="none" strike="noStrike" kern="0" cap="none" spc="-585" normalizeH="0" baseline="0" noProof="0" dirty="0">
                <a:ln>
                  <a:noFill/>
                </a:ln>
                <a:solidFill>
                  <a:srgbClr val="F15A22"/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Ь</a:t>
            </a:r>
            <a:r>
              <a:rPr kumimoji="0" lang="ru-RU" sz="3000" b="1" i="0" u="none" strike="noStrike" kern="0" cap="none" spc="-70" normalizeH="0" baseline="0" noProof="0" dirty="0">
                <a:ln>
                  <a:noFill/>
                </a:ln>
                <a:solidFill>
                  <a:srgbClr val="F15A22"/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Я</a:t>
            </a:r>
            <a:r>
              <a:rPr kumimoji="0" lang="ru-RU" sz="3000" b="1" i="0" u="none" strike="noStrike" kern="0" cap="none" spc="-15" normalizeH="0" baseline="0" noProof="0" dirty="0">
                <a:ln>
                  <a:noFill/>
                </a:ln>
                <a:solidFill>
                  <a:srgbClr val="F15A22"/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—</a:t>
            </a:r>
            <a:r>
              <a:rPr kumimoji="0" lang="ru-RU" sz="3000" b="1" i="0" u="none" strike="noStrike" kern="0" cap="none" spc="30" normalizeH="0" baseline="0" noProof="0" dirty="0">
                <a:ln>
                  <a:noFill/>
                </a:ln>
                <a:solidFill>
                  <a:srgbClr val="F15A22"/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 </a:t>
            </a:r>
            <a:r>
              <a:rPr kumimoji="0" lang="ru-RU" sz="3000" b="1" i="0" u="none" strike="noStrike" kern="0" cap="none" spc="-275" normalizeH="0" baseline="0" noProof="0" dirty="0">
                <a:ln>
                  <a:noFill/>
                </a:ln>
                <a:solidFill>
                  <a:srgbClr val="F15A22"/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СИЛЬНА</a:t>
            </a:r>
            <a:r>
              <a:rPr kumimoji="0" lang="ru-RU" sz="3000" b="1" i="0" u="none" strike="noStrike" kern="0" cap="none" spc="-390" normalizeH="0" baseline="0" noProof="0" dirty="0">
                <a:ln>
                  <a:noFill/>
                </a:ln>
                <a:solidFill>
                  <a:srgbClr val="F15A22"/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 </a:t>
            </a:r>
            <a:r>
              <a:rPr kumimoji="0" lang="ru-RU" sz="3000" b="1" i="0" u="none" strike="noStrike" kern="0" cap="none" spc="-114" normalizeH="0" baseline="0" noProof="0" dirty="0">
                <a:ln>
                  <a:noFill/>
                </a:ln>
                <a:solidFill>
                  <a:srgbClr val="F15A22"/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РОССИЯ»</a:t>
            </a:r>
          </a:p>
        </p:txBody>
      </p:sp>
      <p:pic>
        <p:nvPicPr>
          <p:cNvPr id="22" name="object 3">
            <a:extLst>
              <a:ext uri="{FF2B5EF4-FFF2-40B4-BE49-F238E27FC236}">
                <a16:creationId xmlns:a16="http://schemas.microsoft.com/office/drawing/2014/main" xmlns="" id="{C8B20939-27CA-ADEA-7339-F1DFC97DF189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510822" y="130603"/>
            <a:ext cx="1047584" cy="544651"/>
          </a:xfrm>
          <a:prstGeom prst="rect">
            <a:avLst/>
          </a:prstGeom>
        </p:spPr>
      </p:pic>
      <p:grpSp>
        <p:nvGrpSpPr>
          <p:cNvPr id="24" name="object 26">
            <a:extLst>
              <a:ext uri="{FF2B5EF4-FFF2-40B4-BE49-F238E27FC236}">
                <a16:creationId xmlns:a16="http://schemas.microsoft.com/office/drawing/2014/main" xmlns="" id="{9720D0FC-CD9E-2AB6-7716-30ED313B49CC}"/>
              </a:ext>
            </a:extLst>
          </p:cNvPr>
          <p:cNvGrpSpPr/>
          <p:nvPr/>
        </p:nvGrpSpPr>
        <p:grpSpPr>
          <a:xfrm>
            <a:off x="5092624" y="1581851"/>
            <a:ext cx="6928227" cy="4753701"/>
            <a:chOff x="456964" y="1511998"/>
            <a:chExt cx="3851910" cy="3855085"/>
          </a:xfrm>
        </p:grpSpPr>
        <p:sp>
          <p:nvSpPr>
            <p:cNvPr id="25" name="object 27">
              <a:extLst>
                <a:ext uri="{FF2B5EF4-FFF2-40B4-BE49-F238E27FC236}">
                  <a16:creationId xmlns:a16="http://schemas.microsoft.com/office/drawing/2014/main" xmlns="" id="{A0A15EEA-4FFE-717D-EF52-11C5C05679E5}"/>
                </a:ext>
              </a:extLst>
            </p:cNvPr>
            <p:cNvSpPr/>
            <p:nvPr/>
          </p:nvSpPr>
          <p:spPr>
            <a:xfrm>
              <a:off x="469899" y="1524698"/>
              <a:ext cx="3826510" cy="3829685"/>
            </a:xfrm>
            <a:custGeom>
              <a:avLst/>
              <a:gdLst/>
              <a:ahLst/>
              <a:cxnLst/>
              <a:rect l="l" t="t" r="r" b="b"/>
              <a:pathLst>
                <a:path w="3826510" h="3829685">
                  <a:moveTo>
                    <a:pt x="3465995" y="0"/>
                  </a:moveTo>
                  <a:lnTo>
                    <a:pt x="359994" y="0"/>
                  </a:lnTo>
                  <a:lnTo>
                    <a:pt x="151872" y="5623"/>
                  </a:lnTo>
                  <a:lnTo>
                    <a:pt x="44999" y="44998"/>
                  </a:lnTo>
                  <a:lnTo>
                    <a:pt x="5624" y="151871"/>
                  </a:lnTo>
                  <a:lnTo>
                    <a:pt x="0" y="359992"/>
                  </a:lnTo>
                  <a:lnTo>
                    <a:pt x="0" y="3469245"/>
                  </a:lnTo>
                  <a:lnTo>
                    <a:pt x="5624" y="3677373"/>
                  </a:lnTo>
                  <a:lnTo>
                    <a:pt x="44999" y="3784252"/>
                  </a:lnTo>
                  <a:lnTo>
                    <a:pt x="151872" y="3823627"/>
                  </a:lnTo>
                  <a:lnTo>
                    <a:pt x="359994" y="3829251"/>
                  </a:lnTo>
                  <a:lnTo>
                    <a:pt x="3465995" y="3829251"/>
                  </a:lnTo>
                  <a:lnTo>
                    <a:pt x="3674116" y="3823627"/>
                  </a:lnTo>
                  <a:lnTo>
                    <a:pt x="3780989" y="3784252"/>
                  </a:lnTo>
                  <a:lnTo>
                    <a:pt x="3820363" y="3677373"/>
                  </a:lnTo>
                  <a:lnTo>
                    <a:pt x="3825989" y="3469245"/>
                  </a:lnTo>
                  <a:lnTo>
                    <a:pt x="3825989" y="359992"/>
                  </a:lnTo>
                  <a:lnTo>
                    <a:pt x="3820363" y="151871"/>
                  </a:lnTo>
                  <a:lnTo>
                    <a:pt x="3780989" y="44998"/>
                  </a:lnTo>
                  <a:lnTo>
                    <a:pt x="3674116" y="5623"/>
                  </a:lnTo>
                  <a:lnTo>
                    <a:pt x="346599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8">
              <a:extLst>
                <a:ext uri="{FF2B5EF4-FFF2-40B4-BE49-F238E27FC236}">
                  <a16:creationId xmlns:a16="http://schemas.microsoft.com/office/drawing/2014/main" xmlns="" id="{7F6D287B-9272-2F50-7BC8-A2F0AD8EC862}"/>
                </a:ext>
              </a:extLst>
            </p:cNvPr>
            <p:cNvSpPr/>
            <p:nvPr/>
          </p:nvSpPr>
          <p:spPr>
            <a:xfrm>
              <a:off x="471569" y="1819388"/>
              <a:ext cx="0" cy="3187700"/>
            </a:xfrm>
            <a:custGeom>
              <a:avLst/>
              <a:gdLst/>
              <a:ahLst/>
              <a:cxnLst/>
              <a:rect l="l" t="t" r="r" b="b"/>
              <a:pathLst>
                <a:path h="3187700">
                  <a:moveTo>
                    <a:pt x="0" y="0"/>
                  </a:moveTo>
                  <a:lnTo>
                    <a:pt x="0" y="3187255"/>
                  </a:lnTo>
                </a:path>
              </a:pathLst>
            </a:custGeom>
            <a:ln w="28739">
              <a:solidFill>
                <a:srgbClr val="034EA2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9">
              <a:extLst>
                <a:ext uri="{FF2B5EF4-FFF2-40B4-BE49-F238E27FC236}">
                  <a16:creationId xmlns:a16="http://schemas.microsoft.com/office/drawing/2014/main" xmlns="" id="{9BCF7ADB-9A3F-27D0-A5A4-C6C455C96374}"/>
                </a:ext>
              </a:extLst>
            </p:cNvPr>
            <p:cNvSpPr/>
            <p:nvPr/>
          </p:nvSpPr>
          <p:spPr>
            <a:xfrm>
              <a:off x="461137" y="1511998"/>
              <a:ext cx="1654810" cy="3855085"/>
            </a:xfrm>
            <a:custGeom>
              <a:avLst/>
              <a:gdLst/>
              <a:ahLst/>
              <a:cxnLst/>
              <a:rect l="l" t="t" r="r" b="b"/>
              <a:pathLst>
                <a:path w="1654810" h="3855085">
                  <a:moveTo>
                    <a:pt x="27254" y="3538563"/>
                  </a:moveTo>
                  <a:lnTo>
                    <a:pt x="25082" y="3524707"/>
                  </a:lnTo>
                  <a:lnTo>
                    <a:pt x="18592" y="3519970"/>
                  </a:lnTo>
                  <a:lnTo>
                    <a:pt x="4737" y="3522141"/>
                  </a:lnTo>
                  <a:lnTo>
                    <a:pt x="0" y="3528631"/>
                  </a:lnTo>
                  <a:lnTo>
                    <a:pt x="2159" y="3542500"/>
                  </a:lnTo>
                  <a:lnTo>
                    <a:pt x="8661" y="3547237"/>
                  </a:lnTo>
                  <a:lnTo>
                    <a:pt x="22517" y="3545065"/>
                  </a:lnTo>
                  <a:lnTo>
                    <a:pt x="27254" y="3538563"/>
                  </a:lnTo>
                  <a:close/>
                </a:path>
                <a:path w="1654810" h="3855085">
                  <a:moveTo>
                    <a:pt x="34061" y="265772"/>
                  </a:moveTo>
                  <a:lnTo>
                    <a:pt x="29845" y="258927"/>
                  </a:lnTo>
                  <a:lnTo>
                    <a:pt x="16205" y="255689"/>
                  </a:lnTo>
                  <a:lnTo>
                    <a:pt x="9359" y="259905"/>
                  </a:lnTo>
                  <a:lnTo>
                    <a:pt x="6108" y="273545"/>
                  </a:lnTo>
                  <a:lnTo>
                    <a:pt x="10325" y="280390"/>
                  </a:lnTo>
                  <a:lnTo>
                    <a:pt x="23977" y="283641"/>
                  </a:lnTo>
                  <a:lnTo>
                    <a:pt x="30822" y="279425"/>
                  </a:lnTo>
                  <a:lnTo>
                    <a:pt x="34061" y="265772"/>
                  </a:lnTo>
                  <a:close/>
                </a:path>
                <a:path w="1654810" h="3855085">
                  <a:moveTo>
                    <a:pt x="38557" y="3587851"/>
                  </a:moveTo>
                  <a:lnTo>
                    <a:pt x="34874" y="3574313"/>
                  </a:lnTo>
                  <a:lnTo>
                    <a:pt x="27901" y="3570325"/>
                  </a:lnTo>
                  <a:lnTo>
                    <a:pt x="14363" y="3573996"/>
                  </a:lnTo>
                  <a:lnTo>
                    <a:pt x="10363" y="3580981"/>
                  </a:lnTo>
                  <a:lnTo>
                    <a:pt x="14046" y="3594519"/>
                  </a:lnTo>
                  <a:lnTo>
                    <a:pt x="21018" y="3598507"/>
                  </a:lnTo>
                  <a:lnTo>
                    <a:pt x="34556" y="3594836"/>
                  </a:lnTo>
                  <a:lnTo>
                    <a:pt x="38557" y="3587851"/>
                  </a:lnTo>
                  <a:close/>
                </a:path>
                <a:path w="1654810" h="3855085">
                  <a:moveTo>
                    <a:pt x="50126" y="218503"/>
                  </a:moveTo>
                  <a:lnTo>
                    <a:pt x="46990" y="211112"/>
                  </a:lnTo>
                  <a:lnTo>
                    <a:pt x="33959" y="205867"/>
                  </a:lnTo>
                  <a:lnTo>
                    <a:pt x="26568" y="209016"/>
                  </a:lnTo>
                  <a:lnTo>
                    <a:pt x="21336" y="222021"/>
                  </a:lnTo>
                  <a:lnTo>
                    <a:pt x="24472" y="229425"/>
                  </a:lnTo>
                  <a:lnTo>
                    <a:pt x="37477" y="234670"/>
                  </a:lnTo>
                  <a:lnTo>
                    <a:pt x="44881" y="231521"/>
                  </a:lnTo>
                  <a:lnTo>
                    <a:pt x="50126" y="218503"/>
                  </a:lnTo>
                  <a:close/>
                </a:path>
                <a:path w="1654810" h="3855085">
                  <a:moveTo>
                    <a:pt x="55384" y="3635387"/>
                  </a:moveTo>
                  <a:lnTo>
                    <a:pt x="50126" y="3622383"/>
                  </a:lnTo>
                  <a:lnTo>
                    <a:pt x="42722" y="3619246"/>
                  </a:lnTo>
                  <a:lnTo>
                    <a:pt x="29718" y="3624503"/>
                  </a:lnTo>
                  <a:lnTo>
                    <a:pt x="26581" y="3631908"/>
                  </a:lnTo>
                  <a:lnTo>
                    <a:pt x="31838" y="3644912"/>
                  </a:lnTo>
                  <a:lnTo>
                    <a:pt x="39243" y="3648049"/>
                  </a:lnTo>
                  <a:lnTo>
                    <a:pt x="52247" y="3642791"/>
                  </a:lnTo>
                  <a:lnTo>
                    <a:pt x="55384" y="3635387"/>
                  </a:lnTo>
                  <a:close/>
                </a:path>
                <a:path w="1654810" h="3855085">
                  <a:moveTo>
                    <a:pt x="73469" y="174637"/>
                  </a:moveTo>
                  <a:lnTo>
                    <a:pt x="71602" y="166827"/>
                  </a:lnTo>
                  <a:lnTo>
                    <a:pt x="59639" y="159486"/>
                  </a:lnTo>
                  <a:lnTo>
                    <a:pt x="51828" y="161353"/>
                  </a:lnTo>
                  <a:lnTo>
                    <a:pt x="44488" y="173316"/>
                  </a:lnTo>
                  <a:lnTo>
                    <a:pt x="46355" y="181127"/>
                  </a:lnTo>
                  <a:lnTo>
                    <a:pt x="58305" y="188468"/>
                  </a:lnTo>
                  <a:lnTo>
                    <a:pt x="66128" y="186601"/>
                  </a:lnTo>
                  <a:lnTo>
                    <a:pt x="73469" y="174637"/>
                  </a:lnTo>
                  <a:close/>
                </a:path>
                <a:path w="1654810" h="3855085">
                  <a:moveTo>
                    <a:pt x="78117" y="3680129"/>
                  </a:moveTo>
                  <a:lnTo>
                    <a:pt x="71132" y="3667950"/>
                  </a:lnTo>
                  <a:lnTo>
                    <a:pt x="63373" y="3665855"/>
                  </a:lnTo>
                  <a:lnTo>
                    <a:pt x="51206" y="3672827"/>
                  </a:lnTo>
                  <a:lnTo>
                    <a:pt x="49098" y="3680587"/>
                  </a:lnTo>
                  <a:lnTo>
                    <a:pt x="56070" y="3692753"/>
                  </a:lnTo>
                  <a:lnTo>
                    <a:pt x="63842" y="3694861"/>
                  </a:lnTo>
                  <a:lnTo>
                    <a:pt x="76009" y="3687889"/>
                  </a:lnTo>
                  <a:lnTo>
                    <a:pt x="78117" y="3680129"/>
                  </a:lnTo>
                  <a:close/>
                </a:path>
                <a:path w="1654810" h="3855085">
                  <a:moveTo>
                    <a:pt x="103987" y="135547"/>
                  </a:moveTo>
                  <a:lnTo>
                    <a:pt x="103505" y="127520"/>
                  </a:lnTo>
                  <a:lnTo>
                    <a:pt x="93014" y="118211"/>
                  </a:lnTo>
                  <a:lnTo>
                    <a:pt x="84988" y="118681"/>
                  </a:lnTo>
                  <a:lnTo>
                    <a:pt x="75692" y="129184"/>
                  </a:lnTo>
                  <a:lnTo>
                    <a:pt x="76161" y="137210"/>
                  </a:lnTo>
                  <a:lnTo>
                    <a:pt x="86652" y="146519"/>
                  </a:lnTo>
                  <a:lnTo>
                    <a:pt x="94678" y="146037"/>
                  </a:lnTo>
                  <a:lnTo>
                    <a:pt x="103987" y="135547"/>
                  </a:lnTo>
                  <a:close/>
                </a:path>
                <a:path w="1654810" h="3855085">
                  <a:moveTo>
                    <a:pt x="107035" y="3720808"/>
                  </a:moveTo>
                  <a:lnTo>
                    <a:pt x="98259" y="3709860"/>
                  </a:lnTo>
                  <a:lnTo>
                    <a:pt x="90271" y="3708971"/>
                  </a:lnTo>
                  <a:lnTo>
                    <a:pt x="79324" y="3717747"/>
                  </a:lnTo>
                  <a:lnTo>
                    <a:pt x="78435" y="3725735"/>
                  </a:lnTo>
                  <a:lnTo>
                    <a:pt x="87210" y="3736683"/>
                  </a:lnTo>
                  <a:lnTo>
                    <a:pt x="95199" y="3737572"/>
                  </a:lnTo>
                  <a:lnTo>
                    <a:pt x="106146" y="3728796"/>
                  </a:lnTo>
                  <a:lnTo>
                    <a:pt x="107035" y="3720808"/>
                  </a:lnTo>
                  <a:close/>
                </a:path>
                <a:path w="1654810" h="3855085">
                  <a:moveTo>
                    <a:pt x="141732" y="94221"/>
                  </a:moveTo>
                  <a:lnTo>
                    <a:pt x="132969" y="83273"/>
                  </a:lnTo>
                  <a:lnTo>
                    <a:pt x="124968" y="82384"/>
                  </a:lnTo>
                  <a:lnTo>
                    <a:pt x="114020" y="91160"/>
                  </a:lnTo>
                  <a:lnTo>
                    <a:pt x="113131" y="99148"/>
                  </a:lnTo>
                  <a:lnTo>
                    <a:pt x="121920" y="110096"/>
                  </a:lnTo>
                  <a:lnTo>
                    <a:pt x="129895" y="110985"/>
                  </a:lnTo>
                  <a:lnTo>
                    <a:pt x="140843" y="102209"/>
                  </a:lnTo>
                  <a:lnTo>
                    <a:pt x="141732" y="94221"/>
                  </a:lnTo>
                  <a:close/>
                </a:path>
                <a:path w="1654810" h="3855085">
                  <a:moveTo>
                    <a:pt x="142570" y="3764051"/>
                  </a:moveTo>
                  <a:lnTo>
                    <a:pt x="142087" y="3756025"/>
                  </a:lnTo>
                  <a:lnTo>
                    <a:pt x="131597" y="3746716"/>
                  </a:lnTo>
                  <a:lnTo>
                    <a:pt x="123571" y="3747198"/>
                  </a:lnTo>
                  <a:lnTo>
                    <a:pt x="114261" y="3757688"/>
                  </a:lnTo>
                  <a:lnTo>
                    <a:pt x="114744" y="3765715"/>
                  </a:lnTo>
                  <a:lnTo>
                    <a:pt x="125234" y="3775024"/>
                  </a:lnTo>
                  <a:lnTo>
                    <a:pt x="133261" y="3774541"/>
                  </a:lnTo>
                  <a:lnTo>
                    <a:pt x="142570" y="3764051"/>
                  </a:lnTo>
                  <a:close/>
                </a:path>
                <a:path w="1654810" h="3855085">
                  <a:moveTo>
                    <a:pt x="184531" y="3792385"/>
                  </a:moveTo>
                  <a:lnTo>
                    <a:pt x="182651" y="3784562"/>
                  </a:lnTo>
                  <a:lnTo>
                    <a:pt x="170700" y="3777234"/>
                  </a:lnTo>
                  <a:lnTo>
                    <a:pt x="162877" y="3779101"/>
                  </a:lnTo>
                  <a:lnTo>
                    <a:pt x="155536" y="3791051"/>
                  </a:lnTo>
                  <a:lnTo>
                    <a:pt x="157403" y="3798874"/>
                  </a:lnTo>
                  <a:lnTo>
                    <a:pt x="169367" y="3806215"/>
                  </a:lnTo>
                  <a:lnTo>
                    <a:pt x="177190" y="3804348"/>
                  </a:lnTo>
                  <a:lnTo>
                    <a:pt x="184531" y="3792385"/>
                  </a:lnTo>
                  <a:close/>
                </a:path>
                <a:path w="1654810" h="3855085">
                  <a:moveTo>
                    <a:pt x="184848" y="67322"/>
                  </a:moveTo>
                  <a:lnTo>
                    <a:pt x="177876" y="55156"/>
                  </a:lnTo>
                  <a:lnTo>
                    <a:pt x="170116" y="53047"/>
                  </a:lnTo>
                  <a:lnTo>
                    <a:pt x="157937" y="60020"/>
                  </a:lnTo>
                  <a:lnTo>
                    <a:pt x="155841" y="67779"/>
                  </a:lnTo>
                  <a:lnTo>
                    <a:pt x="162814" y="79959"/>
                  </a:lnTo>
                  <a:lnTo>
                    <a:pt x="170573" y="82067"/>
                  </a:lnTo>
                  <a:lnTo>
                    <a:pt x="182753" y="75082"/>
                  </a:lnTo>
                  <a:lnTo>
                    <a:pt x="184848" y="67322"/>
                  </a:lnTo>
                  <a:close/>
                </a:path>
                <a:path w="1654810" h="3855085">
                  <a:moveTo>
                    <a:pt x="230720" y="3813213"/>
                  </a:moveTo>
                  <a:lnTo>
                    <a:pt x="227584" y="3805821"/>
                  </a:lnTo>
                  <a:lnTo>
                    <a:pt x="214553" y="3800576"/>
                  </a:lnTo>
                  <a:lnTo>
                    <a:pt x="207162" y="3803726"/>
                  </a:lnTo>
                  <a:lnTo>
                    <a:pt x="201930" y="3816743"/>
                  </a:lnTo>
                  <a:lnTo>
                    <a:pt x="205066" y="3824135"/>
                  </a:lnTo>
                  <a:lnTo>
                    <a:pt x="218071" y="3829380"/>
                  </a:lnTo>
                  <a:lnTo>
                    <a:pt x="225475" y="3826230"/>
                  </a:lnTo>
                  <a:lnTo>
                    <a:pt x="230720" y="3813213"/>
                  </a:lnTo>
                  <a:close/>
                </a:path>
                <a:path w="1654810" h="3855085">
                  <a:moveTo>
                    <a:pt x="231457" y="46672"/>
                  </a:moveTo>
                  <a:lnTo>
                    <a:pt x="226199" y="33667"/>
                  </a:lnTo>
                  <a:lnTo>
                    <a:pt x="218795" y="30530"/>
                  </a:lnTo>
                  <a:lnTo>
                    <a:pt x="205790" y="35788"/>
                  </a:lnTo>
                  <a:lnTo>
                    <a:pt x="202653" y="43192"/>
                  </a:lnTo>
                  <a:lnTo>
                    <a:pt x="207911" y="56197"/>
                  </a:lnTo>
                  <a:lnTo>
                    <a:pt x="215315" y="59334"/>
                  </a:lnTo>
                  <a:lnTo>
                    <a:pt x="228320" y="54076"/>
                  </a:lnTo>
                  <a:lnTo>
                    <a:pt x="231457" y="46672"/>
                  </a:lnTo>
                  <a:close/>
                </a:path>
                <a:path w="1654810" h="3855085">
                  <a:moveTo>
                    <a:pt x="279692" y="3826726"/>
                  </a:moveTo>
                  <a:lnTo>
                    <a:pt x="275475" y="3819880"/>
                  </a:lnTo>
                  <a:lnTo>
                    <a:pt x="261823" y="3816629"/>
                  </a:lnTo>
                  <a:lnTo>
                    <a:pt x="254977" y="3820845"/>
                  </a:lnTo>
                  <a:lnTo>
                    <a:pt x="251739" y="3834498"/>
                  </a:lnTo>
                  <a:lnTo>
                    <a:pt x="255955" y="3841343"/>
                  </a:lnTo>
                  <a:lnTo>
                    <a:pt x="269595" y="3844594"/>
                  </a:lnTo>
                  <a:lnTo>
                    <a:pt x="276440" y="3840378"/>
                  </a:lnTo>
                  <a:lnTo>
                    <a:pt x="279692" y="3826726"/>
                  </a:lnTo>
                  <a:close/>
                </a:path>
                <a:path w="1654810" h="3855085">
                  <a:moveTo>
                    <a:pt x="280377" y="31851"/>
                  </a:moveTo>
                  <a:lnTo>
                    <a:pt x="276707" y="18313"/>
                  </a:lnTo>
                  <a:lnTo>
                    <a:pt x="269722" y="14312"/>
                  </a:lnTo>
                  <a:lnTo>
                    <a:pt x="256184" y="17995"/>
                  </a:lnTo>
                  <a:lnTo>
                    <a:pt x="252196" y="24968"/>
                  </a:lnTo>
                  <a:lnTo>
                    <a:pt x="255866" y="38506"/>
                  </a:lnTo>
                  <a:lnTo>
                    <a:pt x="262851" y="42506"/>
                  </a:lnTo>
                  <a:lnTo>
                    <a:pt x="276390" y="38823"/>
                  </a:lnTo>
                  <a:lnTo>
                    <a:pt x="280377" y="31851"/>
                  </a:lnTo>
                  <a:close/>
                </a:path>
                <a:path w="1654810" h="3855085">
                  <a:moveTo>
                    <a:pt x="330200" y="3833647"/>
                  </a:moveTo>
                  <a:lnTo>
                    <a:pt x="325132" y="3827399"/>
                  </a:lnTo>
                  <a:lnTo>
                    <a:pt x="311188" y="3825913"/>
                  </a:lnTo>
                  <a:lnTo>
                    <a:pt x="304927" y="3830955"/>
                  </a:lnTo>
                  <a:lnTo>
                    <a:pt x="303441" y="3844912"/>
                  </a:lnTo>
                  <a:lnTo>
                    <a:pt x="308495" y="3851160"/>
                  </a:lnTo>
                  <a:lnTo>
                    <a:pt x="322453" y="3852646"/>
                  </a:lnTo>
                  <a:lnTo>
                    <a:pt x="328701" y="3847604"/>
                  </a:lnTo>
                  <a:lnTo>
                    <a:pt x="330200" y="3833647"/>
                  </a:lnTo>
                  <a:close/>
                </a:path>
                <a:path w="1654810" h="3855085">
                  <a:moveTo>
                    <a:pt x="330733" y="22542"/>
                  </a:moveTo>
                  <a:lnTo>
                    <a:pt x="328561" y="8686"/>
                  </a:lnTo>
                  <a:lnTo>
                    <a:pt x="322072" y="3949"/>
                  </a:lnTo>
                  <a:lnTo>
                    <a:pt x="308203" y="6108"/>
                  </a:lnTo>
                  <a:lnTo>
                    <a:pt x="303466" y="12611"/>
                  </a:lnTo>
                  <a:lnTo>
                    <a:pt x="305638" y="26466"/>
                  </a:lnTo>
                  <a:lnTo>
                    <a:pt x="312140" y="31203"/>
                  </a:lnTo>
                  <a:lnTo>
                    <a:pt x="326009" y="29032"/>
                  </a:lnTo>
                  <a:lnTo>
                    <a:pt x="330733" y="22542"/>
                  </a:lnTo>
                  <a:close/>
                </a:path>
                <a:path w="1654810" h="3855085">
                  <a:moveTo>
                    <a:pt x="381444" y="3838600"/>
                  </a:moveTo>
                  <a:lnTo>
                    <a:pt x="380111" y="3835323"/>
                  </a:lnTo>
                  <a:lnTo>
                    <a:pt x="375361" y="3830599"/>
                  </a:lnTo>
                  <a:lnTo>
                    <a:pt x="372110" y="3829240"/>
                  </a:lnTo>
                  <a:lnTo>
                    <a:pt x="365404" y="3829240"/>
                  </a:lnTo>
                  <a:lnTo>
                    <a:pt x="362140" y="3830599"/>
                  </a:lnTo>
                  <a:lnTo>
                    <a:pt x="357403" y="3835323"/>
                  </a:lnTo>
                  <a:lnTo>
                    <a:pt x="356044" y="3838600"/>
                  </a:lnTo>
                  <a:lnTo>
                    <a:pt x="356044" y="3845293"/>
                  </a:lnTo>
                  <a:lnTo>
                    <a:pt x="357403" y="3848557"/>
                  </a:lnTo>
                  <a:lnTo>
                    <a:pt x="362140" y="3853294"/>
                  </a:lnTo>
                  <a:lnTo>
                    <a:pt x="365404" y="3854640"/>
                  </a:lnTo>
                  <a:lnTo>
                    <a:pt x="372110" y="3854640"/>
                  </a:lnTo>
                  <a:lnTo>
                    <a:pt x="375361" y="3853294"/>
                  </a:lnTo>
                  <a:lnTo>
                    <a:pt x="380111" y="3848557"/>
                  </a:lnTo>
                  <a:lnTo>
                    <a:pt x="381444" y="3845293"/>
                  </a:lnTo>
                  <a:lnTo>
                    <a:pt x="381444" y="3838600"/>
                  </a:lnTo>
                  <a:close/>
                </a:path>
                <a:path w="1654810" h="3855085">
                  <a:moveTo>
                    <a:pt x="381444" y="9347"/>
                  </a:moveTo>
                  <a:lnTo>
                    <a:pt x="380111" y="6083"/>
                  </a:lnTo>
                  <a:lnTo>
                    <a:pt x="375361" y="1346"/>
                  </a:lnTo>
                  <a:lnTo>
                    <a:pt x="372110" y="0"/>
                  </a:lnTo>
                  <a:lnTo>
                    <a:pt x="365404" y="0"/>
                  </a:lnTo>
                  <a:lnTo>
                    <a:pt x="362140" y="1346"/>
                  </a:lnTo>
                  <a:lnTo>
                    <a:pt x="357403" y="6083"/>
                  </a:lnTo>
                  <a:lnTo>
                    <a:pt x="356044" y="9347"/>
                  </a:lnTo>
                  <a:lnTo>
                    <a:pt x="356044" y="16040"/>
                  </a:lnTo>
                  <a:lnTo>
                    <a:pt x="357403" y="19304"/>
                  </a:lnTo>
                  <a:lnTo>
                    <a:pt x="362140" y="24041"/>
                  </a:lnTo>
                  <a:lnTo>
                    <a:pt x="365404" y="25400"/>
                  </a:lnTo>
                  <a:lnTo>
                    <a:pt x="372110" y="25400"/>
                  </a:lnTo>
                  <a:lnTo>
                    <a:pt x="375361" y="24041"/>
                  </a:lnTo>
                  <a:lnTo>
                    <a:pt x="380111" y="19304"/>
                  </a:lnTo>
                  <a:lnTo>
                    <a:pt x="381444" y="16040"/>
                  </a:lnTo>
                  <a:lnTo>
                    <a:pt x="381444" y="9347"/>
                  </a:lnTo>
                  <a:close/>
                </a:path>
                <a:path w="1654810" h="3855085">
                  <a:moveTo>
                    <a:pt x="432371" y="3834942"/>
                  </a:moveTo>
                  <a:lnTo>
                    <a:pt x="426681" y="3829253"/>
                  </a:lnTo>
                  <a:lnTo>
                    <a:pt x="412661" y="3829253"/>
                  </a:lnTo>
                  <a:lnTo>
                    <a:pt x="406971" y="3834942"/>
                  </a:lnTo>
                  <a:lnTo>
                    <a:pt x="406971" y="3848963"/>
                  </a:lnTo>
                  <a:lnTo>
                    <a:pt x="412661" y="3854653"/>
                  </a:lnTo>
                  <a:lnTo>
                    <a:pt x="426681" y="3854653"/>
                  </a:lnTo>
                  <a:lnTo>
                    <a:pt x="432371" y="3848963"/>
                  </a:lnTo>
                  <a:lnTo>
                    <a:pt x="432371" y="3834942"/>
                  </a:lnTo>
                  <a:close/>
                </a:path>
                <a:path w="1654810" h="3855085">
                  <a:moveTo>
                    <a:pt x="432371" y="5689"/>
                  </a:moveTo>
                  <a:lnTo>
                    <a:pt x="426681" y="0"/>
                  </a:lnTo>
                  <a:lnTo>
                    <a:pt x="412648" y="0"/>
                  </a:lnTo>
                  <a:lnTo>
                    <a:pt x="406971" y="5689"/>
                  </a:lnTo>
                  <a:lnTo>
                    <a:pt x="406971" y="19710"/>
                  </a:lnTo>
                  <a:lnTo>
                    <a:pt x="412648" y="25400"/>
                  </a:lnTo>
                  <a:lnTo>
                    <a:pt x="426681" y="25400"/>
                  </a:lnTo>
                  <a:lnTo>
                    <a:pt x="432371" y="19710"/>
                  </a:lnTo>
                  <a:lnTo>
                    <a:pt x="432371" y="5689"/>
                  </a:lnTo>
                  <a:close/>
                </a:path>
                <a:path w="1654810" h="3855085">
                  <a:moveTo>
                    <a:pt x="483285" y="3834942"/>
                  </a:moveTo>
                  <a:lnTo>
                    <a:pt x="477608" y="3829253"/>
                  </a:lnTo>
                  <a:lnTo>
                    <a:pt x="463575" y="3829253"/>
                  </a:lnTo>
                  <a:lnTo>
                    <a:pt x="457885" y="3834942"/>
                  </a:lnTo>
                  <a:lnTo>
                    <a:pt x="457885" y="3848963"/>
                  </a:lnTo>
                  <a:lnTo>
                    <a:pt x="463575" y="3854653"/>
                  </a:lnTo>
                  <a:lnTo>
                    <a:pt x="477608" y="3854653"/>
                  </a:lnTo>
                  <a:lnTo>
                    <a:pt x="483285" y="3848963"/>
                  </a:lnTo>
                  <a:lnTo>
                    <a:pt x="483285" y="3834942"/>
                  </a:lnTo>
                  <a:close/>
                </a:path>
                <a:path w="1654810" h="3855085">
                  <a:moveTo>
                    <a:pt x="483285" y="5689"/>
                  </a:moveTo>
                  <a:lnTo>
                    <a:pt x="477596" y="0"/>
                  </a:lnTo>
                  <a:lnTo>
                    <a:pt x="463575" y="0"/>
                  </a:lnTo>
                  <a:lnTo>
                    <a:pt x="457885" y="5689"/>
                  </a:lnTo>
                  <a:lnTo>
                    <a:pt x="457885" y="19710"/>
                  </a:lnTo>
                  <a:lnTo>
                    <a:pt x="463575" y="25400"/>
                  </a:lnTo>
                  <a:lnTo>
                    <a:pt x="477596" y="25400"/>
                  </a:lnTo>
                  <a:lnTo>
                    <a:pt x="483285" y="19710"/>
                  </a:lnTo>
                  <a:lnTo>
                    <a:pt x="483285" y="5689"/>
                  </a:lnTo>
                  <a:close/>
                </a:path>
                <a:path w="1654810" h="3855085">
                  <a:moveTo>
                    <a:pt x="534200" y="5689"/>
                  </a:moveTo>
                  <a:lnTo>
                    <a:pt x="528523" y="0"/>
                  </a:lnTo>
                  <a:lnTo>
                    <a:pt x="514489" y="0"/>
                  </a:lnTo>
                  <a:lnTo>
                    <a:pt x="508800" y="5689"/>
                  </a:lnTo>
                  <a:lnTo>
                    <a:pt x="508800" y="19710"/>
                  </a:lnTo>
                  <a:lnTo>
                    <a:pt x="514489" y="25400"/>
                  </a:lnTo>
                  <a:lnTo>
                    <a:pt x="528523" y="25400"/>
                  </a:lnTo>
                  <a:lnTo>
                    <a:pt x="534200" y="19710"/>
                  </a:lnTo>
                  <a:lnTo>
                    <a:pt x="534200" y="5689"/>
                  </a:lnTo>
                  <a:close/>
                </a:path>
                <a:path w="1654810" h="3855085">
                  <a:moveTo>
                    <a:pt x="534212" y="3834942"/>
                  </a:moveTo>
                  <a:lnTo>
                    <a:pt x="528523" y="3829253"/>
                  </a:lnTo>
                  <a:lnTo>
                    <a:pt x="514489" y="3829253"/>
                  </a:lnTo>
                  <a:lnTo>
                    <a:pt x="508812" y="3834942"/>
                  </a:lnTo>
                  <a:lnTo>
                    <a:pt x="508812" y="3848963"/>
                  </a:lnTo>
                  <a:lnTo>
                    <a:pt x="514489" y="3854653"/>
                  </a:lnTo>
                  <a:lnTo>
                    <a:pt x="528523" y="3854653"/>
                  </a:lnTo>
                  <a:lnTo>
                    <a:pt x="534212" y="3848963"/>
                  </a:lnTo>
                  <a:lnTo>
                    <a:pt x="534212" y="3834942"/>
                  </a:lnTo>
                  <a:close/>
                </a:path>
                <a:path w="1654810" h="3855085">
                  <a:moveTo>
                    <a:pt x="585127" y="3834942"/>
                  </a:moveTo>
                  <a:lnTo>
                    <a:pt x="579437" y="3829253"/>
                  </a:lnTo>
                  <a:lnTo>
                    <a:pt x="565416" y="3829253"/>
                  </a:lnTo>
                  <a:lnTo>
                    <a:pt x="559727" y="3834942"/>
                  </a:lnTo>
                  <a:lnTo>
                    <a:pt x="559727" y="3848963"/>
                  </a:lnTo>
                  <a:lnTo>
                    <a:pt x="565416" y="3854653"/>
                  </a:lnTo>
                  <a:lnTo>
                    <a:pt x="579437" y="3854653"/>
                  </a:lnTo>
                  <a:lnTo>
                    <a:pt x="585127" y="3848963"/>
                  </a:lnTo>
                  <a:lnTo>
                    <a:pt x="585127" y="3834942"/>
                  </a:lnTo>
                  <a:close/>
                </a:path>
                <a:path w="1654810" h="3855085">
                  <a:moveTo>
                    <a:pt x="585127" y="5689"/>
                  </a:moveTo>
                  <a:lnTo>
                    <a:pt x="579437" y="0"/>
                  </a:lnTo>
                  <a:lnTo>
                    <a:pt x="565404" y="0"/>
                  </a:lnTo>
                  <a:lnTo>
                    <a:pt x="559727" y="5689"/>
                  </a:lnTo>
                  <a:lnTo>
                    <a:pt x="559727" y="19710"/>
                  </a:lnTo>
                  <a:lnTo>
                    <a:pt x="565404" y="25400"/>
                  </a:lnTo>
                  <a:lnTo>
                    <a:pt x="579437" y="25400"/>
                  </a:lnTo>
                  <a:lnTo>
                    <a:pt x="585127" y="19710"/>
                  </a:lnTo>
                  <a:lnTo>
                    <a:pt x="585127" y="5689"/>
                  </a:lnTo>
                  <a:close/>
                </a:path>
                <a:path w="1654810" h="3855085">
                  <a:moveTo>
                    <a:pt x="636041" y="3834942"/>
                  </a:moveTo>
                  <a:lnTo>
                    <a:pt x="630351" y="3829253"/>
                  </a:lnTo>
                  <a:lnTo>
                    <a:pt x="616331" y="3829253"/>
                  </a:lnTo>
                  <a:lnTo>
                    <a:pt x="610641" y="3834942"/>
                  </a:lnTo>
                  <a:lnTo>
                    <a:pt x="610641" y="3848963"/>
                  </a:lnTo>
                  <a:lnTo>
                    <a:pt x="616331" y="3854653"/>
                  </a:lnTo>
                  <a:lnTo>
                    <a:pt x="630351" y="3854653"/>
                  </a:lnTo>
                  <a:lnTo>
                    <a:pt x="636041" y="3848963"/>
                  </a:lnTo>
                  <a:lnTo>
                    <a:pt x="636041" y="3834942"/>
                  </a:lnTo>
                  <a:close/>
                </a:path>
                <a:path w="1654810" h="3855085">
                  <a:moveTo>
                    <a:pt x="636041" y="5689"/>
                  </a:moveTo>
                  <a:lnTo>
                    <a:pt x="630351" y="0"/>
                  </a:lnTo>
                  <a:lnTo>
                    <a:pt x="616331" y="0"/>
                  </a:lnTo>
                  <a:lnTo>
                    <a:pt x="610641" y="5689"/>
                  </a:lnTo>
                  <a:lnTo>
                    <a:pt x="610641" y="19710"/>
                  </a:lnTo>
                  <a:lnTo>
                    <a:pt x="616331" y="25400"/>
                  </a:lnTo>
                  <a:lnTo>
                    <a:pt x="630351" y="25400"/>
                  </a:lnTo>
                  <a:lnTo>
                    <a:pt x="636041" y="19710"/>
                  </a:lnTo>
                  <a:lnTo>
                    <a:pt x="636041" y="5689"/>
                  </a:lnTo>
                  <a:close/>
                </a:path>
                <a:path w="1654810" h="3855085">
                  <a:moveTo>
                    <a:pt x="686955" y="3834942"/>
                  </a:moveTo>
                  <a:lnTo>
                    <a:pt x="681278" y="3829253"/>
                  </a:lnTo>
                  <a:lnTo>
                    <a:pt x="667258" y="3829253"/>
                  </a:lnTo>
                  <a:lnTo>
                    <a:pt x="661555" y="3834942"/>
                  </a:lnTo>
                  <a:lnTo>
                    <a:pt x="661555" y="3848963"/>
                  </a:lnTo>
                  <a:lnTo>
                    <a:pt x="667258" y="3854653"/>
                  </a:lnTo>
                  <a:lnTo>
                    <a:pt x="681278" y="3854653"/>
                  </a:lnTo>
                  <a:lnTo>
                    <a:pt x="686955" y="3848963"/>
                  </a:lnTo>
                  <a:lnTo>
                    <a:pt x="686955" y="3834942"/>
                  </a:lnTo>
                  <a:close/>
                </a:path>
                <a:path w="1654810" h="3855085">
                  <a:moveTo>
                    <a:pt x="686955" y="5689"/>
                  </a:moveTo>
                  <a:lnTo>
                    <a:pt x="681266" y="0"/>
                  </a:lnTo>
                  <a:lnTo>
                    <a:pt x="667258" y="0"/>
                  </a:lnTo>
                  <a:lnTo>
                    <a:pt x="661555" y="5689"/>
                  </a:lnTo>
                  <a:lnTo>
                    <a:pt x="661555" y="19710"/>
                  </a:lnTo>
                  <a:lnTo>
                    <a:pt x="667258" y="25400"/>
                  </a:lnTo>
                  <a:lnTo>
                    <a:pt x="681266" y="25400"/>
                  </a:lnTo>
                  <a:lnTo>
                    <a:pt x="686955" y="19710"/>
                  </a:lnTo>
                  <a:lnTo>
                    <a:pt x="686955" y="5689"/>
                  </a:lnTo>
                  <a:close/>
                </a:path>
                <a:path w="1654810" h="3855085">
                  <a:moveTo>
                    <a:pt x="737870" y="5689"/>
                  </a:moveTo>
                  <a:lnTo>
                    <a:pt x="732193" y="0"/>
                  </a:lnTo>
                  <a:lnTo>
                    <a:pt x="718159" y="0"/>
                  </a:lnTo>
                  <a:lnTo>
                    <a:pt x="712470" y="5689"/>
                  </a:lnTo>
                  <a:lnTo>
                    <a:pt x="712470" y="19710"/>
                  </a:lnTo>
                  <a:lnTo>
                    <a:pt x="718159" y="25400"/>
                  </a:lnTo>
                  <a:lnTo>
                    <a:pt x="732193" y="25400"/>
                  </a:lnTo>
                  <a:lnTo>
                    <a:pt x="737870" y="19710"/>
                  </a:lnTo>
                  <a:lnTo>
                    <a:pt x="737870" y="5689"/>
                  </a:lnTo>
                  <a:close/>
                </a:path>
                <a:path w="1654810" h="3855085">
                  <a:moveTo>
                    <a:pt x="737882" y="3834942"/>
                  </a:moveTo>
                  <a:lnTo>
                    <a:pt x="732193" y="3829253"/>
                  </a:lnTo>
                  <a:lnTo>
                    <a:pt x="718159" y="3829253"/>
                  </a:lnTo>
                  <a:lnTo>
                    <a:pt x="712482" y="3834942"/>
                  </a:lnTo>
                  <a:lnTo>
                    <a:pt x="712482" y="3848963"/>
                  </a:lnTo>
                  <a:lnTo>
                    <a:pt x="718159" y="3854653"/>
                  </a:lnTo>
                  <a:lnTo>
                    <a:pt x="732193" y="3854653"/>
                  </a:lnTo>
                  <a:lnTo>
                    <a:pt x="737882" y="3848963"/>
                  </a:lnTo>
                  <a:lnTo>
                    <a:pt x="737882" y="3834942"/>
                  </a:lnTo>
                  <a:close/>
                </a:path>
                <a:path w="1654810" h="3855085">
                  <a:moveTo>
                    <a:pt x="788797" y="3834942"/>
                  </a:moveTo>
                  <a:lnTo>
                    <a:pt x="783107" y="3829253"/>
                  </a:lnTo>
                  <a:lnTo>
                    <a:pt x="769086" y="3829253"/>
                  </a:lnTo>
                  <a:lnTo>
                    <a:pt x="763397" y="3834942"/>
                  </a:lnTo>
                  <a:lnTo>
                    <a:pt x="763397" y="3848963"/>
                  </a:lnTo>
                  <a:lnTo>
                    <a:pt x="769086" y="3854653"/>
                  </a:lnTo>
                  <a:lnTo>
                    <a:pt x="783107" y="3854653"/>
                  </a:lnTo>
                  <a:lnTo>
                    <a:pt x="788797" y="3848963"/>
                  </a:lnTo>
                  <a:lnTo>
                    <a:pt x="788797" y="3834942"/>
                  </a:lnTo>
                  <a:close/>
                </a:path>
                <a:path w="1654810" h="3855085">
                  <a:moveTo>
                    <a:pt x="788797" y="5689"/>
                  </a:moveTo>
                  <a:lnTo>
                    <a:pt x="783107" y="0"/>
                  </a:lnTo>
                  <a:lnTo>
                    <a:pt x="769073" y="0"/>
                  </a:lnTo>
                  <a:lnTo>
                    <a:pt x="763397" y="5689"/>
                  </a:lnTo>
                  <a:lnTo>
                    <a:pt x="763397" y="19710"/>
                  </a:lnTo>
                  <a:lnTo>
                    <a:pt x="769073" y="25400"/>
                  </a:lnTo>
                  <a:lnTo>
                    <a:pt x="783107" y="25400"/>
                  </a:lnTo>
                  <a:lnTo>
                    <a:pt x="788797" y="19710"/>
                  </a:lnTo>
                  <a:lnTo>
                    <a:pt x="788797" y="5689"/>
                  </a:lnTo>
                  <a:close/>
                </a:path>
                <a:path w="1654810" h="3855085">
                  <a:moveTo>
                    <a:pt x="839724" y="3834942"/>
                  </a:moveTo>
                  <a:lnTo>
                    <a:pt x="834047" y="3829253"/>
                  </a:lnTo>
                  <a:lnTo>
                    <a:pt x="820000" y="3829253"/>
                  </a:lnTo>
                  <a:lnTo>
                    <a:pt x="814324" y="3834942"/>
                  </a:lnTo>
                  <a:lnTo>
                    <a:pt x="814324" y="3848963"/>
                  </a:lnTo>
                  <a:lnTo>
                    <a:pt x="820000" y="3854653"/>
                  </a:lnTo>
                  <a:lnTo>
                    <a:pt x="834047" y="3854653"/>
                  </a:lnTo>
                  <a:lnTo>
                    <a:pt x="839724" y="3848963"/>
                  </a:lnTo>
                  <a:lnTo>
                    <a:pt x="839724" y="3834942"/>
                  </a:lnTo>
                  <a:close/>
                </a:path>
                <a:path w="1654810" h="3855085">
                  <a:moveTo>
                    <a:pt x="839724" y="5689"/>
                  </a:moveTo>
                  <a:lnTo>
                    <a:pt x="834034" y="0"/>
                  </a:lnTo>
                  <a:lnTo>
                    <a:pt x="820000" y="0"/>
                  </a:lnTo>
                  <a:lnTo>
                    <a:pt x="814324" y="5689"/>
                  </a:lnTo>
                  <a:lnTo>
                    <a:pt x="814324" y="19710"/>
                  </a:lnTo>
                  <a:lnTo>
                    <a:pt x="820000" y="25400"/>
                  </a:lnTo>
                  <a:lnTo>
                    <a:pt x="834034" y="25400"/>
                  </a:lnTo>
                  <a:lnTo>
                    <a:pt x="839724" y="19710"/>
                  </a:lnTo>
                  <a:lnTo>
                    <a:pt x="839724" y="5689"/>
                  </a:lnTo>
                  <a:close/>
                </a:path>
                <a:path w="1654810" h="3855085">
                  <a:moveTo>
                    <a:pt x="890638" y="5689"/>
                  </a:moveTo>
                  <a:lnTo>
                    <a:pt x="884961" y="0"/>
                  </a:lnTo>
                  <a:lnTo>
                    <a:pt x="870915" y="0"/>
                  </a:lnTo>
                  <a:lnTo>
                    <a:pt x="865238" y="5689"/>
                  </a:lnTo>
                  <a:lnTo>
                    <a:pt x="865238" y="19710"/>
                  </a:lnTo>
                  <a:lnTo>
                    <a:pt x="870915" y="25400"/>
                  </a:lnTo>
                  <a:lnTo>
                    <a:pt x="884961" y="25400"/>
                  </a:lnTo>
                  <a:lnTo>
                    <a:pt x="890638" y="19710"/>
                  </a:lnTo>
                  <a:lnTo>
                    <a:pt x="890638" y="5689"/>
                  </a:lnTo>
                  <a:close/>
                </a:path>
                <a:path w="1654810" h="3855085">
                  <a:moveTo>
                    <a:pt x="890651" y="3834942"/>
                  </a:moveTo>
                  <a:lnTo>
                    <a:pt x="884961" y="3829253"/>
                  </a:lnTo>
                  <a:lnTo>
                    <a:pt x="870915" y="3829253"/>
                  </a:lnTo>
                  <a:lnTo>
                    <a:pt x="865251" y="3834942"/>
                  </a:lnTo>
                  <a:lnTo>
                    <a:pt x="865251" y="3848963"/>
                  </a:lnTo>
                  <a:lnTo>
                    <a:pt x="870915" y="3854653"/>
                  </a:lnTo>
                  <a:lnTo>
                    <a:pt x="884961" y="3854653"/>
                  </a:lnTo>
                  <a:lnTo>
                    <a:pt x="890651" y="3848963"/>
                  </a:lnTo>
                  <a:lnTo>
                    <a:pt x="890651" y="3834942"/>
                  </a:lnTo>
                  <a:close/>
                </a:path>
                <a:path w="1654810" h="3855085">
                  <a:moveTo>
                    <a:pt x="941565" y="3834942"/>
                  </a:moveTo>
                  <a:lnTo>
                    <a:pt x="935863" y="3829253"/>
                  </a:lnTo>
                  <a:lnTo>
                    <a:pt x="921842" y="3829253"/>
                  </a:lnTo>
                  <a:lnTo>
                    <a:pt x="916165" y="3834942"/>
                  </a:lnTo>
                  <a:lnTo>
                    <a:pt x="916165" y="3848963"/>
                  </a:lnTo>
                  <a:lnTo>
                    <a:pt x="921842" y="3854653"/>
                  </a:lnTo>
                  <a:lnTo>
                    <a:pt x="935863" y="3854653"/>
                  </a:lnTo>
                  <a:lnTo>
                    <a:pt x="941565" y="3848963"/>
                  </a:lnTo>
                  <a:lnTo>
                    <a:pt x="941565" y="3834942"/>
                  </a:lnTo>
                  <a:close/>
                </a:path>
                <a:path w="1654810" h="3855085">
                  <a:moveTo>
                    <a:pt x="941565" y="5689"/>
                  </a:moveTo>
                  <a:lnTo>
                    <a:pt x="935863" y="0"/>
                  </a:lnTo>
                  <a:lnTo>
                    <a:pt x="921842" y="0"/>
                  </a:lnTo>
                  <a:lnTo>
                    <a:pt x="916165" y="5689"/>
                  </a:lnTo>
                  <a:lnTo>
                    <a:pt x="916165" y="19710"/>
                  </a:lnTo>
                  <a:lnTo>
                    <a:pt x="921842" y="25400"/>
                  </a:lnTo>
                  <a:lnTo>
                    <a:pt x="935863" y="25400"/>
                  </a:lnTo>
                  <a:lnTo>
                    <a:pt x="941565" y="19710"/>
                  </a:lnTo>
                  <a:lnTo>
                    <a:pt x="941565" y="5689"/>
                  </a:lnTo>
                  <a:close/>
                </a:path>
                <a:path w="1654810" h="3855085">
                  <a:moveTo>
                    <a:pt x="992466" y="3834942"/>
                  </a:moveTo>
                  <a:lnTo>
                    <a:pt x="986790" y="3829253"/>
                  </a:lnTo>
                  <a:lnTo>
                    <a:pt x="972769" y="3829253"/>
                  </a:lnTo>
                  <a:lnTo>
                    <a:pt x="967066" y="3834942"/>
                  </a:lnTo>
                  <a:lnTo>
                    <a:pt x="967066" y="3848963"/>
                  </a:lnTo>
                  <a:lnTo>
                    <a:pt x="972769" y="3854653"/>
                  </a:lnTo>
                  <a:lnTo>
                    <a:pt x="986790" y="3854653"/>
                  </a:lnTo>
                  <a:lnTo>
                    <a:pt x="992466" y="3848963"/>
                  </a:lnTo>
                  <a:lnTo>
                    <a:pt x="992466" y="3834942"/>
                  </a:lnTo>
                  <a:close/>
                </a:path>
                <a:path w="1654810" h="3855085">
                  <a:moveTo>
                    <a:pt x="992466" y="5689"/>
                  </a:moveTo>
                  <a:lnTo>
                    <a:pt x="986790" y="0"/>
                  </a:lnTo>
                  <a:lnTo>
                    <a:pt x="972769" y="0"/>
                  </a:lnTo>
                  <a:lnTo>
                    <a:pt x="967066" y="5689"/>
                  </a:lnTo>
                  <a:lnTo>
                    <a:pt x="967066" y="19710"/>
                  </a:lnTo>
                  <a:lnTo>
                    <a:pt x="972769" y="25400"/>
                  </a:lnTo>
                  <a:lnTo>
                    <a:pt x="986790" y="25400"/>
                  </a:lnTo>
                  <a:lnTo>
                    <a:pt x="992466" y="19710"/>
                  </a:lnTo>
                  <a:lnTo>
                    <a:pt x="992466" y="5689"/>
                  </a:lnTo>
                  <a:close/>
                </a:path>
                <a:path w="1654810" h="3855085">
                  <a:moveTo>
                    <a:pt x="1043381" y="5689"/>
                  </a:moveTo>
                  <a:lnTo>
                    <a:pt x="1037704" y="0"/>
                  </a:lnTo>
                  <a:lnTo>
                    <a:pt x="1023683" y="0"/>
                  </a:lnTo>
                  <a:lnTo>
                    <a:pt x="1017981" y="5689"/>
                  </a:lnTo>
                  <a:lnTo>
                    <a:pt x="1017981" y="19710"/>
                  </a:lnTo>
                  <a:lnTo>
                    <a:pt x="1023683" y="25400"/>
                  </a:lnTo>
                  <a:lnTo>
                    <a:pt x="1037704" y="25400"/>
                  </a:lnTo>
                  <a:lnTo>
                    <a:pt x="1043381" y="19710"/>
                  </a:lnTo>
                  <a:lnTo>
                    <a:pt x="1043381" y="5689"/>
                  </a:lnTo>
                  <a:close/>
                </a:path>
                <a:path w="1654810" h="3855085">
                  <a:moveTo>
                    <a:pt x="1043393" y="3834942"/>
                  </a:moveTo>
                  <a:lnTo>
                    <a:pt x="1037717" y="3829253"/>
                  </a:lnTo>
                  <a:lnTo>
                    <a:pt x="1023683" y="3829253"/>
                  </a:lnTo>
                  <a:lnTo>
                    <a:pt x="1017993" y="3834942"/>
                  </a:lnTo>
                  <a:lnTo>
                    <a:pt x="1017993" y="3848963"/>
                  </a:lnTo>
                  <a:lnTo>
                    <a:pt x="1023683" y="3854653"/>
                  </a:lnTo>
                  <a:lnTo>
                    <a:pt x="1037717" y="3854653"/>
                  </a:lnTo>
                  <a:lnTo>
                    <a:pt x="1043393" y="3848963"/>
                  </a:lnTo>
                  <a:lnTo>
                    <a:pt x="1043393" y="3834942"/>
                  </a:lnTo>
                  <a:close/>
                </a:path>
                <a:path w="1654810" h="3855085">
                  <a:moveTo>
                    <a:pt x="1094308" y="3834942"/>
                  </a:moveTo>
                  <a:lnTo>
                    <a:pt x="1088631" y="3829253"/>
                  </a:lnTo>
                  <a:lnTo>
                    <a:pt x="1074610" y="3829253"/>
                  </a:lnTo>
                  <a:lnTo>
                    <a:pt x="1068908" y="3834942"/>
                  </a:lnTo>
                  <a:lnTo>
                    <a:pt x="1068908" y="3848963"/>
                  </a:lnTo>
                  <a:lnTo>
                    <a:pt x="1074610" y="3854653"/>
                  </a:lnTo>
                  <a:lnTo>
                    <a:pt x="1088631" y="3854653"/>
                  </a:lnTo>
                  <a:lnTo>
                    <a:pt x="1094308" y="3848963"/>
                  </a:lnTo>
                  <a:lnTo>
                    <a:pt x="1094308" y="3834942"/>
                  </a:lnTo>
                  <a:close/>
                </a:path>
                <a:path w="1654810" h="3855085">
                  <a:moveTo>
                    <a:pt x="1094308" y="5689"/>
                  </a:moveTo>
                  <a:lnTo>
                    <a:pt x="1088631" y="0"/>
                  </a:lnTo>
                  <a:lnTo>
                    <a:pt x="1074585" y="0"/>
                  </a:lnTo>
                  <a:lnTo>
                    <a:pt x="1068908" y="5689"/>
                  </a:lnTo>
                  <a:lnTo>
                    <a:pt x="1068908" y="19710"/>
                  </a:lnTo>
                  <a:lnTo>
                    <a:pt x="1074585" y="25400"/>
                  </a:lnTo>
                  <a:lnTo>
                    <a:pt x="1088631" y="25400"/>
                  </a:lnTo>
                  <a:lnTo>
                    <a:pt x="1094308" y="19710"/>
                  </a:lnTo>
                  <a:lnTo>
                    <a:pt x="1094308" y="5689"/>
                  </a:lnTo>
                  <a:close/>
                </a:path>
                <a:path w="1654810" h="3855085">
                  <a:moveTo>
                    <a:pt x="1145235" y="3834942"/>
                  </a:moveTo>
                  <a:lnTo>
                    <a:pt x="1139532" y="3829253"/>
                  </a:lnTo>
                  <a:lnTo>
                    <a:pt x="1125512" y="3829253"/>
                  </a:lnTo>
                  <a:lnTo>
                    <a:pt x="1119835" y="3834942"/>
                  </a:lnTo>
                  <a:lnTo>
                    <a:pt x="1119835" y="3848963"/>
                  </a:lnTo>
                  <a:lnTo>
                    <a:pt x="1125512" y="3854653"/>
                  </a:lnTo>
                  <a:lnTo>
                    <a:pt x="1139532" y="3854653"/>
                  </a:lnTo>
                  <a:lnTo>
                    <a:pt x="1145235" y="3848963"/>
                  </a:lnTo>
                  <a:lnTo>
                    <a:pt x="1145235" y="3834942"/>
                  </a:lnTo>
                  <a:close/>
                </a:path>
                <a:path w="1654810" h="3855085">
                  <a:moveTo>
                    <a:pt x="1145235" y="5689"/>
                  </a:moveTo>
                  <a:lnTo>
                    <a:pt x="1139532" y="0"/>
                  </a:lnTo>
                  <a:lnTo>
                    <a:pt x="1125512" y="0"/>
                  </a:lnTo>
                  <a:lnTo>
                    <a:pt x="1119835" y="5689"/>
                  </a:lnTo>
                  <a:lnTo>
                    <a:pt x="1119835" y="19710"/>
                  </a:lnTo>
                  <a:lnTo>
                    <a:pt x="1125512" y="25400"/>
                  </a:lnTo>
                  <a:lnTo>
                    <a:pt x="1139532" y="25400"/>
                  </a:lnTo>
                  <a:lnTo>
                    <a:pt x="1145235" y="19710"/>
                  </a:lnTo>
                  <a:lnTo>
                    <a:pt x="1145235" y="5689"/>
                  </a:lnTo>
                  <a:close/>
                </a:path>
                <a:path w="1654810" h="3855085">
                  <a:moveTo>
                    <a:pt x="1196149" y="3834942"/>
                  </a:moveTo>
                  <a:lnTo>
                    <a:pt x="1190459" y="3829253"/>
                  </a:lnTo>
                  <a:lnTo>
                    <a:pt x="1176439" y="3829253"/>
                  </a:lnTo>
                  <a:lnTo>
                    <a:pt x="1170749" y="3834942"/>
                  </a:lnTo>
                  <a:lnTo>
                    <a:pt x="1170749" y="3848963"/>
                  </a:lnTo>
                  <a:lnTo>
                    <a:pt x="1176439" y="3854653"/>
                  </a:lnTo>
                  <a:lnTo>
                    <a:pt x="1190459" y="3854653"/>
                  </a:lnTo>
                  <a:lnTo>
                    <a:pt x="1196149" y="3848963"/>
                  </a:lnTo>
                  <a:lnTo>
                    <a:pt x="1196149" y="3834942"/>
                  </a:lnTo>
                  <a:close/>
                </a:path>
                <a:path w="1654810" h="3855085">
                  <a:moveTo>
                    <a:pt x="1196149" y="5689"/>
                  </a:moveTo>
                  <a:lnTo>
                    <a:pt x="1190447" y="0"/>
                  </a:lnTo>
                  <a:lnTo>
                    <a:pt x="1176439" y="0"/>
                  </a:lnTo>
                  <a:lnTo>
                    <a:pt x="1170749" y="5689"/>
                  </a:lnTo>
                  <a:lnTo>
                    <a:pt x="1170749" y="19710"/>
                  </a:lnTo>
                  <a:lnTo>
                    <a:pt x="1176439" y="25400"/>
                  </a:lnTo>
                  <a:lnTo>
                    <a:pt x="1190447" y="25400"/>
                  </a:lnTo>
                  <a:lnTo>
                    <a:pt x="1196149" y="19710"/>
                  </a:lnTo>
                  <a:lnTo>
                    <a:pt x="1196149" y="5689"/>
                  </a:lnTo>
                  <a:close/>
                </a:path>
                <a:path w="1654810" h="3855085">
                  <a:moveTo>
                    <a:pt x="1247051" y="5689"/>
                  </a:moveTo>
                  <a:lnTo>
                    <a:pt x="1241374" y="0"/>
                  </a:lnTo>
                  <a:lnTo>
                    <a:pt x="1227353" y="0"/>
                  </a:lnTo>
                  <a:lnTo>
                    <a:pt x="1221651" y="5689"/>
                  </a:lnTo>
                  <a:lnTo>
                    <a:pt x="1221651" y="19710"/>
                  </a:lnTo>
                  <a:lnTo>
                    <a:pt x="1227353" y="25400"/>
                  </a:lnTo>
                  <a:lnTo>
                    <a:pt x="1241374" y="25400"/>
                  </a:lnTo>
                  <a:lnTo>
                    <a:pt x="1247051" y="19710"/>
                  </a:lnTo>
                  <a:lnTo>
                    <a:pt x="1247051" y="5689"/>
                  </a:lnTo>
                  <a:close/>
                </a:path>
                <a:path w="1654810" h="3855085">
                  <a:moveTo>
                    <a:pt x="1247076" y="3834942"/>
                  </a:moveTo>
                  <a:lnTo>
                    <a:pt x="1241374" y="3829253"/>
                  </a:lnTo>
                  <a:lnTo>
                    <a:pt x="1227353" y="3829253"/>
                  </a:lnTo>
                  <a:lnTo>
                    <a:pt x="1221676" y="3834942"/>
                  </a:lnTo>
                  <a:lnTo>
                    <a:pt x="1221676" y="3848963"/>
                  </a:lnTo>
                  <a:lnTo>
                    <a:pt x="1227353" y="3854653"/>
                  </a:lnTo>
                  <a:lnTo>
                    <a:pt x="1241374" y="3854653"/>
                  </a:lnTo>
                  <a:lnTo>
                    <a:pt x="1247076" y="3848963"/>
                  </a:lnTo>
                  <a:lnTo>
                    <a:pt x="1247076" y="3834942"/>
                  </a:lnTo>
                  <a:close/>
                </a:path>
                <a:path w="1654810" h="3855085">
                  <a:moveTo>
                    <a:pt x="1297978" y="3834942"/>
                  </a:moveTo>
                  <a:lnTo>
                    <a:pt x="1292301" y="3829253"/>
                  </a:lnTo>
                  <a:lnTo>
                    <a:pt x="1278280" y="3829253"/>
                  </a:lnTo>
                  <a:lnTo>
                    <a:pt x="1272578" y="3834942"/>
                  </a:lnTo>
                  <a:lnTo>
                    <a:pt x="1272578" y="3848963"/>
                  </a:lnTo>
                  <a:lnTo>
                    <a:pt x="1278280" y="3854653"/>
                  </a:lnTo>
                  <a:lnTo>
                    <a:pt x="1292301" y="3854653"/>
                  </a:lnTo>
                  <a:lnTo>
                    <a:pt x="1297978" y="3848963"/>
                  </a:lnTo>
                  <a:lnTo>
                    <a:pt x="1297978" y="3834942"/>
                  </a:lnTo>
                  <a:close/>
                </a:path>
                <a:path w="1654810" h="3855085">
                  <a:moveTo>
                    <a:pt x="1297978" y="5689"/>
                  </a:moveTo>
                  <a:lnTo>
                    <a:pt x="1292301" y="0"/>
                  </a:lnTo>
                  <a:lnTo>
                    <a:pt x="1278255" y="0"/>
                  </a:lnTo>
                  <a:lnTo>
                    <a:pt x="1272578" y="5689"/>
                  </a:lnTo>
                  <a:lnTo>
                    <a:pt x="1272578" y="19710"/>
                  </a:lnTo>
                  <a:lnTo>
                    <a:pt x="1278255" y="25400"/>
                  </a:lnTo>
                  <a:lnTo>
                    <a:pt x="1292301" y="25400"/>
                  </a:lnTo>
                  <a:lnTo>
                    <a:pt x="1297978" y="19710"/>
                  </a:lnTo>
                  <a:lnTo>
                    <a:pt x="1297978" y="5689"/>
                  </a:lnTo>
                  <a:close/>
                </a:path>
                <a:path w="1654810" h="3855085">
                  <a:moveTo>
                    <a:pt x="1348905" y="3834942"/>
                  </a:moveTo>
                  <a:lnTo>
                    <a:pt x="1343228" y="3829253"/>
                  </a:lnTo>
                  <a:lnTo>
                    <a:pt x="1329182" y="3829253"/>
                  </a:lnTo>
                  <a:lnTo>
                    <a:pt x="1323505" y="3834942"/>
                  </a:lnTo>
                  <a:lnTo>
                    <a:pt x="1323505" y="3848963"/>
                  </a:lnTo>
                  <a:lnTo>
                    <a:pt x="1329182" y="3854653"/>
                  </a:lnTo>
                  <a:lnTo>
                    <a:pt x="1343228" y="3854653"/>
                  </a:lnTo>
                  <a:lnTo>
                    <a:pt x="1348905" y="3848963"/>
                  </a:lnTo>
                  <a:lnTo>
                    <a:pt x="1348905" y="3834942"/>
                  </a:lnTo>
                  <a:close/>
                </a:path>
                <a:path w="1654810" h="3855085">
                  <a:moveTo>
                    <a:pt x="1348905" y="5689"/>
                  </a:moveTo>
                  <a:lnTo>
                    <a:pt x="1343215" y="0"/>
                  </a:lnTo>
                  <a:lnTo>
                    <a:pt x="1329182" y="0"/>
                  </a:lnTo>
                  <a:lnTo>
                    <a:pt x="1323505" y="5689"/>
                  </a:lnTo>
                  <a:lnTo>
                    <a:pt x="1323505" y="19710"/>
                  </a:lnTo>
                  <a:lnTo>
                    <a:pt x="1329182" y="25400"/>
                  </a:lnTo>
                  <a:lnTo>
                    <a:pt x="1343215" y="25400"/>
                  </a:lnTo>
                  <a:lnTo>
                    <a:pt x="1348905" y="19710"/>
                  </a:lnTo>
                  <a:lnTo>
                    <a:pt x="1348905" y="5689"/>
                  </a:lnTo>
                  <a:close/>
                </a:path>
                <a:path w="1654810" h="3855085">
                  <a:moveTo>
                    <a:pt x="1399819" y="5689"/>
                  </a:moveTo>
                  <a:lnTo>
                    <a:pt x="1394142" y="0"/>
                  </a:lnTo>
                  <a:lnTo>
                    <a:pt x="1380109" y="0"/>
                  </a:lnTo>
                  <a:lnTo>
                    <a:pt x="1374419" y="5689"/>
                  </a:lnTo>
                  <a:lnTo>
                    <a:pt x="1374419" y="19710"/>
                  </a:lnTo>
                  <a:lnTo>
                    <a:pt x="1380109" y="25400"/>
                  </a:lnTo>
                  <a:lnTo>
                    <a:pt x="1394142" y="25400"/>
                  </a:lnTo>
                  <a:lnTo>
                    <a:pt x="1399819" y="19710"/>
                  </a:lnTo>
                  <a:lnTo>
                    <a:pt x="1399819" y="5689"/>
                  </a:lnTo>
                  <a:close/>
                </a:path>
                <a:path w="1654810" h="3855085">
                  <a:moveTo>
                    <a:pt x="1399832" y="3834942"/>
                  </a:moveTo>
                  <a:lnTo>
                    <a:pt x="1394142" y="3829253"/>
                  </a:lnTo>
                  <a:lnTo>
                    <a:pt x="1380109" y="3829253"/>
                  </a:lnTo>
                  <a:lnTo>
                    <a:pt x="1374432" y="3834942"/>
                  </a:lnTo>
                  <a:lnTo>
                    <a:pt x="1374432" y="3848963"/>
                  </a:lnTo>
                  <a:lnTo>
                    <a:pt x="1380109" y="3854653"/>
                  </a:lnTo>
                  <a:lnTo>
                    <a:pt x="1394142" y="3854653"/>
                  </a:lnTo>
                  <a:lnTo>
                    <a:pt x="1399832" y="3848963"/>
                  </a:lnTo>
                  <a:lnTo>
                    <a:pt x="1399832" y="3834942"/>
                  </a:lnTo>
                  <a:close/>
                </a:path>
                <a:path w="1654810" h="3855085">
                  <a:moveTo>
                    <a:pt x="1450746" y="3834942"/>
                  </a:moveTo>
                  <a:lnTo>
                    <a:pt x="1445044" y="3829253"/>
                  </a:lnTo>
                  <a:lnTo>
                    <a:pt x="1431036" y="3829253"/>
                  </a:lnTo>
                  <a:lnTo>
                    <a:pt x="1425346" y="3834942"/>
                  </a:lnTo>
                  <a:lnTo>
                    <a:pt x="1425346" y="3848963"/>
                  </a:lnTo>
                  <a:lnTo>
                    <a:pt x="1431036" y="3854653"/>
                  </a:lnTo>
                  <a:lnTo>
                    <a:pt x="1445044" y="3854653"/>
                  </a:lnTo>
                  <a:lnTo>
                    <a:pt x="1450746" y="3848963"/>
                  </a:lnTo>
                  <a:lnTo>
                    <a:pt x="1450746" y="3834942"/>
                  </a:lnTo>
                  <a:close/>
                </a:path>
                <a:path w="1654810" h="3855085">
                  <a:moveTo>
                    <a:pt x="1450746" y="5689"/>
                  </a:moveTo>
                  <a:lnTo>
                    <a:pt x="1445044" y="0"/>
                  </a:lnTo>
                  <a:lnTo>
                    <a:pt x="1431023" y="0"/>
                  </a:lnTo>
                  <a:lnTo>
                    <a:pt x="1425346" y="5689"/>
                  </a:lnTo>
                  <a:lnTo>
                    <a:pt x="1425346" y="19710"/>
                  </a:lnTo>
                  <a:lnTo>
                    <a:pt x="1431023" y="25400"/>
                  </a:lnTo>
                  <a:lnTo>
                    <a:pt x="1445044" y="25400"/>
                  </a:lnTo>
                  <a:lnTo>
                    <a:pt x="1450746" y="19710"/>
                  </a:lnTo>
                  <a:lnTo>
                    <a:pt x="1450746" y="5689"/>
                  </a:lnTo>
                  <a:close/>
                </a:path>
                <a:path w="1654810" h="3855085">
                  <a:moveTo>
                    <a:pt x="1501648" y="3834942"/>
                  </a:moveTo>
                  <a:lnTo>
                    <a:pt x="1495971" y="3829253"/>
                  </a:lnTo>
                  <a:lnTo>
                    <a:pt x="1481950" y="3829253"/>
                  </a:lnTo>
                  <a:lnTo>
                    <a:pt x="1476248" y="3834942"/>
                  </a:lnTo>
                  <a:lnTo>
                    <a:pt x="1476248" y="3848963"/>
                  </a:lnTo>
                  <a:lnTo>
                    <a:pt x="1481950" y="3854653"/>
                  </a:lnTo>
                  <a:lnTo>
                    <a:pt x="1495971" y="3854653"/>
                  </a:lnTo>
                  <a:lnTo>
                    <a:pt x="1501648" y="3848963"/>
                  </a:lnTo>
                  <a:lnTo>
                    <a:pt x="1501648" y="3834942"/>
                  </a:lnTo>
                  <a:close/>
                </a:path>
                <a:path w="1654810" h="3855085">
                  <a:moveTo>
                    <a:pt x="1501648" y="5689"/>
                  </a:moveTo>
                  <a:lnTo>
                    <a:pt x="1495971" y="0"/>
                  </a:lnTo>
                  <a:lnTo>
                    <a:pt x="1481950" y="0"/>
                  </a:lnTo>
                  <a:lnTo>
                    <a:pt x="1476248" y="5689"/>
                  </a:lnTo>
                  <a:lnTo>
                    <a:pt x="1476248" y="19710"/>
                  </a:lnTo>
                  <a:lnTo>
                    <a:pt x="1481950" y="25400"/>
                  </a:lnTo>
                  <a:lnTo>
                    <a:pt x="1495971" y="25400"/>
                  </a:lnTo>
                  <a:lnTo>
                    <a:pt x="1501648" y="19710"/>
                  </a:lnTo>
                  <a:lnTo>
                    <a:pt x="1501648" y="5689"/>
                  </a:lnTo>
                  <a:close/>
                </a:path>
                <a:path w="1654810" h="3855085">
                  <a:moveTo>
                    <a:pt x="1552575" y="3834942"/>
                  </a:moveTo>
                  <a:lnTo>
                    <a:pt x="1546898" y="3829253"/>
                  </a:lnTo>
                  <a:lnTo>
                    <a:pt x="1532851" y="3829253"/>
                  </a:lnTo>
                  <a:lnTo>
                    <a:pt x="1527175" y="3834942"/>
                  </a:lnTo>
                  <a:lnTo>
                    <a:pt x="1527175" y="3848963"/>
                  </a:lnTo>
                  <a:lnTo>
                    <a:pt x="1532851" y="3854653"/>
                  </a:lnTo>
                  <a:lnTo>
                    <a:pt x="1546898" y="3854653"/>
                  </a:lnTo>
                  <a:lnTo>
                    <a:pt x="1552575" y="3848963"/>
                  </a:lnTo>
                  <a:lnTo>
                    <a:pt x="1552575" y="3834942"/>
                  </a:lnTo>
                  <a:close/>
                </a:path>
                <a:path w="1654810" h="3855085">
                  <a:moveTo>
                    <a:pt x="1552575" y="5689"/>
                  </a:moveTo>
                  <a:lnTo>
                    <a:pt x="1546885" y="0"/>
                  </a:lnTo>
                  <a:lnTo>
                    <a:pt x="1532851" y="0"/>
                  </a:lnTo>
                  <a:lnTo>
                    <a:pt x="1527175" y="5689"/>
                  </a:lnTo>
                  <a:lnTo>
                    <a:pt x="1527175" y="19710"/>
                  </a:lnTo>
                  <a:lnTo>
                    <a:pt x="1532851" y="25400"/>
                  </a:lnTo>
                  <a:lnTo>
                    <a:pt x="1546885" y="25400"/>
                  </a:lnTo>
                  <a:lnTo>
                    <a:pt x="1552575" y="19710"/>
                  </a:lnTo>
                  <a:lnTo>
                    <a:pt x="1552575" y="5689"/>
                  </a:lnTo>
                  <a:close/>
                </a:path>
                <a:path w="1654810" h="3855085">
                  <a:moveTo>
                    <a:pt x="1603489" y="5689"/>
                  </a:moveTo>
                  <a:lnTo>
                    <a:pt x="1597812" y="0"/>
                  </a:lnTo>
                  <a:lnTo>
                    <a:pt x="1583766" y="0"/>
                  </a:lnTo>
                  <a:lnTo>
                    <a:pt x="1578089" y="5689"/>
                  </a:lnTo>
                  <a:lnTo>
                    <a:pt x="1578089" y="19710"/>
                  </a:lnTo>
                  <a:lnTo>
                    <a:pt x="1583766" y="25400"/>
                  </a:lnTo>
                  <a:lnTo>
                    <a:pt x="1597812" y="25400"/>
                  </a:lnTo>
                  <a:lnTo>
                    <a:pt x="1603489" y="19710"/>
                  </a:lnTo>
                  <a:lnTo>
                    <a:pt x="1603489" y="5689"/>
                  </a:lnTo>
                  <a:close/>
                </a:path>
                <a:path w="1654810" h="3855085">
                  <a:moveTo>
                    <a:pt x="1603502" y="3834942"/>
                  </a:moveTo>
                  <a:lnTo>
                    <a:pt x="1597812" y="3829253"/>
                  </a:lnTo>
                  <a:lnTo>
                    <a:pt x="1583766" y="3829253"/>
                  </a:lnTo>
                  <a:lnTo>
                    <a:pt x="1578102" y="3834942"/>
                  </a:lnTo>
                  <a:lnTo>
                    <a:pt x="1578102" y="3848963"/>
                  </a:lnTo>
                  <a:lnTo>
                    <a:pt x="1583766" y="3854653"/>
                  </a:lnTo>
                  <a:lnTo>
                    <a:pt x="1597812" y="3854653"/>
                  </a:lnTo>
                  <a:lnTo>
                    <a:pt x="1603502" y="3848963"/>
                  </a:lnTo>
                  <a:lnTo>
                    <a:pt x="1603502" y="3834942"/>
                  </a:lnTo>
                  <a:close/>
                </a:path>
                <a:path w="1654810" h="3855085">
                  <a:moveTo>
                    <a:pt x="1654416" y="3834942"/>
                  </a:moveTo>
                  <a:lnTo>
                    <a:pt x="1648714" y="3829253"/>
                  </a:lnTo>
                  <a:lnTo>
                    <a:pt x="1634693" y="3829253"/>
                  </a:lnTo>
                  <a:lnTo>
                    <a:pt x="1629016" y="3834942"/>
                  </a:lnTo>
                  <a:lnTo>
                    <a:pt x="1629016" y="3848963"/>
                  </a:lnTo>
                  <a:lnTo>
                    <a:pt x="1634693" y="3854653"/>
                  </a:lnTo>
                  <a:lnTo>
                    <a:pt x="1648714" y="3854653"/>
                  </a:lnTo>
                  <a:lnTo>
                    <a:pt x="1654416" y="3848963"/>
                  </a:lnTo>
                  <a:lnTo>
                    <a:pt x="1654416" y="3834942"/>
                  </a:lnTo>
                  <a:close/>
                </a:path>
                <a:path w="1654810" h="3855085">
                  <a:moveTo>
                    <a:pt x="1654416" y="5689"/>
                  </a:moveTo>
                  <a:lnTo>
                    <a:pt x="1648714" y="0"/>
                  </a:lnTo>
                  <a:lnTo>
                    <a:pt x="1634693" y="0"/>
                  </a:lnTo>
                  <a:lnTo>
                    <a:pt x="1629016" y="5689"/>
                  </a:lnTo>
                  <a:lnTo>
                    <a:pt x="1629016" y="19710"/>
                  </a:lnTo>
                  <a:lnTo>
                    <a:pt x="1634693" y="25400"/>
                  </a:lnTo>
                  <a:lnTo>
                    <a:pt x="1648714" y="25400"/>
                  </a:lnTo>
                  <a:lnTo>
                    <a:pt x="1654416" y="19710"/>
                  </a:lnTo>
                  <a:lnTo>
                    <a:pt x="1654416" y="5689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30">
              <a:extLst>
                <a:ext uri="{FF2B5EF4-FFF2-40B4-BE49-F238E27FC236}">
                  <a16:creationId xmlns:a16="http://schemas.microsoft.com/office/drawing/2014/main" xmlns="" id="{CCFFCA96-8A84-3192-33F3-DC3C68810EA3}"/>
                </a:ext>
              </a:extLst>
            </p:cNvPr>
            <p:cNvSpPr/>
            <p:nvPr/>
          </p:nvSpPr>
          <p:spPr>
            <a:xfrm>
              <a:off x="2090153" y="1511998"/>
              <a:ext cx="1807845" cy="3855085"/>
            </a:xfrm>
            <a:custGeom>
              <a:avLst/>
              <a:gdLst/>
              <a:ahLst/>
              <a:cxnLst/>
              <a:rect l="l" t="t" r="r" b="b"/>
              <a:pathLst>
                <a:path w="1807845" h="3855085">
                  <a:moveTo>
                    <a:pt x="25400" y="5689"/>
                  </a:moveTo>
                  <a:lnTo>
                    <a:pt x="19697" y="0"/>
                  </a:lnTo>
                  <a:lnTo>
                    <a:pt x="5676" y="0"/>
                  </a:lnTo>
                  <a:lnTo>
                    <a:pt x="0" y="5689"/>
                  </a:lnTo>
                  <a:lnTo>
                    <a:pt x="0" y="19710"/>
                  </a:lnTo>
                  <a:lnTo>
                    <a:pt x="5676" y="25400"/>
                  </a:lnTo>
                  <a:lnTo>
                    <a:pt x="19697" y="25400"/>
                  </a:lnTo>
                  <a:lnTo>
                    <a:pt x="25400" y="19710"/>
                  </a:lnTo>
                  <a:lnTo>
                    <a:pt x="25400" y="5689"/>
                  </a:lnTo>
                  <a:close/>
                </a:path>
                <a:path w="1807845" h="3855085">
                  <a:moveTo>
                    <a:pt x="76301" y="3834942"/>
                  </a:moveTo>
                  <a:lnTo>
                    <a:pt x="70624" y="3829253"/>
                  </a:lnTo>
                  <a:lnTo>
                    <a:pt x="56603" y="3829253"/>
                  </a:lnTo>
                  <a:lnTo>
                    <a:pt x="50901" y="3834942"/>
                  </a:lnTo>
                  <a:lnTo>
                    <a:pt x="50901" y="3848963"/>
                  </a:lnTo>
                  <a:lnTo>
                    <a:pt x="56603" y="3854653"/>
                  </a:lnTo>
                  <a:lnTo>
                    <a:pt x="70624" y="3854653"/>
                  </a:lnTo>
                  <a:lnTo>
                    <a:pt x="76301" y="3848963"/>
                  </a:lnTo>
                  <a:lnTo>
                    <a:pt x="76301" y="3834942"/>
                  </a:lnTo>
                  <a:close/>
                </a:path>
                <a:path w="1807845" h="3855085">
                  <a:moveTo>
                    <a:pt x="76301" y="5689"/>
                  </a:moveTo>
                  <a:lnTo>
                    <a:pt x="70624" y="0"/>
                  </a:lnTo>
                  <a:lnTo>
                    <a:pt x="56603" y="0"/>
                  </a:lnTo>
                  <a:lnTo>
                    <a:pt x="50901" y="5689"/>
                  </a:lnTo>
                  <a:lnTo>
                    <a:pt x="50901" y="19710"/>
                  </a:lnTo>
                  <a:lnTo>
                    <a:pt x="56603" y="25400"/>
                  </a:lnTo>
                  <a:lnTo>
                    <a:pt x="70624" y="25400"/>
                  </a:lnTo>
                  <a:lnTo>
                    <a:pt x="76301" y="19710"/>
                  </a:lnTo>
                  <a:lnTo>
                    <a:pt x="76301" y="5689"/>
                  </a:lnTo>
                  <a:close/>
                </a:path>
                <a:path w="1807845" h="3855085">
                  <a:moveTo>
                    <a:pt x="127215" y="5689"/>
                  </a:moveTo>
                  <a:lnTo>
                    <a:pt x="121551" y="0"/>
                  </a:lnTo>
                  <a:lnTo>
                    <a:pt x="107518" y="0"/>
                  </a:lnTo>
                  <a:lnTo>
                    <a:pt x="101815" y="5689"/>
                  </a:lnTo>
                  <a:lnTo>
                    <a:pt x="101815" y="19710"/>
                  </a:lnTo>
                  <a:lnTo>
                    <a:pt x="107518" y="25400"/>
                  </a:lnTo>
                  <a:lnTo>
                    <a:pt x="121551" y="25400"/>
                  </a:lnTo>
                  <a:lnTo>
                    <a:pt x="127215" y="19710"/>
                  </a:lnTo>
                  <a:lnTo>
                    <a:pt x="127215" y="5689"/>
                  </a:lnTo>
                  <a:close/>
                </a:path>
                <a:path w="1807845" h="3855085">
                  <a:moveTo>
                    <a:pt x="127228" y="3834942"/>
                  </a:moveTo>
                  <a:lnTo>
                    <a:pt x="121551" y="3829253"/>
                  </a:lnTo>
                  <a:lnTo>
                    <a:pt x="107518" y="3829253"/>
                  </a:lnTo>
                  <a:lnTo>
                    <a:pt x="101828" y="3834942"/>
                  </a:lnTo>
                  <a:lnTo>
                    <a:pt x="101828" y="3848963"/>
                  </a:lnTo>
                  <a:lnTo>
                    <a:pt x="107518" y="3854653"/>
                  </a:lnTo>
                  <a:lnTo>
                    <a:pt x="121551" y="3854653"/>
                  </a:lnTo>
                  <a:lnTo>
                    <a:pt x="127228" y="3848963"/>
                  </a:lnTo>
                  <a:lnTo>
                    <a:pt x="127228" y="3834942"/>
                  </a:lnTo>
                  <a:close/>
                </a:path>
                <a:path w="1807845" h="3855085">
                  <a:moveTo>
                    <a:pt x="178142" y="3834942"/>
                  </a:moveTo>
                  <a:lnTo>
                    <a:pt x="172466" y="3829253"/>
                  </a:lnTo>
                  <a:lnTo>
                    <a:pt x="158445" y="3829253"/>
                  </a:lnTo>
                  <a:lnTo>
                    <a:pt x="152742" y="3834942"/>
                  </a:lnTo>
                  <a:lnTo>
                    <a:pt x="152742" y="3848963"/>
                  </a:lnTo>
                  <a:lnTo>
                    <a:pt x="158445" y="3854653"/>
                  </a:lnTo>
                  <a:lnTo>
                    <a:pt x="172466" y="3854653"/>
                  </a:lnTo>
                  <a:lnTo>
                    <a:pt x="178142" y="3848963"/>
                  </a:lnTo>
                  <a:lnTo>
                    <a:pt x="178142" y="3834942"/>
                  </a:lnTo>
                  <a:close/>
                </a:path>
                <a:path w="1807845" h="3855085">
                  <a:moveTo>
                    <a:pt x="178142" y="5689"/>
                  </a:moveTo>
                  <a:lnTo>
                    <a:pt x="172466" y="0"/>
                  </a:lnTo>
                  <a:lnTo>
                    <a:pt x="158419" y="0"/>
                  </a:lnTo>
                  <a:lnTo>
                    <a:pt x="152742" y="5689"/>
                  </a:lnTo>
                  <a:lnTo>
                    <a:pt x="152742" y="19710"/>
                  </a:lnTo>
                  <a:lnTo>
                    <a:pt x="158419" y="25400"/>
                  </a:lnTo>
                  <a:lnTo>
                    <a:pt x="172466" y="25400"/>
                  </a:lnTo>
                  <a:lnTo>
                    <a:pt x="178142" y="19710"/>
                  </a:lnTo>
                  <a:lnTo>
                    <a:pt x="178142" y="5689"/>
                  </a:lnTo>
                  <a:close/>
                </a:path>
                <a:path w="1807845" h="3855085">
                  <a:moveTo>
                    <a:pt x="229069" y="3834942"/>
                  </a:moveTo>
                  <a:lnTo>
                    <a:pt x="223393" y="3829253"/>
                  </a:lnTo>
                  <a:lnTo>
                    <a:pt x="209346" y="3829253"/>
                  </a:lnTo>
                  <a:lnTo>
                    <a:pt x="203669" y="3834942"/>
                  </a:lnTo>
                  <a:lnTo>
                    <a:pt x="203669" y="3848963"/>
                  </a:lnTo>
                  <a:lnTo>
                    <a:pt x="209346" y="3854653"/>
                  </a:lnTo>
                  <a:lnTo>
                    <a:pt x="223393" y="3854653"/>
                  </a:lnTo>
                  <a:lnTo>
                    <a:pt x="229069" y="3848963"/>
                  </a:lnTo>
                  <a:lnTo>
                    <a:pt x="229069" y="3834942"/>
                  </a:lnTo>
                  <a:close/>
                </a:path>
                <a:path w="1807845" h="3855085">
                  <a:moveTo>
                    <a:pt x="229069" y="5689"/>
                  </a:moveTo>
                  <a:lnTo>
                    <a:pt x="223367" y="0"/>
                  </a:lnTo>
                  <a:lnTo>
                    <a:pt x="209346" y="0"/>
                  </a:lnTo>
                  <a:lnTo>
                    <a:pt x="203669" y="5689"/>
                  </a:lnTo>
                  <a:lnTo>
                    <a:pt x="203669" y="19710"/>
                  </a:lnTo>
                  <a:lnTo>
                    <a:pt x="209346" y="25400"/>
                  </a:lnTo>
                  <a:lnTo>
                    <a:pt x="223367" y="25400"/>
                  </a:lnTo>
                  <a:lnTo>
                    <a:pt x="229069" y="19710"/>
                  </a:lnTo>
                  <a:lnTo>
                    <a:pt x="229069" y="5689"/>
                  </a:lnTo>
                  <a:close/>
                </a:path>
                <a:path w="1807845" h="3855085">
                  <a:moveTo>
                    <a:pt x="279984" y="5689"/>
                  </a:moveTo>
                  <a:lnTo>
                    <a:pt x="274281" y="0"/>
                  </a:lnTo>
                  <a:lnTo>
                    <a:pt x="260273" y="0"/>
                  </a:lnTo>
                  <a:lnTo>
                    <a:pt x="254584" y="5689"/>
                  </a:lnTo>
                  <a:lnTo>
                    <a:pt x="254584" y="19710"/>
                  </a:lnTo>
                  <a:lnTo>
                    <a:pt x="260273" y="25400"/>
                  </a:lnTo>
                  <a:lnTo>
                    <a:pt x="274281" y="25400"/>
                  </a:lnTo>
                  <a:lnTo>
                    <a:pt x="279984" y="19710"/>
                  </a:lnTo>
                  <a:lnTo>
                    <a:pt x="279984" y="5689"/>
                  </a:lnTo>
                  <a:close/>
                </a:path>
                <a:path w="1807845" h="3855085">
                  <a:moveTo>
                    <a:pt x="279996" y="3834942"/>
                  </a:moveTo>
                  <a:lnTo>
                    <a:pt x="274294" y="3829253"/>
                  </a:lnTo>
                  <a:lnTo>
                    <a:pt x="260273" y="3829253"/>
                  </a:lnTo>
                  <a:lnTo>
                    <a:pt x="254596" y="3834942"/>
                  </a:lnTo>
                  <a:lnTo>
                    <a:pt x="254596" y="3848963"/>
                  </a:lnTo>
                  <a:lnTo>
                    <a:pt x="260273" y="3854653"/>
                  </a:lnTo>
                  <a:lnTo>
                    <a:pt x="274294" y="3854653"/>
                  </a:lnTo>
                  <a:lnTo>
                    <a:pt x="279996" y="3848963"/>
                  </a:lnTo>
                  <a:lnTo>
                    <a:pt x="279996" y="3834942"/>
                  </a:lnTo>
                  <a:close/>
                </a:path>
                <a:path w="1807845" h="3855085">
                  <a:moveTo>
                    <a:pt x="330885" y="5689"/>
                  </a:moveTo>
                  <a:lnTo>
                    <a:pt x="325208" y="0"/>
                  </a:lnTo>
                  <a:lnTo>
                    <a:pt x="311188" y="0"/>
                  </a:lnTo>
                  <a:lnTo>
                    <a:pt x="305485" y="5689"/>
                  </a:lnTo>
                  <a:lnTo>
                    <a:pt x="305485" y="19710"/>
                  </a:lnTo>
                  <a:lnTo>
                    <a:pt x="311188" y="25400"/>
                  </a:lnTo>
                  <a:lnTo>
                    <a:pt x="325208" y="25400"/>
                  </a:lnTo>
                  <a:lnTo>
                    <a:pt x="330885" y="19710"/>
                  </a:lnTo>
                  <a:lnTo>
                    <a:pt x="330885" y="5689"/>
                  </a:lnTo>
                  <a:close/>
                </a:path>
                <a:path w="1807845" h="3855085">
                  <a:moveTo>
                    <a:pt x="330911" y="3834942"/>
                  </a:moveTo>
                  <a:lnTo>
                    <a:pt x="325208" y="3829253"/>
                  </a:lnTo>
                  <a:lnTo>
                    <a:pt x="311200" y="3829253"/>
                  </a:lnTo>
                  <a:lnTo>
                    <a:pt x="305511" y="3834942"/>
                  </a:lnTo>
                  <a:lnTo>
                    <a:pt x="305511" y="3848963"/>
                  </a:lnTo>
                  <a:lnTo>
                    <a:pt x="311200" y="3854653"/>
                  </a:lnTo>
                  <a:lnTo>
                    <a:pt x="325208" y="3854653"/>
                  </a:lnTo>
                  <a:lnTo>
                    <a:pt x="330911" y="3848963"/>
                  </a:lnTo>
                  <a:lnTo>
                    <a:pt x="330911" y="3834942"/>
                  </a:lnTo>
                  <a:close/>
                </a:path>
                <a:path w="1807845" h="3855085">
                  <a:moveTo>
                    <a:pt x="381812" y="3834942"/>
                  </a:moveTo>
                  <a:lnTo>
                    <a:pt x="376135" y="3829253"/>
                  </a:lnTo>
                  <a:lnTo>
                    <a:pt x="362115" y="3829253"/>
                  </a:lnTo>
                  <a:lnTo>
                    <a:pt x="356412" y="3834942"/>
                  </a:lnTo>
                  <a:lnTo>
                    <a:pt x="356412" y="3848963"/>
                  </a:lnTo>
                  <a:lnTo>
                    <a:pt x="362115" y="3854653"/>
                  </a:lnTo>
                  <a:lnTo>
                    <a:pt x="376135" y="3854653"/>
                  </a:lnTo>
                  <a:lnTo>
                    <a:pt x="381812" y="3848963"/>
                  </a:lnTo>
                  <a:lnTo>
                    <a:pt x="381812" y="3834942"/>
                  </a:lnTo>
                  <a:close/>
                </a:path>
                <a:path w="1807845" h="3855085">
                  <a:moveTo>
                    <a:pt x="381812" y="5689"/>
                  </a:moveTo>
                  <a:lnTo>
                    <a:pt x="376135" y="0"/>
                  </a:lnTo>
                  <a:lnTo>
                    <a:pt x="362089" y="0"/>
                  </a:lnTo>
                  <a:lnTo>
                    <a:pt x="356412" y="5689"/>
                  </a:lnTo>
                  <a:lnTo>
                    <a:pt x="356412" y="19710"/>
                  </a:lnTo>
                  <a:lnTo>
                    <a:pt x="362089" y="25400"/>
                  </a:lnTo>
                  <a:lnTo>
                    <a:pt x="376135" y="25400"/>
                  </a:lnTo>
                  <a:lnTo>
                    <a:pt x="381812" y="19710"/>
                  </a:lnTo>
                  <a:lnTo>
                    <a:pt x="381812" y="5689"/>
                  </a:lnTo>
                  <a:close/>
                </a:path>
                <a:path w="1807845" h="3855085">
                  <a:moveTo>
                    <a:pt x="432739" y="3834942"/>
                  </a:moveTo>
                  <a:lnTo>
                    <a:pt x="427062" y="3829253"/>
                  </a:lnTo>
                  <a:lnTo>
                    <a:pt x="413016" y="3829253"/>
                  </a:lnTo>
                  <a:lnTo>
                    <a:pt x="407339" y="3834942"/>
                  </a:lnTo>
                  <a:lnTo>
                    <a:pt x="407339" y="3848963"/>
                  </a:lnTo>
                  <a:lnTo>
                    <a:pt x="413016" y="3854653"/>
                  </a:lnTo>
                  <a:lnTo>
                    <a:pt x="427062" y="3854653"/>
                  </a:lnTo>
                  <a:lnTo>
                    <a:pt x="432739" y="3848963"/>
                  </a:lnTo>
                  <a:lnTo>
                    <a:pt x="432739" y="3834942"/>
                  </a:lnTo>
                  <a:close/>
                </a:path>
                <a:path w="1807845" h="3855085">
                  <a:moveTo>
                    <a:pt x="432739" y="5689"/>
                  </a:moveTo>
                  <a:lnTo>
                    <a:pt x="427050" y="0"/>
                  </a:lnTo>
                  <a:lnTo>
                    <a:pt x="413016" y="0"/>
                  </a:lnTo>
                  <a:lnTo>
                    <a:pt x="407339" y="5689"/>
                  </a:lnTo>
                  <a:lnTo>
                    <a:pt x="407339" y="19710"/>
                  </a:lnTo>
                  <a:lnTo>
                    <a:pt x="413016" y="25400"/>
                  </a:lnTo>
                  <a:lnTo>
                    <a:pt x="427050" y="25400"/>
                  </a:lnTo>
                  <a:lnTo>
                    <a:pt x="432739" y="19710"/>
                  </a:lnTo>
                  <a:lnTo>
                    <a:pt x="432739" y="5689"/>
                  </a:lnTo>
                  <a:close/>
                </a:path>
                <a:path w="1807845" h="3855085">
                  <a:moveTo>
                    <a:pt x="483654" y="5689"/>
                  </a:moveTo>
                  <a:lnTo>
                    <a:pt x="477977" y="0"/>
                  </a:lnTo>
                  <a:lnTo>
                    <a:pt x="463943" y="0"/>
                  </a:lnTo>
                  <a:lnTo>
                    <a:pt x="458254" y="5689"/>
                  </a:lnTo>
                  <a:lnTo>
                    <a:pt x="458254" y="19710"/>
                  </a:lnTo>
                  <a:lnTo>
                    <a:pt x="463943" y="25400"/>
                  </a:lnTo>
                  <a:lnTo>
                    <a:pt x="477977" y="25400"/>
                  </a:lnTo>
                  <a:lnTo>
                    <a:pt x="483654" y="19710"/>
                  </a:lnTo>
                  <a:lnTo>
                    <a:pt x="483654" y="5689"/>
                  </a:lnTo>
                  <a:close/>
                </a:path>
                <a:path w="1807845" h="3855085">
                  <a:moveTo>
                    <a:pt x="483666" y="3834942"/>
                  </a:moveTo>
                  <a:lnTo>
                    <a:pt x="477977" y="3829253"/>
                  </a:lnTo>
                  <a:lnTo>
                    <a:pt x="463943" y="3829253"/>
                  </a:lnTo>
                  <a:lnTo>
                    <a:pt x="458266" y="3834942"/>
                  </a:lnTo>
                  <a:lnTo>
                    <a:pt x="458266" y="3848963"/>
                  </a:lnTo>
                  <a:lnTo>
                    <a:pt x="463943" y="3854653"/>
                  </a:lnTo>
                  <a:lnTo>
                    <a:pt x="477977" y="3854653"/>
                  </a:lnTo>
                  <a:lnTo>
                    <a:pt x="483666" y="3848963"/>
                  </a:lnTo>
                  <a:lnTo>
                    <a:pt x="483666" y="3834942"/>
                  </a:lnTo>
                  <a:close/>
                </a:path>
                <a:path w="1807845" h="3855085">
                  <a:moveTo>
                    <a:pt x="534581" y="3834942"/>
                  </a:moveTo>
                  <a:lnTo>
                    <a:pt x="528878" y="3829253"/>
                  </a:lnTo>
                  <a:lnTo>
                    <a:pt x="514870" y="3829253"/>
                  </a:lnTo>
                  <a:lnTo>
                    <a:pt x="509181" y="3834942"/>
                  </a:lnTo>
                  <a:lnTo>
                    <a:pt x="509181" y="3848963"/>
                  </a:lnTo>
                  <a:lnTo>
                    <a:pt x="514870" y="3854653"/>
                  </a:lnTo>
                  <a:lnTo>
                    <a:pt x="528878" y="3854653"/>
                  </a:lnTo>
                  <a:lnTo>
                    <a:pt x="534581" y="3848963"/>
                  </a:lnTo>
                  <a:lnTo>
                    <a:pt x="534581" y="3834942"/>
                  </a:lnTo>
                  <a:close/>
                </a:path>
                <a:path w="1807845" h="3855085">
                  <a:moveTo>
                    <a:pt x="534581" y="5689"/>
                  </a:moveTo>
                  <a:lnTo>
                    <a:pt x="528878" y="0"/>
                  </a:lnTo>
                  <a:lnTo>
                    <a:pt x="514858" y="0"/>
                  </a:lnTo>
                  <a:lnTo>
                    <a:pt x="509181" y="5689"/>
                  </a:lnTo>
                  <a:lnTo>
                    <a:pt x="509181" y="19710"/>
                  </a:lnTo>
                  <a:lnTo>
                    <a:pt x="514858" y="25400"/>
                  </a:lnTo>
                  <a:lnTo>
                    <a:pt x="528878" y="25400"/>
                  </a:lnTo>
                  <a:lnTo>
                    <a:pt x="534581" y="19710"/>
                  </a:lnTo>
                  <a:lnTo>
                    <a:pt x="534581" y="5689"/>
                  </a:lnTo>
                  <a:close/>
                </a:path>
                <a:path w="1807845" h="3855085">
                  <a:moveTo>
                    <a:pt x="585482" y="3834942"/>
                  </a:moveTo>
                  <a:lnTo>
                    <a:pt x="579805" y="3829253"/>
                  </a:lnTo>
                  <a:lnTo>
                    <a:pt x="565785" y="3829253"/>
                  </a:lnTo>
                  <a:lnTo>
                    <a:pt x="560082" y="3834942"/>
                  </a:lnTo>
                  <a:lnTo>
                    <a:pt x="560082" y="3848963"/>
                  </a:lnTo>
                  <a:lnTo>
                    <a:pt x="565785" y="3854653"/>
                  </a:lnTo>
                  <a:lnTo>
                    <a:pt x="579805" y="3854653"/>
                  </a:lnTo>
                  <a:lnTo>
                    <a:pt x="585482" y="3848963"/>
                  </a:lnTo>
                  <a:lnTo>
                    <a:pt x="585482" y="3834942"/>
                  </a:lnTo>
                  <a:close/>
                </a:path>
                <a:path w="1807845" h="3855085">
                  <a:moveTo>
                    <a:pt x="585482" y="5689"/>
                  </a:moveTo>
                  <a:lnTo>
                    <a:pt x="579805" y="0"/>
                  </a:lnTo>
                  <a:lnTo>
                    <a:pt x="565785" y="0"/>
                  </a:lnTo>
                  <a:lnTo>
                    <a:pt x="560082" y="5689"/>
                  </a:lnTo>
                  <a:lnTo>
                    <a:pt x="560082" y="19710"/>
                  </a:lnTo>
                  <a:lnTo>
                    <a:pt x="565785" y="25400"/>
                  </a:lnTo>
                  <a:lnTo>
                    <a:pt x="579805" y="25400"/>
                  </a:lnTo>
                  <a:lnTo>
                    <a:pt x="585482" y="19710"/>
                  </a:lnTo>
                  <a:lnTo>
                    <a:pt x="585482" y="5689"/>
                  </a:lnTo>
                  <a:close/>
                </a:path>
                <a:path w="1807845" h="3855085">
                  <a:moveTo>
                    <a:pt x="636409" y="3834942"/>
                  </a:moveTo>
                  <a:lnTo>
                    <a:pt x="630732" y="3829253"/>
                  </a:lnTo>
                  <a:lnTo>
                    <a:pt x="616686" y="3829253"/>
                  </a:lnTo>
                  <a:lnTo>
                    <a:pt x="611009" y="3834942"/>
                  </a:lnTo>
                  <a:lnTo>
                    <a:pt x="611009" y="3848963"/>
                  </a:lnTo>
                  <a:lnTo>
                    <a:pt x="616686" y="3854653"/>
                  </a:lnTo>
                  <a:lnTo>
                    <a:pt x="630732" y="3854653"/>
                  </a:lnTo>
                  <a:lnTo>
                    <a:pt x="636409" y="3848963"/>
                  </a:lnTo>
                  <a:lnTo>
                    <a:pt x="636409" y="3834942"/>
                  </a:lnTo>
                  <a:close/>
                </a:path>
                <a:path w="1807845" h="3855085">
                  <a:moveTo>
                    <a:pt x="636409" y="5689"/>
                  </a:moveTo>
                  <a:lnTo>
                    <a:pt x="630732" y="0"/>
                  </a:lnTo>
                  <a:lnTo>
                    <a:pt x="616686" y="0"/>
                  </a:lnTo>
                  <a:lnTo>
                    <a:pt x="611009" y="5689"/>
                  </a:lnTo>
                  <a:lnTo>
                    <a:pt x="611009" y="19710"/>
                  </a:lnTo>
                  <a:lnTo>
                    <a:pt x="616686" y="25400"/>
                  </a:lnTo>
                  <a:lnTo>
                    <a:pt x="630732" y="25400"/>
                  </a:lnTo>
                  <a:lnTo>
                    <a:pt x="636409" y="19710"/>
                  </a:lnTo>
                  <a:lnTo>
                    <a:pt x="636409" y="5689"/>
                  </a:lnTo>
                  <a:close/>
                </a:path>
                <a:path w="1807845" h="3855085">
                  <a:moveTo>
                    <a:pt x="687336" y="3834942"/>
                  </a:moveTo>
                  <a:lnTo>
                    <a:pt x="681647" y="3829253"/>
                  </a:lnTo>
                  <a:lnTo>
                    <a:pt x="667613" y="3829253"/>
                  </a:lnTo>
                  <a:lnTo>
                    <a:pt x="661936" y="3834942"/>
                  </a:lnTo>
                  <a:lnTo>
                    <a:pt x="661936" y="3848963"/>
                  </a:lnTo>
                  <a:lnTo>
                    <a:pt x="667613" y="3854653"/>
                  </a:lnTo>
                  <a:lnTo>
                    <a:pt x="681647" y="3854653"/>
                  </a:lnTo>
                  <a:lnTo>
                    <a:pt x="687336" y="3848963"/>
                  </a:lnTo>
                  <a:lnTo>
                    <a:pt x="687336" y="3834942"/>
                  </a:lnTo>
                  <a:close/>
                </a:path>
                <a:path w="1807845" h="3855085">
                  <a:moveTo>
                    <a:pt x="687336" y="5689"/>
                  </a:moveTo>
                  <a:lnTo>
                    <a:pt x="681647" y="0"/>
                  </a:lnTo>
                  <a:lnTo>
                    <a:pt x="667613" y="0"/>
                  </a:lnTo>
                  <a:lnTo>
                    <a:pt x="661936" y="5689"/>
                  </a:lnTo>
                  <a:lnTo>
                    <a:pt x="661936" y="19710"/>
                  </a:lnTo>
                  <a:lnTo>
                    <a:pt x="667613" y="25400"/>
                  </a:lnTo>
                  <a:lnTo>
                    <a:pt x="681647" y="25400"/>
                  </a:lnTo>
                  <a:lnTo>
                    <a:pt x="687336" y="19710"/>
                  </a:lnTo>
                  <a:lnTo>
                    <a:pt x="687336" y="5689"/>
                  </a:lnTo>
                  <a:close/>
                </a:path>
                <a:path w="1807845" h="3855085">
                  <a:moveTo>
                    <a:pt x="738251" y="3834942"/>
                  </a:moveTo>
                  <a:lnTo>
                    <a:pt x="732548" y="3829253"/>
                  </a:lnTo>
                  <a:lnTo>
                    <a:pt x="718540" y="3829253"/>
                  </a:lnTo>
                  <a:lnTo>
                    <a:pt x="712851" y="3834942"/>
                  </a:lnTo>
                  <a:lnTo>
                    <a:pt x="712851" y="3848963"/>
                  </a:lnTo>
                  <a:lnTo>
                    <a:pt x="718540" y="3854653"/>
                  </a:lnTo>
                  <a:lnTo>
                    <a:pt x="732548" y="3854653"/>
                  </a:lnTo>
                  <a:lnTo>
                    <a:pt x="738251" y="3848963"/>
                  </a:lnTo>
                  <a:lnTo>
                    <a:pt x="738251" y="3834942"/>
                  </a:lnTo>
                  <a:close/>
                </a:path>
                <a:path w="1807845" h="3855085">
                  <a:moveTo>
                    <a:pt x="738251" y="5689"/>
                  </a:moveTo>
                  <a:lnTo>
                    <a:pt x="732548" y="0"/>
                  </a:lnTo>
                  <a:lnTo>
                    <a:pt x="718540" y="0"/>
                  </a:lnTo>
                  <a:lnTo>
                    <a:pt x="712851" y="5689"/>
                  </a:lnTo>
                  <a:lnTo>
                    <a:pt x="712851" y="19710"/>
                  </a:lnTo>
                  <a:lnTo>
                    <a:pt x="718540" y="25400"/>
                  </a:lnTo>
                  <a:lnTo>
                    <a:pt x="732548" y="25400"/>
                  </a:lnTo>
                  <a:lnTo>
                    <a:pt x="738251" y="19710"/>
                  </a:lnTo>
                  <a:lnTo>
                    <a:pt x="738251" y="5689"/>
                  </a:lnTo>
                  <a:close/>
                </a:path>
                <a:path w="1807845" h="3855085">
                  <a:moveTo>
                    <a:pt x="789152" y="3834942"/>
                  </a:moveTo>
                  <a:lnTo>
                    <a:pt x="783475" y="3829253"/>
                  </a:lnTo>
                  <a:lnTo>
                    <a:pt x="769454" y="3829253"/>
                  </a:lnTo>
                  <a:lnTo>
                    <a:pt x="763752" y="3834942"/>
                  </a:lnTo>
                  <a:lnTo>
                    <a:pt x="763752" y="3848963"/>
                  </a:lnTo>
                  <a:lnTo>
                    <a:pt x="769454" y="3854653"/>
                  </a:lnTo>
                  <a:lnTo>
                    <a:pt x="783475" y="3854653"/>
                  </a:lnTo>
                  <a:lnTo>
                    <a:pt x="789152" y="3848963"/>
                  </a:lnTo>
                  <a:lnTo>
                    <a:pt x="789152" y="3834942"/>
                  </a:lnTo>
                  <a:close/>
                </a:path>
                <a:path w="1807845" h="3855085">
                  <a:moveTo>
                    <a:pt x="789152" y="5689"/>
                  </a:moveTo>
                  <a:lnTo>
                    <a:pt x="783475" y="0"/>
                  </a:lnTo>
                  <a:lnTo>
                    <a:pt x="769454" y="0"/>
                  </a:lnTo>
                  <a:lnTo>
                    <a:pt x="763752" y="5689"/>
                  </a:lnTo>
                  <a:lnTo>
                    <a:pt x="763752" y="19710"/>
                  </a:lnTo>
                  <a:lnTo>
                    <a:pt x="769454" y="25400"/>
                  </a:lnTo>
                  <a:lnTo>
                    <a:pt x="783475" y="25400"/>
                  </a:lnTo>
                  <a:lnTo>
                    <a:pt x="789152" y="19710"/>
                  </a:lnTo>
                  <a:lnTo>
                    <a:pt x="789152" y="5689"/>
                  </a:lnTo>
                  <a:close/>
                </a:path>
                <a:path w="1807845" h="3855085">
                  <a:moveTo>
                    <a:pt x="840079" y="3834942"/>
                  </a:moveTo>
                  <a:lnTo>
                    <a:pt x="834402" y="3829253"/>
                  </a:lnTo>
                  <a:lnTo>
                    <a:pt x="820356" y="3829253"/>
                  </a:lnTo>
                  <a:lnTo>
                    <a:pt x="814679" y="3834942"/>
                  </a:lnTo>
                  <a:lnTo>
                    <a:pt x="814679" y="3848963"/>
                  </a:lnTo>
                  <a:lnTo>
                    <a:pt x="820356" y="3854653"/>
                  </a:lnTo>
                  <a:lnTo>
                    <a:pt x="834402" y="3854653"/>
                  </a:lnTo>
                  <a:lnTo>
                    <a:pt x="840079" y="3848963"/>
                  </a:lnTo>
                  <a:lnTo>
                    <a:pt x="840079" y="3834942"/>
                  </a:lnTo>
                  <a:close/>
                </a:path>
                <a:path w="1807845" h="3855085">
                  <a:moveTo>
                    <a:pt x="840079" y="5689"/>
                  </a:moveTo>
                  <a:lnTo>
                    <a:pt x="834402" y="0"/>
                  </a:lnTo>
                  <a:lnTo>
                    <a:pt x="820356" y="0"/>
                  </a:lnTo>
                  <a:lnTo>
                    <a:pt x="814679" y="5689"/>
                  </a:lnTo>
                  <a:lnTo>
                    <a:pt x="814679" y="19710"/>
                  </a:lnTo>
                  <a:lnTo>
                    <a:pt x="820356" y="25400"/>
                  </a:lnTo>
                  <a:lnTo>
                    <a:pt x="834402" y="25400"/>
                  </a:lnTo>
                  <a:lnTo>
                    <a:pt x="840079" y="19710"/>
                  </a:lnTo>
                  <a:lnTo>
                    <a:pt x="840079" y="5689"/>
                  </a:lnTo>
                  <a:close/>
                </a:path>
                <a:path w="1807845" h="3855085">
                  <a:moveTo>
                    <a:pt x="891006" y="3834942"/>
                  </a:moveTo>
                  <a:lnTo>
                    <a:pt x="885317" y="3829253"/>
                  </a:lnTo>
                  <a:lnTo>
                    <a:pt x="871283" y="3829253"/>
                  </a:lnTo>
                  <a:lnTo>
                    <a:pt x="865606" y="3834942"/>
                  </a:lnTo>
                  <a:lnTo>
                    <a:pt x="865606" y="3848963"/>
                  </a:lnTo>
                  <a:lnTo>
                    <a:pt x="871283" y="3854653"/>
                  </a:lnTo>
                  <a:lnTo>
                    <a:pt x="885317" y="3854653"/>
                  </a:lnTo>
                  <a:lnTo>
                    <a:pt x="891006" y="3848963"/>
                  </a:lnTo>
                  <a:lnTo>
                    <a:pt x="891006" y="3834942"/>
                  </a:lnTo>
                  <a:close/>
                </a:path>
                <a:path w="1807845" h="3855085">
                  <a:moveTo>
                    <a:pt x="891006" y="5689"/>
                  </a:moveTo>
                  <a:lnTo>
                    <a:pt x="885317" y="0"/>
                  </a:lnTo>
                  <a:lnTo>
                    <a:pt x="871270" y="0"/>
                  </a:lnTo>
                  <a:lnTo>
                    <a:pt x="865606" y="5689"/>
                  </a:lnTo>
                  <a:lnTo>
                    <a:pt x="865606" y="19710"/>
                  </a:lnTo>
                  <a:lnTo>
                    <a:pt x="871270" y="25400"/>
                  </a:lnTo>
                  <a:lnTo>
                    <a:pt x="885317" y="25400"/>
                  </a:lnTo>
                  <a:lnTo>
                    <a:pt x="891006" y="19710"/>
                  </a:lnTo>
                  <a:lnTo>
                    <a:pt x="891006" y="5689"/>
                  </a:lnTo>
                  <a:close/>
                </a:path>
                <a:path w="1807845" h="3855085">
                  <a:moveTo>
                    <a:pt x="941920" y="3834942"/>
                  </a:moveTo>
                  <a:lnTo>
                    <a:pt x="936244" y="3829253"/>
                  </a:lnTo>
                  <a:lnTo>
                    <a:pt x="922197" y="3829253"/>
                  </a:lnTo>
                  <a:lnTo>
                    <a:pt x="916520" y="3834942"/>
                  </a:lnTo>
                  <a:lnTo>
                    <a:pt x="916520" y="3848963"/>
                  </a:lnTo>
                  <a:lnTo>
                    <a:pt x="922197" y="3854653"/>
                  </a:lnTo>
                  <a:lnTo>
                    <a:pt x="936244" y="3854653"/>
                  </a:lnTo>
                  <a:lnTo>
                    <a:pt x="941920" y="3848963"/>
                  </a:lnTo>
                  <a:lnTo>
                    <a:pt x="941920" y="3834942"/>
                  </a:lnTo>
                  <a:close/>
                </a:path>
                <a:path w="1807845" h="3855085">
                  <a:moveTo>
                    <a:pt x="941920" y="5689"/>
                  </a:moveTo>
                  <a:lnTo>
                    <a:pt x="936218" y="0"/>
                  </a:lnTo>
                  <a:lnTo>
                    <a:pt x="922197" y="0"/>
                  </a:lnTo>
                  <a:lnTo>
                    <a:pt x="916520" y="5689"/>
                  </a:lnTo>
                  <a:lnTo>
                    <a:pt x="916520" y="19710"/>
                  </a:lnTo>
                  <a:lnTo>
                    <a:pt x="922197" y="25400"/>
                  </a:lnTo>
                  <a:lnTo>
                    <a:pt x="936218" y="25400"/>
                  </a:lnTo>
                  <a:lnTo>
                    <a:pt x="941920" y="19710"/>
                  </a:lnTo>
                  <a:lnTo>
                    <a:pt x="941920" y="5689"/>
                  </a:lnTo>
                  <a:close/>
                </a:path>
                <a:path w="1807845" h="3855085">
                  <a:moveTo>
                    <a:pt x="992822" y="5689"/>
                  </a:moveTo>
                  <a:lnTo>
                    <a:pt x="987145" y="0"/>
                  </a:lnTo>
                  <a:lnTo>
                    <a:pt x="973124" y="0"/>
                  </a:lnTo>
                  <a:lnTo>
                    <a:pt x="967422" y="5689"/>
                  </a:lnTo>
                  <a:lnTo>
                    <a:pt x="967422" y="19710"/>
                  </a:lnTo>
                  <a:lnTo>
                    <a:pt x="973124" y="25400"/>
                  </a:lnTo>
                  <a:lnTo>
                    <a:pt x="987145" y="25400"/>
                  </a:lnTo>
                  <a:lnTo>
                    <a:pt x="992822" y="19710"/>
                  </a:lnTo>
                  <a:lnTo>
                    <a:pt x="992822" y="5689"/>
                  </a:lnTo>
                  <a:close/>
                </a:path>
                <a:path w="1807845" h="3855085">
                  <a:moveTo>
                    <a:pt x="992847" y="3834942"/>
                  </a:moveTo>
                  <a:lnTo>
                    <a:pt x="987145" y="3829253"/>
                  </a:lnTo>
                  <a:lnTo>
                    <a:pt x="973124" y="3829253"/>
                  </a:lnTo>
                  <a:lnTo>
                    <a:pt x="967447" y="3834942"/>
                  </a:lnTo>
                  <a:lnTo>
                    <a:pt x="967447" y="3848963"/>
                  </a:lnTo>
                  <a:lnTo>
                    <a:pt x="973124" y="3854653"/>
                  </a:lnTo>
                  <a:lnTo>
                    <a:pt x="987145" y="3854653"/>
                  </a:lnTo>
                  <a:lnTo>
                    <a:pt x="992847" y="3848963"/>
                  </a:lnTo>
                  <a:lnTo>
                    <a:pt x="992847" y="3834942"/>
                  </a:lnTo>
                  <a:close/>
                </a:path>
                <a:path w="1807845" h="3855085">
                  <a:moveTo>
                    <a:pt x="1043749" y="3834942"/>
                  </a:moveTo>
                  <a:lnTo>
                    <a:pt x="1038072" y="3829253"/>
                  </a:lnTo>
                  <a:lnTo>
                    <a:pt x="1024051" y="3829253"/>
                  </a:lnTo>
                  <a:lnTo>
                    <a:pt x="1018349" y="3834942"/>
                  </a:lnTo>
                  <a:lnTo>
                    <a:pt x="1018349" y="3848963"/>
                  </a:lnTo>
                  <a:lnTo>
                    <a:pt x="1024051" y="3854653"/>
                  </a:lnTo>
                  <a:lnTo>
                    <a:pt x="1038072" y="3854653"/>
                  </a:lnTo>
                  <a:lnTo>
                    <a:pt x="1043749" y="3848963"/>
                  </a:lnTo>
                  <a:lnTo>
                    <a:pt x="1043749" y="3834942"/>
                  </a:lnTo>
                  <a:close/>
                </a:path>
                <a:path w="1807845" h="3855085">
                  <a:moveTo>
                    <a:pt x="1043749" y="5689"/>
                  </a:moveTo>
                  <a:lnTo>
                    <a:pt x="1038072" y="0"/>
                  </a:lnTo>
                  <a:lnTo>
                    <a:pt x="1024039" y="0"/>
                  </a:lnTo>
                  <a:lnTo>
                    <a:pt x="1018349" y="5689"/>
                  </a:lnTo>
                  <a:lnTo>
                    <a:pt x="1018349" y="19710"/>
                  </a:lnTo>
                  <a:lnTo>
                    <a:pt x="1024039" y="25400"/>
                  </a:lnTo>
                  <a:lnTo>
                    <a:pt x="1038072" y="25400"/>
                  </a:lnTo>
                  <a:lnTo>
                    <a:pt x="1043749" y="19710"/>
                  </a:lnTo>
                  <a:lnTo>
                    <a:pt x="1043749" y="5689"/>
                  </a:lnTo>
                  <a:close/>
                </a:path>
                <a:path w="1807845" h="3855085">
                  <a:moveTo>
                    <a:pt x="1094663" y="3834942"/>
                  </a:moveTo>
                  <a:lnTo>
                    <a:pt x="1088999" y="3829253"/>
                  </a:lnTo>
                  <a:lnTo>
                    <a:pt x="1074966" y="3829253"/>
                  </a:lnTo>
                  <a:lnTo>
                    <a:pt x="1069263" y="3834942"/>
                  </a:lnTo>
                  <a:lnTo>
                    <a:pt x="1069263" y="3848963"/>
                  </a:lnTo>
                  <a:lnTo>
                    <a:pt x="1074966" y="3854653"/>
                  </a:lnTo>
                  <a:lnTo>
                    <a:pt x="1088999" y="3854653"/>
                  </a:lnTo>
                  <a:lnTo>
                    <a:pt x="1094663" y="3848963"/>
                  </a:lnTo>
                  <a:lnTo>
                    <a:pt x="1094663" y="3834942"/>
                  </a:lnTo>
                  <a:close/>
                </a:path>
                <a:path w="1807845" h="3855085">
                  <a:moveTo>
                    <a:pt x="1094663" y="5689"/>
                  </a:moveTo>
                  <a:lnTo>
                    <a:pt x="1088986" y="0"/>
                  </a:lnTo>
                  <a:lnTo>
                    <a:pt x="1074966" y="0"/>
                  </a:lnTo>
                  <a:lnTo>
                    <a:pt x="1069263" y="5689"/>
                  </a:lnTo>
                  <a:lnTo>
                    <a:pt x="1069263" y="19710"/>
                  </a:lnTo>
                  <a:lnTo>
                    <a:pt x="1074966" y="25400"/>
                  </a:lnTo>
                  <a:lnTo>
                    <a:pt x="1088986" y="25400"/>
                  </a:lnTo>
                  <a:lnTo>
                    <a:pt x="1094663" y="19710"/>
                  </a:lnTo>
                  <a:lnTo>
                    <a:pt x="1094663" y="5689"/>
                  </a:lnTo>
                  <a:close/>
                </a:path>
                <a:path w="1807845" h="3855085">
                  <a:moveTo>
                    <a:pt x="1145590" y="3834942"/>
                  </a:moveTo>
                  <a:lnTo>
                    <a:pt x="1139913" y="3829253"/>
                  </a:lnTo>
                  <a:lnTo>
                    <a:pt x="1125867" y="3829253"/>
                  </a:lnTo>
                  <a:lnTo>
                    <a:pt x="1120190" y="3834942"/>
                  </a:lnTo>
                  <a:lnTo>
                    <a:pt x="1120190" y="3848963"/>
                  </a:lnTo>
                  <a:lnTo>
                    <a:pt x="1125867" y="3854653"/>
                  </a:lnTo>
                  <a:lnTo>
                    <a:pt x="1139913" y="3854653"/>
                  </a:lnTo>
                  <a:lnTo>
                    <a:pt x="1145590" y="3848963"/>
                  </a:lnTo>
                  <a:lnTo>
                    <a:pt x="1145590" y="3834942"/>
                  </a:lnTo>
                  <a:close/>
                </a:path>
                <a:path w="1807845" h="3855085">
                  <a:moveTo>
                    <a:pt x="1145590" y="5689"/>
                  </a:moveTo>
                  <a:lnTo>
                    <a:pt x="1139888" y="0"/>
                  </a:lnTo>
                  <a:lnTo>
                    <a:pt x="1125867" y="0"/>
                  </a:lnTo>
                  <a:lnTo>
                    <a:pt x="1120190" y="5689"/>
                  </a:lnTo>
                  <a:lnTo>
                    <a:pt x="1120190" y="19710"/>
                  </a:lnTo>
                  <a:lnTo>
                    <a:pt x="1125867" y="25400"/>
                  </a:lnTo>
                  <a:lnTo>
                    <a:pt x="1139888" y="25400"/>
                  </a:lnTo>
                  <a:lnTo>
                    <a:pt x="1145590" y="19710"/>
                  </a:lnTo>
                  <a:lnTo>
                    <a:pt x="1145590" y="5689"/>
                  </a:lnTo>
                  <a:close/>
                </a:path>
                <a:path w="1807845" h="3855085">
                  <a:moveTo>
                    <a:pt x="1196492" y="5689"/>
                  </a:moveTo>
                  <a:lnTo>
                    <a:pt x="1190815" y="0"/>
                  </a:lnTo>
                  <a:lnTo>
                    <a:pt x="1176794" y="0"/>
                  </a:lnTo>
                  <a:lnTo>
                    <a:pt x="1171092" y="5689"/>
                  </a:lnTo>
                  <a:lnTo>
                    <a:pt x="1171092" y="19710"/>
                  </a:lnTo>
                  <a:lnTo>
                    <a:pt x="1176794" y="25400"/>
                  </a:lnTo>
                  <a:lnTo>
                    <a:pt x="1190815" y="25400"/>
                  </a:lnTo>
                  <a:lnTo>
                    <a:pt x="1196492" y="19710"/>
                  </a:lnTo>
                  <a:lnTo>
                    <a:pt x="1196492" y="5689"/>
                  </a:lnTo>
                  <a:close/>
                </a:path>
                <a:path w="1807845" h="3855085">
                  <a:moveTo>
                    <a:pt x="1196517" y="3834942"/>
                  </a:moveTo>
                  <a:lnTo>
                    <a:pt x="1190815" y="3829253"/>
                  </a:lnTo>
                  <a:lnTo>
                    <a:pt x="1176794" y="3829253"/>
                  </a:lnTo>
                  <a:lnTo>
                    <a:pt x="1171117" y="3834942"/>
                  </a:lnTo>
                  <a:lnTo>
                    <a:pt x="1171117" y="3848963"/>
                  </a:lnTo>
                  <a:lnTo>
                    <a:pt x="1176794" y="3854653"/>
                  </a:lnTo>
                  <a:lnTo>
                    <a:pt x="1190815" y="3854653"/>
                  </a:lnTo>
                  <a:lnTo>
                    <a:pt x="1196517" y="3848963"/>
                  </a:lnTo>
                  <a:lnTo>
                    <a:pt x="1196517" y="3834942"/>
                  </a:lnTo>
                  <a:close/>
                </a:path>
                <a:path w="1807845" h="3855085">
                  <a:moveTo>
                    <a:pt x="1247432" y="3834942"/>
                  </a:moveTo>
                  <a:lnTo>
                    <a:pt x="1241729" y="3829253"/>
                  </a:lnTo>
                  <a:lnTo>
                    <a:pt x="1227721" y="3829253"/>
                  </a:lnTo>
                  <a:lnTo>
                    <a:pt x="1222032" y="3834942"/>
                  </a:lnTo>
                  <a:lnTo>
                    <a:pt x="1222032" y="3848963"/>
                  </a:lnTo>
                  <a:lnTo>
                    <a:pt x="1227721" y="3854653"/>
                  </a:lnTo>
                  <a:lnTo>
                    <a:pt x="1241729" y="3854653"/>
                  </a:lnTo>
                  <a:lnTo>
                    <a:pt x="1247432" y="3848963"/>
                  </a:lnTo>
                  <a:lnTo>
                    <a:pt x="1247432" y="3834942"/>
                  </a:lnTo>
                  <a:close/>
                </a:path>
                <a:path w="1807845" h="3855085">
                  <a:moveTo>
                    <a:pt x="1247432" y="5689"/>
                  </a:moveTo>
                  <a:lnTo>
                    <a:pt x="1241729" y="0"/>
                  </a:lnTo>
                  <a:lnTo>
                    <a:pt x="1227709" y="0"/>
                  </a:lnTo>
                  <a:lnTo>
                    <a:pt x="1222032" y="5689"/>
                  </a:lnTo>
                  <a:lnTo>
                    <a:pt x="1222032" y="19710"/>
                  </a:lnTo>
                  <a:lnTo>
                    <a:pt x="1227709" y="25400"/>
                  </a:lnTo>
                  <a:lnTo>
                    <a:pt x="1241729" y="25400"/>
                  </a:lnTo>
                  <a:lnTo>
                    <a:pt x="1247432" y="19710"/>
                  </a:lnTo>
                  <a:lnTo>
                    <a:pt x="1247432" y="5689"/>
                  </a:lnTo>
                  <a:close/>
                </a:path>
                <a:path w="1807845" h="3855085">
                  <a:moveTo>
                    <a:pt x="1298333" y="3834942"/>
                  </a:moveTo>
                  <a:lnTo>
                    <a:pt x="1292656" y="3829253"/>
                  </a:lnTo>
                  <a:lnTo>
                    <a:pt x="1278636" y="3829253"/>
                  </a:lnTo>
                  <a:lnTo>
                    <a:pt x="1272933" y="3834942"/>
                  </a:lnTo>
                  <a:lnTo>
                    <a:pt x="1272933" y="3848963"/>
                  </a:lnTo>
                  <a:lnTo>
                    <a:pt x="1278636" y="3854653"/>
                  </a:lnTo>
                  <a:lnTo>
                    <a:pt x="1292656" y="3854653"/>
                  </a:lnTo>
                  <a:lnTo>
                    <a:pt x="1298333" y="3848963"/>
                  </a:lnTo>
                  <a:lnTo>
                    <a:pt x="1298333" y="3834942"/>
                  </a:lnTo>
                  <a:close/>
                </a:path>
                <a:path w="1807845" h="3855085">
                  <a:moveTo>
                    <a:pt x="1298333" y="5689"/>
                  </a:moveTo>
                  <a:lnTo>
                    <a:pt x="1292656" y="0"/>
                  </a:lnTo>
                  <a:lnTo>
                    <a:pt x="1278636" y="0"/>
                  </a:lnTo>
                  <a:lnTo>
                    <a:pt x="1272933" y="5689"/>
                  </a:lnTo>
                  <a:lnTo>
                    <a:pt x="1272933" y="19710"/>
                  </a:lnTo>
                  <a:lnTo>
                    <a:pt x="1278636" y="25400"/>
                  </a:lnTo>
                  <a:lnTo>
                    <a:pt x="1292656" y="25400"/>
                  </a:lnTo>
                  <a:lnTo>
                    <a:pt x="1298333" y="19710"/>
                  </a:lnTo>
                  <a:lnTo>
                    <a:pt x="1298333" y="5689"/>
                  </a:lnTo>
                  <a:close/>
                </a:path>
                <a:path w="1807845" h="3855085">
                  <a:moveTo>
                    <a:pt x="1349260" y="3834942"/>
                  </a:moveTo>
                  <a:lnTo>
                    <a:pt x="1343583" y="3829253"/>
                  </a:lnTo>
                  <a:lnTo>
                    <a:pt x="1329537" y="3829253"/>
                  </a:lnTo>
                  <a:lnTo>
                    <a:pt x="1323860" y="3834942"/>
                  </a:lnTo>
                  <a:lnTo>
                    <a:pt x="1323860" y="3848963"/>
                  </a:lnTo>
                  <a:lnTo>
                    <a:pt x="1329537" y="3854653"/>
                  </a:lnTo>
                  <a:lnTo>
                    <a:pt x="1343583" y="3854653"/>
                  </a:lnTo>
                  <a:lnTo>
                    <a:pt x="1349260" y="3848963"/>
                  </a:lnTo>
                  <a:lnTo>
                    <a:pt x="1349260" y="3834942"/>
                  </a:lnTo>
                  <a:close/>
                </a:path>
                <a:path w="1807845" h="3855085">
                  <a:moveTo>
                    <a:pt x="1349260" y="5689"/>
                  </a:moveTo>
                  <a:lnTo>
                    <a:pt x="1343583" y="0"/>
                  </a:lnTo>
                  <a:lnTo>
                    <a:pt x="1329537" y="0"/>
                  </a:lnTo>
                  <a:lnTo>
                    <a:pt x="1323860" y="5689"/>
                  </a:lnTo>
                  <a:lnTo>
                    <a:pt x="1323860" y="19710"/>
                  </a:lnTo>
                  <a:lnTo>
                    <a:pt x="1329537" y="25400"/>
                  </a:lnTo>
                  <a:lnTo>
                    <a:pt x="1343583" y="25400"/>
                  </a:lnTo>
                  <a:lnTo>
                    <a:pt x="1349260" y="19710"/>
                  </a:lnTo>
                  <a:lnTo>
                    <a:pt x="1349260" y="5689"/>
                  </a:lnTo>
                  <a:close/>
                </a:path>
                <a:path w="1807845" h="3855085">
                  <a:moveTo>
                    <a:pt x="1400187" y="3834942"/>
                  </a:moveTo>
                  <a:lnTo>
                    <a:pt x="1394498" y="3829253"/>
                  </a:lnTo>
                  <a:lnTo>
                    <a:pt x="1380464" y="3829253"/>
                  </a:lnTo>
                  <a:lnTo>
                    <a:pt x="1374787" y="3834942"/>
                  </a:lnTo>
                  <a:lnTo>
                    <a:pt x="1374787" y="3848963"/>
                  </a:lnTo>
                  <a:lnTo>
                    <a:pt x="1380464" y="3854653"/>
                  </a:lnTo>
                  <a:lnTo>
                    <a:pt x="1394498" y="3854653"/>
                  </a:lnTo>
                  <a:lnTo>
                    <a:pt x="1400187" y="3848963"/>
                  </a:lnTo>
                  <a:lnTo>
                    <a:pt x="1400187" y="3834942"/>
                  </a:lnTo>
                  <a:close/>
                </a:path>
                <a:path w="1807845" h="3855085">
                  <a:moveTo>
                    <a:pt x="1400187" y="5689"/>
                  </a:moveTo>
                  <a:lnTo>
                    <a:pt x="1394498" y="0"/>
                  </a:lnTo>
                  <a:lnTo>
                    <a:pt x="1380464" y="0"/>
                  </a:lnTo>
                  <a:lnTo>
                    <a:pt x="1374787" y="5689"/>
                  </a:lnTo>
                  <a:lnTo>
                    <a:pt x="1374787" y="19710"/>
                  </a:lnTo>
                  <a:lnTo>
                    <a:pt x="1380464" y="25400"/>
                  </a:lnTo>
                  <a:lnTo>
                    <a:pt x="1394498" y="25400"/>
                  </a:lnTo>
                  <a:lnTo>
                    <a:pt x="1400187" y="19710"/>
                  </a:lnTo>
                  <a:lnTo>
                    <a:pt x="1400187" y="5689"/>
                  </a:lnTo>
                  <a:close/>
                </a:path>
                <a:path w="1807845" h="3855085">
                  <a:moveTo>
                    <a:pt x="1451102" y="3834942"/>
                  </a:moveTo>
                  <a:lnTo>
                    <a:pt x="1445425" y="3829253"/>
                  </a:lnTo>
                  <a:lnTo>
                    <a:pt x="1431391" y="3829253"/>
                  </a:lnTo>
                  <a:lnTo>
                    <a:pt x="1425702" y="3834942"/>
                  </a:lnTo>
                  <a:lnTo>
                    <a:pt x="1425702" y="3848963"/>
                  </a:lnTo>
                  <a:lnTo>
                    <a:pt x="1431391" y="3854653"/>
                  </a:lnTo>
                  <a:lnTo>
                    <a:pt x="1445425" y="3854653"/>
                  </a:lnTo>
                  <a:lnTo>
                    <a:pt x="1451102" y="3848963"/>
                  </a:lnTo>
                  <a:lnTo>
                    <a:pt x="1451102" y="3834942"/>
                  </a:lnTo>
                  <a:close/>
                </a:path>
                <a:path w="1807845" h="3855085">
                  <a:moveTo>
                    <a:pt x="1451102" y="5689"/>
                  </a:moveTo>
                  <a:lnTo>
                    <a:pt x="1445399" y="0"/>
                  </a:lnTo>
                  <a:lnTo>
                    <a:pt x="1431391" y="0"/>
                  </a:lnTo>
                  <a:lnTo>
                    <a:pt x="1425702" y="5689"/>
                  </a:lnTo>
                  <a:lnTo>
                    <a:pt x="1425702" y="19710"/>
                  </a:lnTo>
                  <a:lnTo>
                    <a:pt x="1431391" y="25400"/>
                  </a:lnTo>
                  <a:lnTo>
                    <a:pt x="1445399" y="25400"/>
                  </a:lnTo>
                  <a:lnTo>
                    <a:pt x="1451102" y="19710"/>
                  </a:lnTo>
                  <a:lnTo>
                    <a:pt x="1451102" y="5689"/>
                  </a:lnTo>
                  <a:close/>
                </a:path>
                <a:path w="1807845" h="3855085">
                  <a:moveTo>
                    <a:pt x="1502003" y="5689"/>
                  </a:moveTo>
                  <a:lnTo>
                    <a:pt x="1496326" y="0"/>
                  </a:lnTo>
                  <a:lnTo>
                    <a:pt x="1482305" y="0"/>
                  </a:lnTo>
                  <a:lnTo>
                    <a:pt x="1476603" y="5689"/>
                  </a:lnTo>
                  <a:lnTo>
                    <a:pt x="1476603" y="19710"/>
                  </a:lnTo>
                  <a:lnTo>
                    <a:pt x="1482305" y="25400"/>
                  </a:lnTo>
                  <a:lnTo>
                    <a:pt x="1496326" y="25400"/>
                  </a:lnTo>
                  <a:lnTo>
                    <a:pt x="1502003" y="19710"/>
                  </a:lnTo>
                  <a:lnTo>
                    <a:pt x="1502003" y="5689"/>
                  </a:lnTo>
                  <a:close/>
                </a:path>
                <a:path w="1807845" h="3855085">
                  <a:moveTo>
                    <a:pt x="1502029" y="3834942"/>
                  </a:moveTo>
                  <a:lnTo>
                    <a:pt x="1496326" y="3829253"/>
                  </a:lnTo>
                  <a:lnTo>
                    <a:pt x="1482305" y="3829253"/>
                  </a:lnTo>
                  <a:lnTo>
                    <a:pt x="1476629" y="3834942"/>
                  </a:lnTo>
                  <a:lnTo>
                    <a:pt x="1476629" y="3848963"/>
                  </a:lnTo>
                  <a:lnTo>
                    <a:pt x="1482305" y="3854653"/>
                  </a:lnTo>
                  <a:lnTo>
                    <a:pt x="1496326" y="3854653"/>
                  </a:lnTo>
                  <a:lnTo>
                    <a:pt x="1502029" y="3848963"/>
                  </a:lnTo>
                  <a:lnTo>
                    <a:pt x="1502029" y="3834942"/>
                  </a:lnTo>
                  <a:close/>
                </a:path>
                <a:path w="1807845" h="3855085">
                  <a:moveTo>
                    <a:pt x="1552930" y="3834942"/>
                  </a:moveTo>
                  <a:lnTo>
                    <a:pt x="1547253" y="3829253"/>
                  </a:lnTo>
                  <a:lnTo>
                    <a:pt x="1533232" y="3829253"/>
                  </a:lnTo>
                  <a:lnTo>
                    <a:pt x="1527530" y="3834942"/>
                  </a:lnTo>
                  <a:lnTo>
                    <a:pt x="1527530" y="3848963"/>
                  </a:lnTo>
                  <a:lnTo>
                    <a:pt x="1533232" y="3854653"/>
                  </a:lnTo>
                  <a:lnTo>
                    <a:pt x="1547253" y="3854653"/>
                  </a:lnTo>
                  <a:lnTo>
                    <a:pt x="1552930" y="3848963"/>
                  </a:lnTo>
                  <a:lnTo>
                    <a:pt x="1552930" y="3834942"/>
                  </a:lnTo>
                  <a:close/>
                </a:path>
                <a:path w="1807845" h="3855085">
                  <a:moveTo>
                    <a:pt x="1552930" y="5689"/>
                  </a:moveTo>
                  <a:lnTo>
                    <a:pt x="1547253" y="0"/>
                  </a:lnTo>
                  <a:lnTo>
                    <a:pt x="1533207" y="0"/>
                  </a:lnTo>
                  <a:lnTo>
                    <a:pt x="1527530" y="5689"/>
                  </a:lnTo>
                  <a:lnTo>
                    <a:pt x="1527530" y="19710"/>
                  </a:lnTo>
                  <a:lnTo>
                    <a:pt x="1533207" y="25400"/>
                  </a:lnTo>
                  <a:lnTo>
                    <a:pt x="1547253" y="25400"/>
                  </a:lnTo>
                  <a:lnTo>
                    <a:pt x="1552930" y="19710"/>
                  </a:lnTo>
                  <a:lnTo>
                    <a:pt x="1552930" y="5689"/>
                  </a:lnTo>
                  <a:close/>
                </a:path>
                <a:path w="1807845" h="3855085">
                  <a:moveTo>
                    <a:pt x="1603857" y="3834942"/>
                  </a:moveTo>
                  <a:lnTo>
                    <a:pt x="1598168" y="3829253"/>
                  </a:lnTo>
                  <a:lnTo>
                    <a:pt x="1584134" y="3829253"/>
                  </a:lnTo>
                  <a:lnTo>
                    <a:pt x="1578457" y="3834942"/>
                  </a:lnTo>
                  <a:lnTo>
                    <a:pt x="1578457" y="3848963"/>
                  </a:lnTo>
                  <a:lnTo>
                    <a:pt x="1584134" y="3854653"/>
                  </a:lnTo>
                  <a:lnTo>
                    <a:pt x="1598168" y="3854653"/>
                  </a:lnTo>
                  <a:lnTo>
                    <a:pt x="1603857" y="3848963"/>
                  </a:lnTo>
                  <a:lnTo>
                    <a:pt x="1603857" y="3834942"/>
                  </a:lnTo>
                  <a:close/>
                </a:path>
                <a:path w="1807845" h="3855085">
                  <a:moveTo>
                    <a:pt x="1603857" y="5689"/>
                  </a:moveTo>
                  <a:lnTo>
                    <a:pt x="1598168" y="0"/>
                  </a:lnTo>
                  <a:lnTo>
                    <a:pt x="1584121" y="0"/>
                  </a:lnTo>
                  <a:lnTo>
                    <a:pt x="1578457" y="5689"/>
                  </a:lnTo>
                  <a:lnTo>
                    <a:pt x="1578457" y="19710"/>
                  </a:lnTo>
                  <a:lnTo>
                    <a:pt x="1584121" y="25400"/>
                  </a:lnTo>
                  <a:lnTo>
                    <a:pt x="1598168" y="25400"/>
                  </a:lnTo>
                  <a:lnTo>
                    <a:pt x="1603857" y="19710"/>
                  </a:lnTo>
                  <a:lnTo>
                    <a:pt x="1603857" y="5689"/>
                  </a:lnTo>
                  <a:close/>
                </a:path>
                <a:path w="1807845" h="3855085">
                  <a:moveTo>
                    <a:pt x="1654771" y="5689"/>
                  </a:moveTo>
                  <a:lnTo>
                    <a:pt x="1649069" y="0"/>
                  </a:lnTo>
                  <a:lnTo>
                    <a:pt x="1635048" y="0"/>
                  </a:lnTo>
                  <a:lnTo>
                    <a:pt x="1629371" y="5689"/>
                  </a:lnTo>
                  <a:lnTo>
                    <a:pt x="1629371" y="19710"/>
                  </a:lnTo>
                  <a:lnTo>
                    <a:pt x="1635048" y="25400"/>
                  </a:lnTo>
                  <a:lnTo>
                    <a:pt x="1649069" y="25400"/>
                  </a:lnTo>
                  <a:lnTo>
                    <a:pt x="1654771" y="19710"/>
                  </a:lnTo>
                  <a:lnTo>
                    <a:pt x="1654771" y="5689"/>
                  </a:lnTo>
                  <a:close/>
                </a:path>
                <a:path w="1807845" h="3855085">
                  <a:moveTo>
                    <a:pt x="1654784" y="3834942"/>
                  </a:moveTo>
                  <a:lnTo>
                    <a:pt x="1649095" y="3829253"/>
                  </a:lnTo>
                  <a:lnTo>
                    <a:pt x="1635048" y="3829253"/>
                  </a:lnTo>
                  <a:lnTo>
                    <a:pt x="1629384" y="3834942"/>
                  </a:lnTo>
                  <a:lnTo>
                    <a:pt x="1629384" y="3848963"/>
                  </a:lnTo>
                  <a:lnTo>
                    <a:pt x="1635048" y="3854653"/>
                  </a:lnTo>
                  <a:lnTo>
                    <a:pt x="1649095" y="3854653"/>
                  </a:lnTo>
                  <a:lnTo>
                    <a:pt x="1654784" y="3848963"/>
                  </a:lnTo>
                  <a:lnTo>
                    <a:pt x="1654784" y="3834942"/>
                  </a:lnTo>
                  <a:close/>
                </a:path>
                <a:path w="1807845" h="3855085">
                  <a:moveTo>
                    <a:pt x="1705673" y="5689"/>
                  </a:moveTo>
                  <a:lnTo>
                    <a:pt x="1699996" y="0"/>
                  </a:lnTo>
                  <a:lnTo>
                    <a:pt x="1685975" y="0"/>
                  </a:lnTo>
                  <a:lnTo>
                    <a:pt x="1680273" y="5689"/>
                  </a:lnTo>
                  <a:lnTo>
                    <a:pt x="1680273" y="19710"/>
                  </a:lnTo>
                  <a:lnTo>
                    <a:pt x="1685975" y="25400"/>
                  </a:lnTo>
                  <a:lnTo>
                    <a:pt x="1699996" y="25400"/>
                  </a:lnTo>
                  <a:lnTo>
                    <a:pt x="1705673" y="19710"/>
                  </a:lnTo>
                  <a:lnTo>
                    <a:pt x="1705673" y="5689"/>
                  </a:lnTo>
                  <a:close/>
                </a:path>
                <a:path w="1807845" h="3855085">
                  <a:moveTo>
                    <a:pt x="1705698" y="3834942"/>
                  </a:moveTo>
                  <a:lnTo>
                    <a:pt x="1699996" y="3829253"/>
                  </a:lnTo>
                  <a:lnTo>
                    <a:pt x="1685975" y="3829253"/>
                  </a:lnTo>
                  <a:lnTo>
                    <a:pt x="1680298" y="3834942"/>
                  </a:lnTo>
                  <a:lnTo>
                    <a:pt x="1680298" y="3848963"/>
                  </a:lnTo>
                  <a:lnTo>
                    <a:pt x="1685975" y="3854653"/>
                  </a:lnTo>
                  <a:lnTo>
                    <a:pt x="1699996" y="3854653"/>
                  </a:lnTo>
                  <a:lnTo>
                    <a:pt x="1705698" y="3848963"/>
                  </a:lnTo>
                  <a:lnTo>
                    <a:pt x="1705698" y="3834942"/>
                  </a:lnTo>
                  <a:close/>
                </a:path>
                <a:path w="1807845" h="3855085">
                  <a:moveTo>
                    <a:pt x="1756600" y="3834942"/>
                  </a:moveTo>
                  <a:lnTo>
                    <a:pt x="1750923" y="3829253"/>
                  </a:lnTo>
                  <a:lnTo>
                    <a:pt x="1736902" y="3829253"/>
                  </a:lnTo>
                  <a:lnTo>
                    <a:pt x="1731200" y="3834942"/>
                  </a:lnTo>
                  <a:lnTo>
                    <a:pt x="1731200" y="3848963"/>
                  </a:lnTo>
                  <a:lnTo>
                    <a:pt x="1736902" y="3854653"/>
                  </a:lnTo>
                  <a:lnTo>
                    <a:pt x="1750923" y="3854653"/>
                  </a:lnTo>
                  <a:lnTo>
                    <a:pt x="1756600" y="3848963"/>
                  </a:lnTo>
                  <a:lnTo>
                    <a:pt x="1756600" y="3834942"/>
                  </a:lnTo>
                  <a:close/>
                </a:path>
                <a:path w="1807845" h="3855085">
                  <a:moveTo>
                    <a:pt x="1756600" y="5689"/>
                  </a:moveTo>
                  <a:lnTo>
                    <a:pt x="1750923" y="0"/>
                  </a:lnTo>
                  <a:lnTo>
                    <a:pt x="1736890" y="0"/>
                  </a:lnTo>
                  <a:lnTo>
                    <a:pt x="1731200" y="5689"/>
                  </a:lnTo>
                  <a:lnTo>
                    <a:pt x="1731200" y="19710"/>
                  </a:lnTo>
                  <a:lnTo>
                    <a:pt x="1736890" y="25400"/>
                  </a:lnTo>
                  <a:lnTo>
                    <a:pt x="1750923" y="25400"/>
                  </a:lnTo>
                  <a:lnTo>
                    <a:pt x="1756600" y="19710"/>
                  </a:lnTo>
                  <a:lnTo>
                    <a:pt x="1756600" y="5689"/>
                  </a:lnTo>
                  <a:close/>
                </a:path>
                <a:path w="1807845" h="3855085">
                  <a:moveTo>
                    <a:pt x="1807514" y="3834942"/>
                  </a:moveTo>
                  <a:lnTo>
                    <a:pt x="1801850" y="3829253"/>
                  </a:lnTo>
                  <a:lnTo>
                    <a:pt x="1787817" y="3829253"/>
                  </a:lnTo>
                  <a:lnTo>
                    <a:pt x="1782114" y="3834942"/>
                  </a:lnTo>
                  <a:lnTo>
                    <a:pt x="1782114" y="3848963"/>
                  </a:lnTo>
                  <a:lnTo>
                    <a:pt x="1787817" y="3854653"/>
                  </a:lnTo>
                  <a:lnTo>
                    <a:pt x="1801850" y="3854653"/>
                  </a:lnTo>
                  <a:lnTo>
                    <a:pt x="1807514" y="3848963"/>
                  </a:lnTo>
                  <a:lnTo>
                    <a:pt x="1807514" y="3834942"/>
                  </a:lnTo>
                  <a:close/>
                </a:path>
                <a:path w="1807845" h="3855085">
                  <a:moveTo>
                    <a:pt x="1807514" y="5689"/>
                  </a:moveTo>
                  <a:lnTo>
                    <a:pt x="1801837" y="0"/>
                  </a:lnTo>
                  <a:lnTo>
                    <a:pt x="1787817" y="0"/>
                  </a:lnTo>
                  <a:lnTo>
                    <a:pt x="1782114" y="5689"/>
                  </a:lnTo>
                  <a:lnTo>
                    <a:pt x="1782114" y="19710"/>
                  </a:lnTo>
                  <a:lnTo>
                    <a:pt x="1787817" y="25400"/>
                  </a:lnTo>
                  <a:lnTo>
                    <a:pt x="1801837" y="25400"/>
                  </a:lnTo>
                  <a:lnTo>
                    <a:pt x="1807514" y="19710"/>
                  </a:lnTo>
                  <a:lnTo>
                    <a:pt x="1807514" y="5689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31">
              <a:extLst>
                <a:ext uri="{FF2B5EF4-FFF2-40B4-BE49-F238E27FC236}">
                  <a16:creationId xmlns:a16="http://schemas.microsoft.com/office/drawing/2014/main" xmlns="" id="{5B5411DF-E23C-9E99-8029-5228F0EF23B3}"/>
                </a:ext>
              </a:extLst>
            </p:cNvPr>
            <p:cNvSpPr/>
            <p:nvPr/>
          </p:nvSpPr>
          <p:spPr>
            <a:xfrm>
              <a:off x="3872268" y="1511998"/>
              <a:ext cx="434340" cy="3855085"/>
            </a:xfrm>
            <a:custGeom>
              <a:avLst/>
              <a:gdLst/>
              <a:ahLst/>
              <a:cxnLst/>
              <a:rect l="l" t="t" r="r" b="b"/>
              <a:pathLst>
                <a:path w="434339" h="3855085">
                  <a:moveTo>
                    <a:pt x="25400" y="5689"/>
                  </a:moveTo>
                  <a:lnTo>
                    <a:pt x="19723" y="0"/>
                  </a:lnTo>
                  <a:lnTo>
                    <a:pt x="5702" y="0"/>
                  </a:lnTo>
                  <a:lnTo>
                    <a:pt x="0" y="5689"/>
                  </a:lnTo>
                  <a:lnTo>
                    <a:pt x="0" y="19710"/>
                  </a:lnTo>
                  <a:lnTo>
                    <a:pt x="5702" y="25400"/>
                  </a:lnTo>
                  <a:lnTo>
                    <a:pt x="19723" y="25400"/>
                  </a:lnTo>
                  <a:lnTo>
                    <a:pt x="25400" y="19710"/>
                  </a:lnTo>
                  <a:lnTo>
                    <a:pt x="25400" y="5689"/>
                  </a:lnTo>
                  <a:close/>
                </a:path>
                <a:path w="434339" h="3855085">
                  <a:moveTo>
                    <a:pt x="76327" y="3838600"/>
                  </a:moveTo>
                  <a:lnTo>
                    <a:pt x="74980" y="3835323"/>
                  </a:lnTo>
                  <a:lnTo>
                    <a:pt x="70231" y="3830599"/>
                  </a:lnTo>
                  <a:lnTo>
                    <a:pt x="66979" y="3829240"/>
                  </a:lnTo>
                  <a:lnTo>
                    <a:pt x="60286" y="3829240"/>
                  </a:lnTo>
                  <a:lnTo>
                    <a:pt x="57010" y="3830599"/>
                  </a:lnTo>
                  <a:lnTo>
                    <a:pt x="52285" y="3835323"/>
                  </a:lnTo>
                  <a:lnTo>
                    <a:pt x="50927" y="3838600"/>
                  </a:lnTo>
                  <a:lnTo>
                    <a:pt x="50927" y="3845293"/>
                  </a:lnTo>
                  <a:lnTo>
                    <a:pt x="52285" y="3848557"/>
                  </a:lnTo>
                  <a:lnTo>
                    <a:pt x="57010" y="3853294"/>
                  </a:lnTo>
                  <a:lnTo>
                    <a:pt x="60286" y="3854640"/>
                  </a:lnTo>
                  <a:lnTo>
                    <a:pt x="66979" y="3854640"/>
                  </a:lnTo>
                  <a:lnTo>
                    <a:pt x="70231" y="3853294"/>
                  </a:lnTo>
                  <a:lnTo>
                    <a:pt x="74980" y="3848557"/>
                  </a:lnTo>
                  <a:lnTo>
                    <a:pt x="76327" y="3845293"/>
                  </a:lnTo>
                  <a:lnTo>
                    <a:pt x="76327" y="3838600"/>
                  </a:lnTo>
                  <a:close/>
                </a:path>
                <a:path w="434339" h="3855085">
                  <a:moveTo>
                    <a:pt x="76327" y="9347"/>
                  </a:moveTo>
                  <a:lnTo>
                    <a:pt x="74980" y="6083"/>
                  </a:lnTo>
                  <a:lnTo>
                    <a:pt x="70231" y="1346"/>
                  </a:lnTo>
                  <a:lnTo>
                    <a:pt x="66979" y="0"/>
                  </a:lnTo>
                  <a:lnTo>
                    <a:pt x="60286" y="0"/>
                  </a:lnTo>
                  <a:lnTo>
                    <a:pt x="57010" y="1346"/>
                  </a:lnTo>
                  <a:lnTo>
                    <a:pt x="52285" y="6083"/>
                  </a:lnTo>
                  <a:lnTo>
                    <a:pt x="50927" y="9347"/>
                  </a:lnTo>
                  <a:lnTo>
                    <a:pt x="50927" y="16040"/>
                  </a:lnTo>
                  <a:lnTo>
                    <a:pt x="52285" y="19304"/>
                  </a:lnTo>
                  <a:lnTo>
                    <a:pt x="57010" y="24041"/>
                  </a:lnTo>
                  <a:lnTo>
                    <a:pt x="60286" y="25400"/>
                  </a:lnTo>
                  <a:lnTo>
                    <a:pt x="66979" y="25400"/>
                  </a:lnTo>
                  <a:lnTo>
                    <a:pt x="70231" y="24041"/>
                  </a:lnTo>
                  <a:lnTo>
                    <a:pt x="74980" y="19304"/>
                  </a:lnTo>
                  <a:lnTo>
                    <a:pt x="76327" y="16040"/>
                  </a:lnTo>
                  <a:lnTo>
                    <a:pt x="76327" y="9347"/>
                  </a:lnTo>
                  <a:close/>
                </a:path>
                <a:path w="434339" h="3855085">
                  <a:moveTo>
                    <a:pt x="128905" y="3842029"/>
                  </a:moveTo>
                  <a:lnTo>
                    <a:pt x="126746" y="3828173"/>
                  </a:lnTo>
                  <a:lnTo>
                    <a:pt x="120230" y="3823436"/>
                  </a:lnTo>
                  <a:lnTo>
                    <a:pt x="106387" y="3825595"/>
                  </a:lnTo>
                  <a:lnTo>
                    <a:pt x="101650" y="3832098"/>
                  </a:lnTo>
                  <a:lnTo>
                    <a:pt x="103809" y="3845953"/>
                  </a:lnTo>
                  <a:lnTo>
                    <a:pt x="110312" y="3850690"/>
                  </a:lnTo>
                  <a:lnTo>
                    <a:pt x="124167" y="3848531"/>
                  </a:lnTo>
                  <a:lnTo>
                    <a:pt x="128905" y="3842029"/>
                  </a:lnTo>
                  <a:close/>
                </a:path>
                <a:path w="434339" h="3855085">
                  <a:moveTo>
                    <a:pt x="128917" y="9740"/>
                  </a:moveTo>
                  <a:lnTo>
                    <a:pt x="123875" y="3492"/>
                  </a:lnTo>
                  <a:lnTo>
                    <a:pt x="109931" y="2006"/>
                  </a:lnTo>
                  <a:lnTo>
                    <a:pt x="103670" y="7048"/>
                  </a:lnTo>
                  <a:lnTo>
                    <a:pt x="102184" y="21005"/>
                  </a:lnTo>
                  <a:lnTo>
                    <a:pt x="107238" y="27254"/>
                  </a:lnTo>
                  <a:lnTo>
                    <a:pt x="121170" y="28740"/>
                  </a:lnTo>
                  <a:lnTo>
                    <a:pt x="127431" y="23698"/>
                  </a:lnTo>
                  <a:lnTo>
                    <a:pt x="128917" y="9740"/>
                  </a:lnTo>
                  <a:close/>
                </a:path>
                <a:path w="434339" h="3855085">
                  <a:moveTo>
                    <a:pt x="180200" y="3829672"/>
                  </a:moveTo>
                  <a:lnTo>
                    <a:pt x="176517" y="3816134"/>
                  </a:lnTo>
                  <a:lnTo>
                    <a:pt x="169532" y="3812133"/>
                  </a:lnTo>
                  <a:lnTo>
                    <a:pt x="155994" y="3815816"/>
                  </a:lnTo>
                  <a:lnTo>
                    <a:pt x="152006" y="3822789"/>
                  </a:lnTo>
                  <a:lnTo>
                    <a:pt x="155663" y="3836327"/>
                  </a:lnTo>
                  <a:lnTo>
                    <a:pt x="162648" y="3840327"/>
                  </a:lnTo>
                  <a:lnTo>
                    <a:pt x="176199" y="3836644"/>
                  </a:lnTo>
                  <a:lnTo>
                    <a:pt x="180200" y="3829672"/>
                  </a:lnTo>
                  <a:close/>
                </a:path>
                <a:path w="434339" h="3855085">
                  <a:moveTo>
                    <a:pt x="180632" y="20154"/>
                  </a:moveTo>
                  <a:lnTo>
                    <a:pt x="176403" y="13309"/>
                  </a:lnTo>
                  <a:lnTo>
                    <a:pt x="162775" y="10058"/>
                  </a:lnTo>
                  <a:lnTo>
                    <a:pt x="155917" y="14274"/>
                  </a:lnTo>
                  <a:lnTo>
                    <a:pt x="152666" y="27927"/>
                  </a:lnTo>
                  <a:lnTo>
                    <a:pt x="156895" y="34772"/>
                  </a:lnTo>
                  <a:lnTo>
                    <a:pt x="170548" y="38023"/>
                  </a:lnTo>
                  <a:lnTo>
                    <a:pt x="177380" y="33807"/>
                  </a:lnTo>
                  <a:lnTo>
                    <a:pt x="180632" y="20154"/>
                  </a:lnTo>
                  <a:close/>
                </a:path>
                <a:path w="434339" h="3855085">
                  <a:moveTo>
                    <a:pt x="229730" y="3811447"/>
                  </a:moveTo>
                  <a:lnTo>
                    <a:pt x="224459" y="3798443"/>
                  </a:lnTo>
                  <a:lnTo>
                    <a:pt x="217055" y="3795306"/>
                  </a:lnTo>
                  <a:lnTo>
                    <a:pt x="204050" y="3800564"/>
                  </a:lnTo>
                  <a:lnTo>
                    <a:pt x="200914" y="3807968"/>
                  </a:lnTo>
                  <a:lnTo>
                    <a:pt x="206171" y="3820972"/>
                  </a:lnTo>
                  <a:lnTo>
                    <a:pt x="213575" y="3824109"/>
                  </a:lnTo>
                  <a:lnTo>
                    <a:pt x="226580" y="3818852"/>
                  </a:lnTo>
                  <a:lnTo>
                    <a:pt x="229730" y="3811447"/>
                  </a:lnTo>
                  <a:close/>
                </a:path>
                <a:path w="434339" h="3855085">
                  <a:moveTo>
                    <a:pt x="230454" y="37909"/>
                  </a:moveTo>
                  <a:lnTo>
                    <a:pt x="227291" y="30518"/>
                  </a:lnTo>
                  <a:lnTo>
                    <a:pt x="214299" y="25273"/>
                  </a:lnTo>
                  <a:lnTo>
                    <a:pt x="206883" y="28422"/>
                  </a:lnTo>
                  <a:lnTo>
                    <a:pt x="201637" y="41427"/>
                  </a:lnTo>
                  <a:lnTo>
                    <a:pt x="204800" y="48831"/>
                  </a:lnTo>
                  <a:lnTo>
                    <a:pt x="217805" y="54076"/>
                  </a:lnTo>
                  <a:lnTo>
                    <a:pt x="225209" y="50927"/>
                  </a:lnTo>
                  <a:lnTo>
                    <a:pt x="230454" y="37909"/>
                  </a:lnTo>
                  <a:close/>
                </a:path>
                <a:path w="434339" h="3855085">
                  <a:moveTo>
                    <a:pt x="276529" y="3786848"/>
                  </a:moveTo>
                  <a:lnTo>
                    <a:pt x="269570" y="3774681"/>
                  </a:lnTo>
                  <a:lnTo>
                    <a:pt x="261797" y="3772573"/>
                  </a:lnTo>
                  <a:lnTo>
                    <a:pt x="249643" y="3779558"/>
                  </a:lnTo>
                  <a:lnTo>
                    <a:pt x="247523" y="3787317"/>
                  </a:lnTo>
                  <a:lnTo>
                    <a:pt x="254508" y="3799484"/>
                  </a:lnTo>
                  <a:lnTo>
                    <a:pt x="262255" y="3801592"/>
                  </a:lnTo>
                  <a:lnTo>
                    <a:pt x="274447" y="3794607"/>
                  </a:lnTo>
                  <a:lnTo>
                    <a:pt x="276529" y="3786848"/>
                  </a:lnTo>
                  <a:close/>
                </a:path>
                <a:path w="434339" h="3855085">
                  <a:moveTo>
                    <a:pt x="276821" y="63588"/>
                  </a:moveTo>
                  <a:lnTo>
                    <a:pt x="274955" y="55778"/>
                  </a:lnTo>
                  <a:lnTo>
                    <a:pt x="263004" y="48437"/>
                  </a:lnTo>
                  <a:lnTo>
                    <a:pt x="255181" y="50304"/>
                  </a:lnTo>
                  <a:lnTo>
                    <a:pt x="247853" y="62268"/>
                  </a:lnTo>
                  <a:lnTo>
                    <a:pt x="249720" y="70078"/>
                  </a:lnTo>
                  <a:lnTo>
                    <a:pt x="261670" y="77419"/>
                  </a:lnTo>
                  <a:lnTo>
                    <a:pt x="269494" y="75552"/>
                  </a:lnTo>
                  <a:lnTo>
                    <a:pt x="276821" y="63588"/>
                  </a:lnTo>
                  <a:close/>
                </a:path>
                <a:path w="434339" h="3855085">
                  <a:moveTo>
                    <a:pt x="318096" y="96964"/>
                  </a:moveTo>
                  <a:lnTo>
                    <a:pt x="317627" y="88938"/>
                  </a:lnTo>
                  <a:lnTo>
                    <a:pt x="307136" y="79629"/>
                  </a:lnTo>
                  <a:lnTo>
                    <a:pt x="299097" y="80111"/>
                  </a:lnTo>
                  <a:lnTo>
                    <a:pt x="289801" y="90601"/>
                  </a:lnTo>
                  <a:lnTo>
                    <a:pt x="290283" y="98628"/>
                  </a:lnTo>
                  <a:lnTo>
                    <a:pt x="300774" y="107937"/>
                  </a:lnTo>
                  <a:lnTo>
                    <a:pt x="308787" y="107454"/>
                  </a:lnTo>
                  <a:lnTo>
                    <a:pt x="318096" y="96964"/>
                  </a:lnTo>
                  <a:close/>
                </a:path>
                <a:path w="434339" h="3855085">
                  <a:moveTo>
                    <a:pt x="319239" y="3755491"/>
                  </a:moveTo>
                  <a:lnTo>
                    <a:pt x="310476" y="3744544"/>
                  </a:lnTo>
                  <a:lnTo>
                    <a:pt x="302475" y="3743655"/>
                  </a:lnTo>
                  <a:lnTo>
                    <a:pt x="291541" y="3752418"/>
                  </a:lnTo>
                  <a:lnTo>
                    <a:pt x="290652" y="3760419"/>
                  </a:lnTo>
                  <a:lnTo>
                    <a:pt x="299427" y="3771366"/>
                  </a:lnTo>
                  <a:lnTo>
                    <a:pt x="307416" y="3772255"/>
                  </a:lnTo>
                  <a:lnTo>
                    <a:pt x="318350" y="3763480"/>
                  </a:lnTo>
                  <a:lnTo>
                    <a:pt x="319239" y="3755491"/>
                  </a:lnTo>
                  <a:close/>
                </a:path>
                <a:path w="434339" h="3855085">
                  <a:moveTo>
                    <a:pt x="353936" y="128917"/>
                  </a:moveTo>
                  <a:lnTo>
                    <a:pt x="345147" y="117970"/>
                  </a:lnTo>
                  <a:lnTo>
                    <a:pt x="337172" y="117081"/>
                  </a:lnTo>
                  <a:lnTo>
                    <a:pt x="326224" y="125857"/>
                  </a:lnTo>
                  <a:lnTo>
                    <a:pt x="325335" y="133845"/>
                  </a:lnTo>
                  <a:lnTo>
                    <a:pt x="334098" y="144792"/>
                  </a:lnTo>
                  <a:lnTo>
                    <a:pt x="342099" y="145681"/>
                  </a:lnTo>
                  <a:lnTo>
                    <a:pt x="353047" y="136906"/>
                  </a:lnTo>
                  <a:lnTo>
                    <a:pt x="353936" y="128917"/>
                  </a:lnTo>
                  <a:close/>
                </a:path>
                <a:path w="434339" h="3855085">
                  <a:moveTo>
                    <a:pt x="356704" y="3725456"/>
                  </a:moveTo>
                  <a:lnTo>
                    <a:pt x="356222" y="3717429"/>
                  </a:lnTo>
                  <a:lnTo>
                    <a:pt x="345732" y="3708120"/>
                  </a:lnTo>
                  <a:lnTo>
                    <a:pt x="337693" y="3708603"/>
                  </a:lnTo>
                  <a:lnTo>
                    <a:pt x="328383" y="3719093"/>
                  </a:lnTo>
                  <a:lnTo>
                    <a:pt x="328879" y="3727119"/>
                  </a:lnTo>
                  <a:lnTo>
                    <a:pt x="339356" y="3736429"/>
                  </a:lnTo>
                  <a:lnTo>
                    <a:pt x="347395" y="3735946"/>
                  </a:lnTo>
                  <a:lnTo>
                    <a:pt x="356704" y="3725456"/>
                  </a:lnTo>
                  <a:close/>
                </a:path>
                <a:path w="434339" h="3855085">
                  <a:moveTo>
                    <a:pt x="383273" y="174066"/>
                  </a:moveTo>
                  <a:lnTo>
                    <a:pt x="376288" y="161886"/>
                  </a:lnTo>
                  <a:lnTo>
                    <a:pt x="368515" y="159791"/>
                  </a:lnTo>
                  <a:lnTo>
                    <a:pt x="356362" y="166763"/>
                  </a:lnTo>
                  <a:lnTo>
                    <a:pt x="354253" y="174523"/>
                  </a:lnTo>
                  <a:lnTo>
                    <a:pt x="361238" y="186690"/>
                  </a:lnTo>
                  <a:lnTo>
                    <a:pt x="368985" y="188798"/>
                  </a:lnTo>
                  <a:lnTo>
                    <a:pt x="381165" y="181825"/>
                  </a:lnTo>
                  <a:lnTo>
                    <a:pt x="383273" y="174066"/>
                  </a:lnTo>
                  <a:close/>
                </a:path>
                <a:path w="434339" h="3855085">
                  <a:moveTo>
                    <a:pt x="387896" y="3681323"/>
                  </a:moveTo>
                  <a:lnTo>
                    <a:pt x="386029" y="3673500"/>
                  </a:lnTo>
                  <a:lnTo>
                    <a:pt x="374065" y="3666172"/>
                  </a:lnTo>
                  <a:lnTo>
                    <a:pt x="366255" y="3668039"/>
                  </a:lnTo>
                  <a:lnTo>
                    <a:pt x="358902" y="3679990"/>
                  </a:lnTo>
                  <a:lnTo>
                    <a:pt x="360768" y="3687813"/>
                  </a:lnTo>
                  <a:lnTo>
                    <a:pt x="372745" y="3695154"/>
                  </a:lnTo>
                  <a:lnTo>
                    <a:pt x="380542" y="3693274"/>
                  </a:lnTo>
                  <a:lnTo>
                    <a:pt x="387896" y="3681323"/>
                  </a:lnTo>
                  <a:close/>
                </a:path>
                <a:path w="434339" h="3855085">
                  <a:moveTo>
                    <a:pt x="405777" y="222745"/>
                  </a:moveTo>
                  <a:lnTo>
                    <a:pt x="400519" y="209740"/>
                  </a:lnTo>
                  <a:lnTo>
                    <a:pt x="393115" y="206603"/>
                  </a:lnTo>
                  <a:lnTo>
                    <a:pt x="380111" y="211861"/>
                  </a:lnTo>
                  <a:lnTo>
                    <a:pt x="376986" y="219265"/>
                  </a:lnTo>
                  <a:lnTo>
                    <a:pt x="382231" y="232270"/>
                  </a:lnTo>
                  <a:lnTo>
                    <a:pt x="389636" y="235407"/>
                  </a:lnTo>
                  <a:lnTo>
                    <a:pt x="402640" y="230149"/>
                  </a:lnTo>
                  <a:lnTo>
                    <a:pt x="405777" y="222745"/>
                  </a:lnTo>
                  <a:close/>
                </a:path>
                <a:path w="434339" h="3855085">
                  <a:moveTo>
                    <a:pt x="411060" y="3632619"/>
                  </a:moveTo>
                  <a:lnTo>
                    <a:pt x="407911" y="3625215"/>
                  </a:lnTo>
                  <a:lnTo>
                    <a:pt x="394893" y="3619970"/>
                  </a:lnTo>
                  <a:lnTo>
                    <a:pt x="387489" y="3623119"/>
                  </a:lnTo>
                  <a:lnTo>
                    <a:pt x="382257" y="3636137"/>
                  </a:lnTo>
                  <a:lnTo>
                    <a:pt x="385406" y="3643528"/>
                  </a:lnTo>
                  <a:lnTo>
                    <a:pt x="398411" y="3648773"/>
                  </a:lnTo>
                  <a:lnTo>
                    <a:pt x="405815" y="3645624"/>
                  </a:lnTo>
                  <a:lnTo>
                    <a:pt x="411060" y="3632619"/>
                  </a:lnTo>
                  <a:close/>
                </a:path>
                <a:path w="434339" h="3855085">
                  <a:moveTo>
                    <a:pt x="422008" y="273672"/>
                  </a:moveTo>
                  <a:lnTo>
                    <a:pt x="418325" y="260134"/>
                  </a:lnTo>
                  <a:lnTo>
                    <a:pt x="411353" y="256146"/>
                  </a:lnTo>
                  <a:lnTo>
                    <a:pt x="397814" y="259816"/>
                  </a:lnTo>
                  <a:lnTo>
                    <a:pt x="393814" y="266801"/>
                  </a:lnTo>
                  <a:lnTo>
                    <a:pt x="397497" y="280339"/>
                  </a:lnTo>
                  <a:lnTo>
                    <a:pt x="404456" y="284327"/>
                  </a:lnTo>
                  <a:lnTo>
                    <a:pt x="418007" y="280657"/>
                  </a:lnTo>
                  <a:lnTo>
                    <a:pt x="422008" y="273672"/>
                  </a:lnTo>
                  <a:close/>
                </a:path>
                <a:path w="434339" h="3855085">
                  <a:moveTo>
                    <a:pt x="426262" y="3581095"/>
                  </a:moveTo>
                  <a:lnTo>
                    <a:pt x="422059" y="3574250"/>
                  </a:lnTo>
                  <a:lnTo>
                    <a:pt x="408393" y="3570998"/>
                  </a:lnTo>
                  <a:lnTo>
                    <a:pt x="401561" y="3575215"/>
                  </a:lnTo>
                  <a:lnTo>
                    <a:pt x="398310" y="3588867"/>
                  </a:lnTo>
                  <a:lnTo>
                    <a:pt x="402513" y="3595713"/>
                  </a:lnTo>
                  <a:lnTo>
                    <a:pt x="416179" y="3598951"/>
                  </a:lnTo>
                  <a:lnTo>
                    <a:pt x="423024" y="3594735"/>
                  </a:lnTo>
                  <a:lnTo>
                    <a:pt x="426262" y="3581095"/>
                  </a:lnTo>
                  <a:close/>
                </a:path>
                <a:path w="434339" h="3855085">
                  <a:moveTo>
                    <a:pt x="432358" y="326021"/>
                  </a:moveTo>
                  <a:lnTo>
                    <a:pt x="430199" y="312153"/>
                  </a:lnTo>
                  <a:lnTo>
                    <a:pt x="423710" y="307416"/>
                  </a:lnTo>
                  <a:lnTo>
                    <a:pt x="409841" y="309587"/>
                  </a:lnTo>
                  <a:lnTo>
                    <a:pt x="405117" y="316090"/>
                  </a:lnTo>
                  <a:lnTo>
                    <a:pt x="407276" y="329946"/>
                  </a:lnTo>
                  <a:lnTo>
                    <a:pt x="413766" y="334683"/>
                  </a:lnTo>
                  <a:lnTo>
                    <a:pt x="427621" y="332511"/>
                  </a:lnTo>
                  <a:lnTo>
                    <a:pt x="432358" y="326021"/>
                  </a:lnTo>
                  <a:close/>
                </a:path>
                <a:path w="434339" h="3855085">
                  <a:moveTo>
                    <a:pt x="434327" y="3528250"/>
                  </a:moveTo>
                  <a:lnTo>
                    <a:pt x="429272" y="3521989"/>
                  </a:lnTo>
                  <a:lnTo>
                    <a:pt x="415328" y="3520503"/>
                  </a:lnTo>
                  <a:lnTo>
                    <a:pt x="409067" y="3525558"/>
                  </a:lnTo>
                  <a:lnTo>
                    <a:pt x="407593" y="3539502"/>
                  </a:lnTo>
                  <a:lnTo>
                    <a:pt x="412623" y="3545763"/>
                  </a:lnTo>
                  <a:lnTo>
                    <a:pt x="426593" y="3547249"/>
                  </a:lnTo>
                  <a:lnTo>
                    <a:pt x="432828" y="3542195"/>
                  </a:lnTo>
                  <a:lnTo>
                    <a:pt x="434327" y="3528250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2">
              <a:extLst>
                <a:ext uri="{FF2B5EF4-FFF2-40B4-BE49-F238E27FC236}">
                  <a16:creationId xmlns:a16="http://schemas.microsoft.com/office/drawing/2014/main" xmlns="" id="{4B8A76CE-025C-A662-2B95-A8FD0AD28DF7}"/>
                </a:ext>
              </a:extLst>
            </p:cNvPr>
            <p:cNvSpPr/>
            <p:nvPr/>
          </p:nvSpPr>
          <p:spPr>
            <a:xfrm>
              <a:off x="4295901" y="1871991"/>
              <a:ext cx="0" cy="3134995"/>
            </a:xfrm>
            <a:custGeom>
              <a:avLst/>
              <a:gdLst/>
              <a:ahLst/>
              <a:cxnLst/>
              <a:rect l="l" t="t" r="r" b="b"/>
              <a:pathLst>
                <a:path h="3134995">
                  <a:moveTo>
                    <a:pt x="0" y="0"/>
                  </a:moveTo>
                  <a:lnTo>
                    <a:pt x="0" y="3134652"/>
                  </a:lnTo>
                </a:path>
              </a:pathLst>
            </a:custGeom>
            <a:ln w="25400">
              <a:solidFill>
                <a:srgbClr val="034EA2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3">
              <a:extLst>
                <a:ext uri="{FF2B5EF4-FFF2-40B4-BE49-F238E27FC236}">
                  <a16:creationId xmlns:a16="http://schemas.microsoft.com/office/drawing/2014/main" xmlns="" id="{51A5A073-F22E-4940-1CA9-5DA5F23F2CE4}"/>
                </a:ext>
              </a:extLst>
            </p:cNvPr>
            <p:cNvSpPr/>
            <p:nvPr/>
          </p:nvSpPr>
          <p:spPr>
            <a:xfrm>
              <a:off x="708595" y="1806194"/>
              <a:ext cx="3456304" cy="3138170"/>
            </a:xfrm>
            <a:custGeom>
              <a:avLst/>
              <a:gdLst/>
              <a:ahLst/>
              <a:cxnLst/>
              <a:rect l="l" t="t" r="r" b="b"/>
              <a:pathLst>
                <a:path w="3456304" h="3138170">
                  <a:moveTo>
                    <a:pt x="3455999" y="0"/>
                  </a:moveTo>
                  <a:lnTo>
                    <a:pt x="0" y="0"/>
                  </a:lnTo>
                  <a:lnTo>
                    <a:pt x="0" y="3137800"/>
                  </a:lnTo>
                  <a:lnTo>
                    <a:pt x="3455999" y="3137800"/>
                  </a:lnTo>
                  <a:lnTo>
                    <a:pt x="345599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2" name="object 26">
            <a:extLst>
              <a:ext uri="{FF2B5EF4-FFF2-40B4-BE49-F238E27FC236}">
                <a16:creationId xmlns:a16="http://schemas.microsoft.com/office/drawing/2014/main" xmlns="" id="{71F495CD-321E-CB1B-BFA7-E11BD69611B3}"/>
              </a:ext>
            </a:extLst>
          </p:cNvPr>
          <p:cNvGrpSpPr/>
          <p:nvPr/>
        </p:nvGrpSpPr>
        <p:grpSpPr>
          <a:xfrm>
            <a:off x="10556277" y="4960344"/>
            <a:ext cx="1631938" cy="2012279"/>
            <a:chOff x="0" y="4845720"/>
            <a:chExt cx="1631938" cy="2012279"/>
          </a:xfrm>
        </p:grpSpPr>
        <p:sp>
          <p:nvSpPr>
            <p:cNvPr id="34" name="object 28">
              <a:extLst>
                <a:ext uri="{FF2B5EF4-FFF2-40B4-BE49-F238E27FC236}">
                  <a16:creationId xmlns:a16="http://schemas.microsoft.com/office/drawing/2014/main" xmlns="" id="{953C9886-437B-9BED-3B6E-9888A6590E84}"/>
                </a:ext>
              </a:extLst>
            </p:cNvPr>
            <p:cNvSpPr/>
            <p:nvPr/>
          </p:nvSpPr>
          <p:spPr>
            <a:xfrm>
              <a:off x="112383" y="4845720"/>
              <a:ext cx="1519555" cy="1327150"/>
            </a:xfrm>
            <a:custGeom>
              <a:avLst/>
              <a:gdLst/>
              <a:ahLst/>
              <a:cxnLst/>
              <a:rect l="l" t="t" r="r" b="b"/>
              <a:pathLst>
                <a:path w="1519555" h="1327150">
                  <a:moveTo>
                    <a:pt x="865976" y="696522"/>
                  </a:moveTo>
                  <a:lnTo>
                    <a:pt x="647903" y="696522"/>
                  </a:lnTo>
                  <a:lnTo>
                    <a:pt x="619278" y="739014"/>
                  </a:lnTo>
                  <a:lnTo>
                    <a:pt x="594053" y="780007"/>
                  </a:lnTo>
                  <a:lnTo>
                    <a:pt x="553324" y="857508"/>
                  </a:lnTo>
                  <a:lnTo>
                    <a:pt x="524751" y="929038"/>
                  </a:lnTo>
                  <a:lnTo>
                    <a:pt x="507370" y="994610"/>
                  </a:lnTo>
                  <a:lnTo>
                    <a:pt x="500220" y="1054237"/>
                  </a:lnTo>
                  <a:lnTo>
                    <a:pt x="500181" y="1081826"/>
                  </a:lnTo>
                  <a:lnTo>
                    <a:pt x="502338" y="1107932"/>
                  </a:lnTo>
                  <a:lnTo>
                    <a:pt x="512761" y="1155710"/>
                  </a:lnTo>
                  <a:lnTo>
                    <a:pt x="530525" y="1197579"/>
                  </a:lnTo>
                  <a:lnTo>
                    <a:pt x="568831" y="1249339"/>
                  </a:lnTo>
                  <a:lnTo>
                    <a:pt x="618240" y="1287882"/>
                  </a:lnTo>
                  <a:lnTo>
                    <a:pt x="675503" y="1313252"/>
                  </a:lnTo>
                  <a:lnTo>
                    <a:pt x="737368" y="1325493"/>
                  </a:lnTo>
                  <a:lnTo>
                    <a:pt x="758451" y="1326663"/>
                  </a:lnTo>
                  <a:lnTo>
                    <a:pt x="800587" y="1324647"/>
                  </a:lnTo>
                  <a:lnTo>
                    <a:pt x="861910" y="1310759"/>
                  </a:lnTo>
                  <a:lnTo>
                    <a:pt x="918086" y="1283873"/>
                  </a:lnTo>
                  <a:lnTo>
                    <a:pt x="965868" y="1244031"/>
                  </a:lnTo>
                  <a:lnTo>
                    <a:pt x="1002003" y="1191276"/>
                  </a:lnTo>
                  <a:lnTo>
                    <a:pt x="1018018" y="1148955"/>
                  </a:lnTo>
                  <a:lnTo>
                    <a:pt x="1026452" y="1100926"/>
                  </a:lnTo>
                  <a:lnTo>
                    <a:pt x="1027524" y="1074776"/>
                  </a:lnTo>
                  <a:lnTo>
                    <a:pt x="1022775" y="1018212"/>
                  </a:lnTo>
                  <a:lnTo>
                    <a:pt x="1008038" y="955975"/>
                  </a:lnTo>
                  <a:lnTo>
                    <a:pt x="982347" y="888076"/>
                  </a:lnTo>
                  <a:lnTo>
                    <a:pt x="944740" y="814529"/>
                  </a:lnTo>
                  <a:lnTo>
                    <a:pt x="921167" y="775641"/>
                  </a:lnTo>
                  <a:lnTo>
                    <a:pt x="894254" y="735346"/>
                  </a:lnTo>
                  <a:lnTo>
                    <a:pt x="865976" y="696522"/>
                  </a:lnTo>
                  <a:close/>
                </a:path>
                <a:path w="1519555" h="1327150">
                  <a:moveTo>
                    <a:pt x="386873" y="493200"/>
                  </a:moveTo>
                  <a:lnTo>
                    <a:pt x="345715" y="493956"/>
                  </a:lnTo>
                  <a:lnTo>
                    <a:pt x="271061" y="501680"/>
                  </a:lnTo>
                  <a:lnTo>
                    <a:pt x="206320" y="516892"/>
                  </a:lnTo>
                  <a:lnTo>
                    <a:pt x="151128" y="538637"/>
                  </a:lnTo>
                  <a:lnTo>
                    <a:pt x="105122" y="565964"/>
                  </a:lnTo>
                  <a:lnTo>
                    <a:pt x="67936" y="597914"/>
                  </a:lnTo>
                  <a:lnTo>
                    <a:pt x="39207" y="633540"/>
                  </a:lnTo>
                  <a:lnTo>
                    <a:pt x="11173" y="691779"/>
                  </a:lnTo>
                  <a:lnTo>
                    <a:pt x="120" y="752918"/>
                  </a:lnTo>
                  <a:lnTo>
                    <a:pt x="0" y="773413"/>
                  </a:lnTo>
                  <a:lnTo>
                    <a:pt x="1579" y="793699"/>
                  </a:lnTo>
                  <a:lnTo>
                    <a:pt x="16098" y="852523"/>
                  </a:lnTo>
                  <a:lnTo>
                    <a:pt x="44321" y="905665"/>
                  </a:lnTo>
                  <a:lnTo>
                    <a:pt x="85020" y="949907"/>
                  </a:lnTo>
                  <a:lnTo>
                    <a:pt x="136966" y="982033"/>
                  </a:lnTo>
                  <a:lnTo>
                    <a:pt x="198931" y="998824"/>
                  </a:lnTo>
                  <a:lnTo>
                    <a:pt x="221601" y="1000457"/>
                  </a:lnTo>
                  <a:lnTo>
                    <a:pt x="269687" y="997061"/>
                  </a:lnTo>
                  <a:lnTo>
                    <a:pt x="321135" y="983990"/>
                  </a:lnTo>
                  <a:lnTo>
                    <a:pt x="375579" y="960288"/>
                  </a:lnTo>
                  <a:lnTo>
                    <a:pt x="432656" y="925003"/>
                  </a:lnTo>
                  <a:lnTo>
                    <a:pt x="492001" y="877181"/>
                  </a:lnTo>
                  <a:lnTo>
                    <a:pt x="553252" y="815871"/>
                  </a:lnTo>
                  <a:lnTo>
                    <a:pt x="584477" y="779858"/>
                  </a:lnTo>
                  <a:lnTo>
                    <a:pt x="616044" y="740115"/>
                  </a:lnTo>
                  <a:lnTo>
                    <a:pt x="647903" y="696522"/>
                  </a:lnTo>
                  <a:lnTo>
                    <a:pt x="865976" y="696522"/>
                  </a:lnTo>
                  <a:lnTo>
                    <a:pt x="863880" y="693644"/>
                  </a:lnTo>
                  <a:lnTo>
                    <a:pt x="1509763" y="693644"/>
                  </a:lnTo>
                  <a:lnTo>
                    <a:pt x="1496703" y="652114"/>
                  </a:lnTo>
                  <a:lnTo>
                    <a:pt x="1460452" y="596498"/>
                  </a:lnTo>
                  <a:lnTo>
                    <a:pt x="1426082" y="563491"/>
                  </a:lnTo>
                  <a:lnTo>
                    <a:pt x="1383164" y="534864"/>
                  </a:lnTo>
                  <a:lnTo>
                    <a:pt x="1335990" y="513659"/>
                  </a:lnTo>
                  <a:lnTo>
                    <a:pt x="578109" y="513659"/>
                  </a:lnTo>
                  <a:lnTo>
                    <a:pt x="526219" y="504783"/>
                  </a:lnTo>
                  <a:lnTo>
                    <a:pt x="477080" y="498494"/>
                  </a:lnTo>
                  <a:lnTo>
                    <a:pt x="430647" y="494672"/>
                  </a:lnTo>
                  <a:lnTo>
                    <a:pt x="386873" y="493200"/>
                  </a:lnTo>
                  <a:close/>
                </a:path>
                <a:path w="1519555" h="1327150">
                  <a:moveTo>
                    <a:pt x="1509763" y="693644"/>
                  </a:moveTo>
                  <a:lnTo>
                    <a:pt x="863880" y="693644"/>
                  </a:lnTo>
                  <a:lnTo>
                    <a:pt x="897543" y="736359"/>
                  </a:lnTo>
                  <a:lnTo>
                    <a:pt x="930768" y="775235"/>
                  </a:lnTo>
                  <a:lnTo>
                    <a:pt x="963517" y="810390"/>
                  </a:lnTo>
                  <a:lnTo>
                    <a:pt x="1027416" y="870027"/>
                  </a:lnTo>
                  <a:lnTo>
                    <a:pt x="1088909" y="916231"/>
                  </a:lnTo>
                  <a:lnTo>
                    <a:pt x="1147663" y="949965"/>
                  </a:lnTo>
                  <a:lnTo>
                    <a:pt x="1203344" y="972193"/>
                  </a:lnTo>
                  <a:lnTo>
                    <a:pt x="1255625" y="983876"/>
                  </a:lnTo>
                  <a:lnTo>
                    <a:pt x="1280384" y="986065"/>
                  </a:lnTo>
                  <a:lnTo>
                    <a:pt x="1326937" y="983738"/>
                  </a:lnTo>
                  <a:lnTo>
                    <a:pt x="1388725" y="965290"/>
                  </a:lnTo>
                  <a:lnTo>
                    <a:pt x="1439869" y="931786"/>
                  </a:lnTo>
                  <a:lnTo>
                    <a:pt x="1479247" y="886471"/>
                  </a:lnTo>
                  <a:lnTo>
                    <a:pt x="1505740" y="832597"/>
                  </a:lnTo>
                  <a:lnTo>
                    <a:pt x="1518229" y="773386"/>
                  </a:lnTo>
                  <a:lnTo>
                    <a:pt x="1519084" y="753067"/>
                  </a:lnTo>
                  <a:lnTo>
                    <a:pt x="1515589" y="712170"/>
                  </a:lnTo>
                  <a:lnTo>
                    <a:pt x="1509763" y="693644"/>
                  </a:lnTo>
                  <a:close/>
                </a:path>
                <a:path w="1519555" h="1327150">
                  <a:moveTo>
                    <a:pt x="480310" y="7500"/>
                  </a:moveTo>
                  <a:lnTo>
                    <a:pt x="412386" y="13352"/>
                  </a:lnTo>
                  <a:lnTo>
                    <a:pt x="368296" y="25275"/>
                  </a:lnTo>
                  <a:lnTo>
                    <a:pt x="326335" y="42832"/>
                  </a:lnTo>
                  <a:lnTo>
                    <a:pt x="269579" y="78251"/>
                  </a:lnTo>
                  <a:lnTo>
                    <a:pt x="223263" y="122549"/>
                  </a:lnTo>
                  <a:lnTo>
                    <a:pt x="190778" y="173454"/>
                  </a:lnTo>
                  <a:lnTo>
                    <a:pt x="175517" y="228688"/>
                  </a:lnTo>
                  <a:lnTo>
                    <a:pt x="174843" y="247669"/>
                  </a:lnTo>
                  <a:lnTo>
                    <a:pt x="180871" y="285977"/>
                  </a:lnTo>
                  <a:lnTo>
                    <a:pt x="210233" y="343047"/>
                  </a:lnTo>
                  <a:lnTo>
                    <a:pt x="244821" y="379849"/>
                  </a:lnTo>
                  <a:lnTo>
                    <a:pt x="292591" y="414867"/>
                  </a:lnTo>
                  <a:lnTo>
                    <a:pt x="354549" y="447428"/>
                  </a:lnTo>
                  <a:lnTo>
                    <a:pt x="431698" y="476858"/>
                  </a:lnTo>
                  <a:lnTo>
                    <a:pt x="476285" y="490189"/>
                  </a:lnTo>
                  <a:lnTo>
                    <a:pt x="525047" y="502483"/>
                  </a:lnTo>
                  <a:lnTo>
                    <a:pt x="578109" y="513659"/>
                  </a:lnTo>
                  <a:lnTo>
                    <a:pt x="1335990" y="513659"/>
                  </a:lnTo>
                  <a:lnTo>
                    <a:pt x="1331366" y="511580"/>
                  </a:lnTo>
                  <a:lnTo>
                    <a:pt x="1322083" y="508996"/>
                  </a:lnTo>
                  <a:lnTo>
                    <a:pt x="927543" y="508996"/>
                  </a:lnTo>
                  <a:lnTo>
                    <a:pt x="980580" y="496401"/>
                  </a:lnTo>
                  <a:lnTo>
                    <a:pt x="1029267" y="482803"/>
                  </a:lnTo>
                  <a:lnTo>
                    <a:pt x="1114103" y="452916"/>
                  </a:lnTo>
                  <a:lnTo>
                    <a:pt x="1183079" y="419982"/>
                  </a:lnTo>
                  <a:lnTo>
                    <a:pt x="1217164" y="397739"/>
                  </a:lnTo>
                  <a:lnTo>
                    <a:pt x="750930" y="397739"/>
                  </a:lnTo>
                  <a:lnTo>
                    <a:pt x="749169" y="352124"/>
                  </a:lnTo>
                  <a:lnTo>
                    <a:pt x="739087" y="270687"/>
                  </a:lnTo>
                  <a:lnTo>
                    <a:pt x="721078" y="201593"/>
                  </a:lnTo>
                  <a:lnTo>
                    <a:pt x="696152" y="144195"/>
                  </a:lnTo>
                  <a:lnTo>
                    <a:pt x="665313" y="97823"/>
                  </a:lnTo>
                  <a:lnTo>
                    <a:pt x="629566" y="61800"/>
                  </a:lnTo>
                  <a:lnTo>
                    <a:pt x="589915" y="35454"/>
                  </a:lnTo>
                  <a:lnTo>
                    <a:pt x="547368" y="18111"/>
                  </a:lnTo>
                  <a:lnTo>
                    <a:pt x="502926" y="9095"/>
                  </a:lnTo>
                  <a:lnTo>
                    <a:pt x="480310" y="7500"/>
                  </a:lnTo>
                  <a:close/>
                </a:path>
                <a:path w="1519555" h="1327150">
                  <a:moveTo>
                    <a:pt x="1160836" y="483061"/>
                  </a:moveTo>
                  <a:lnTo>
                    <a:pt x="1119366" y="483410"/>
                  </a:lnTo>
                  <a:lnTo>
                    <a:pt x="1075342" y="486059"/>
                  </a:lnTo>
                  <a:lnTo>
                    <a:pt x="1028725" y="491125"/>
                  </a:lnTo>
                  <a:lnTo>
                    <a:pt x="979473" y="498731"/>
                  </a:lnTo>
                  <a:lnTo>
                    <a:pt x="927543" y="508996"/>
                  </a:lnTo>
                  <a:lnTo>
                    <a:pt x="1322083" y="508996"/>
                  </a:lnTo>
                  <a:lnTo>
                    <a:pt x="1270353" y="494601"/>
                  </a:lnTo>
                  <a:lnTo>
                    <a:pt x="1199797" y="484891"/>
                  </a:lnTo>
                  <a:lnTo>
                    <a:pt x="1160836" y="483061"/>
                  </a:lnTo>
                  <a:close/>
                </a:path>
                <a:path w="1519555" h="1327150">
                  <a:moveTo>
                    <a:pt x="1035768" y="0"/>
                  </a:moveTo>
                  <a:lnTo>
                    <a:pt x="990254" y="2576"/>
                  </a:lnTo>
                  <a:lnTo>
                    <a:pt x="945825" y="12781"/>
                  </a:lnTo>
                  <a:lnTo>
                    <a:pt x="903511" y="31259"/>
                  </a:lnTo>
                  <a:lnTo>
                    <a:pt x="864338" y="58661"/>
                  </a:lnTo>
                  <a:lnTo>
                    <a:pt x="829333" y="95629"/>
                  </a:lnTo>
                  <a:lnTo>
                    <a:pt x="799523" y="142814"/>
                  </a:lnTo>
                  <a:lnTo>
                    <a:pt x="775935" y="200859"/>
                  </a:lnTo>
                  <a:lnTo>
                    <a:pt x="759597" y="270413"/>
                  </a:lnTo>
                  <a:lnTo>
                    <a:pt x="751535" y="352155"/>
                  </a:lnTo>
                  <a:lnTo>
                    <a:pt x="750930" y="397739"/>
                  </a:lnTo>
                  <a:lnTo>
                    <a:pt x="1217164" y="397739"/>
                  </a:lnTo>
                  <a:lnTo>
                    <a:pt x="1277558" y="347567"/>
                  </a:lnTo>
                  <a:lnTo>
                    <a:pt x="1305117" y="309378"/>
                  </a:lnTo>
                  <a:lnTo>
                    <a:pt x="1324742" y="251439"/>
                  </a:lnTo>
                  <a:lnTo>
                    <a:pt x="1326006" y="232272"/>
                  </a:lnTo>
                  <a:lnTo>
                    <a:pt x="1321391" y="194650"/>
                  </a:lnTo>
                  <a:lnTo>
                    <a:pt x="1298533" y="141198"/>
                  </a:lnTo>
                  <a:lnTo>
                    <a:pt x="1259632" y="93263"/>
                  </a:lnTo>
                  <a:lnTo>
                    <a:pt x="1208156" y="53031"/>
                  </a:lnTo>
                  <a:lnTo>
                    <a:pt x="1168564" y="31565"/>
                  </a:lnTo>
                  <a:lnTo>
                    <a:pt x="1125951" y="15142"/>
                  </a:lnTo>
                  <a:lnTo>
                    <a:pt x="1081344" y="4404"/>
                  </a:lnTo>
                  <a:lnTo>
                    <a:pt x="103576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29">
              <a:extLst>
                <a:ext uri="{FF2B5EF4-FFF2-40B4-BE49-F238E27FC236}">
                  <a16:creationId xmlns:a16="http://schemas.microsoft.com/office/drawing/2014/main" xmlns="" id="{A03C9081-2CEF-5C3A-DAFE-96556490A169}"/>
                </a:ext>
              </a:extLst>
            </p:cNvPr>
            <p:cNvSpPr/>
            <p:nvPr/>
          </p:nvSpPr>
          <p:spPr>
            <a:xfrm>
              <a:off x="112382" y="4845720"/>
              <a:ext cx="1519555" cy="1327150"/>
            </a:xfrm>
            <a:custGeom>
              <a:avLst/>
              <a:gdLst/>
              <a:ahLst/>
              <a:cxnLst/>
              <a:rect l="l" t="t" r="r" b="b"/>
              <a:pathLst>
                <a:path w="1519555" h="1327150">
                  <a:moveTo>
                    <a:pt x="863882" y="693644"/>
                  </a:moveTo>
                  <a:lnTo>
                    <a:pt x="894257" y="735345"/>
                  </a:lnTo>
                  <a:lnTo>
                    <a:pt x="921169" y="775640"/>
                  </a:lnTo>
                  <a:lnTo>
                    <a:pt x="944743" y="814528"/>
                  </a:lnTo>
                  <a:lnTo>
                    <a:pt x="982349" y="888075"/>
                  </a:lnTo>
                  <a:lnTo>
                    <a:pt x="1008040" y="955975"/>
                  </a:lnTo>
                  <a:lnTo>
                    <a:pt x="1022777" y="1018212"/>
                  </a:lnTo>
                  <a:lnTo>
                    <a:pt x="1027526" y="1074775"/>
                  </a:lnTo>
                  <a:lnTo>
                    <a:pt x="1026454" y="1100925"/>
                  </a:lnTo>
                  <a:lnTo>
                    <a:pt x="1018021" y="1148954"/>
                  </a:lnTo>
                  <a:lnTo>
                    <a:pt x="1002005" y="1191276"/>
                  </a:lnTo>
                  <a:lnTo>
                    <a:pt x="965870" y="1244030"/>
                  </a:lnTo>
                  <a:lnTo>
                    <a:pt x="918088" y="1283872"/>
                  </a:lnTo>
                  <a:lnTo>
                    <a:pt x="861912" y="1310759"/>
                  </a:lnTo>
                  <a:lnTo>
                    <a:pt x="800590" y="1324646"/>
                  </a:lnTo>
                  <a:lnTo>
                    <a:pt x="758453" y="1326662"/>
                  </a:lnTo>
                  <a:lnTo>
                    <a:pt x="737370" y="1325492"/>
                  </a:lnTo>
                  <a:lnTo>
                    <a:pt x="675505" y="1313252"/>
                  </a:lnTo>
                  <a:lnTo>
                    <a:pt x="618242" y="1287881"/>
                  </a:lnTo>
                  <a:lnTo>
                    <a:pt x="568833" y="1249338"/>
                  </a:lnTo>
                  <a:lnTo>
                    <a:pt x="530527" y="1197579"/>
                  </a:lnTo>
                  <a:lnTo>
                    <a:pt x="512763" y="1155709"/>
                  </a:lnTo>
                  <a:lnTo>
                    <a:pt x="502341" y="1107932"/>
                  </a:lnTo>
                  <a:lnTo>
                    <a:pt x="500183" y="1081825"/>
                  </a:lnTo>
                  <a:lnTo>
                    <a:pt x="500222" y="1054237"/>
                  </a:lnTo>
                  <a:lnTo>
                    <a:pt x="507372" y="994609"/>
                  </a:lnTo>
                  <a:lnTo>
                    <a:pt x="524753" y="929037"/>
                  </a:lnTo>
                  <a:lnTo>
                    <a:pt x="553326" y="857507"/>
                  </a:lnTo>
                  <a:lnTo>
                    <a:pt x="594055" y="780006"/>
                  </a:lnTo>
                  <a:lnTo>
                    <a:pt x="619280" y="739013"/>
                  </a:lnTo>
                  <a:lnTo>
                    <a:pt x="647905" y="696522"/>
                  </a:lnTo>
                  <a:lnTo>
                    <a:pt x="616046" y="740115"/>
                  </a:lnTo>
                  <a:lnTo>
                    <a:pt x="584479" y="779857"/>
                  </a:lnTo>
                  <a:lnTo>
                    <a:pt x="553254" y="815870"/>
                  </a:lnTo>
                  <a:lnTo>
                    <a:pt x="492003" y="877181"/>
                  </a:lnTo>
                  <a:lnTo>
                    <a:pt x="432658" y="925003"/>
                  </a:lnTo>
                  <a:lnTo>
                    <a:pt x="375581" y="960287"/>
                  </a:lnTo>
                  <a:lnTo>
                    <a:pt x="321137" y="983990"/>
                  </a:lnTo>
                  <a:lnTo>
                    <a:pt x="269689" y="997060"/>
                  </a:lnTo>
                  <a:lnTo>
                    <a:pt x="221603" y="1000456"/>
                  </a:lnTo>
                  <a:lnTo>
                    <a:pt x="198934" y="998824"/>
                  </a:lnTo>
                  <a:lnTo>
                    <a:pt x="136968" y="982033"/>
                  </a:lnTo>
                  <a:lnTo>
                    <a:pt x="85022" y="949907"/>
                  </a:lnTo>
                  <a:lnTo>
                    <a:pt x="44323" y="905664"/>
                  </a:lnTo>
                  <a:lnTo>
                    <a:pt x="16101" y="852523"/>
                  </a:lnTo>
                  <a:lnTo>
                    <a:pt x="1581" y="793699"/>
                  </a:lnTo>
                  <a:lnTo>
                    <a:pt x="0" y="773386"/>
                  </a:lnTo>
                  <a:lnTo>
                    <a:pt x="123" y="752917"/>
                  </a:lnTo>
                  <a:lnTo>
                    <a:pt x="11174" y="691778"/>
                  </a:lnTo>
                  <a:lnTo>
                    <a:pt x="39208" y="633540"/>
                  </a:lnTo>
                  <a:lnTo>
                    <a:pt x="67938" y="597914"/>
                  </a:lnTo>
                  <a:lnTo>
                    <a:pt x="105124" y="565962"/>
                  </a:lnTo>
                  <a:lnTo>
                    <a:pt x="151131" y="538637"/>
                  </a:lnTo>
                  <a:lnTo>
                    <a:pt x="206322" y="516892"/>
                  </a:lnTo>
                  <a:lnTo>
                    <a:pt x="271063" y="501680"/>
                  </a:lnTo>
                  <a:lnTo>
                    <a:pt x="345718" y="493956"/>
                  </a:lnTo>
                  <a:lnTo>
                    <a:pt x="386875" y="493199"/>
                  </a:lnTo>
                  <a:lnTo>
                    <a:pt x="430649" y="494671"/>
                  </a:lnTo>
                  <a:lnTo>
                    <a:pt x="477082" y="498493"/>
                  </a:lnTo>
                  <a:lnTo>
                    <a:pt x="526221" y="504782"/>
                  </a:lnTo>
                  <a:lnTo>
                    <a:pt x="578112" y="513658"/>
                  </a:lnTo>
                  <a:lnTo>
                    <a:pt x="525049" y="502482"/>
                  </a:lnTo>
                  <a:lnTo>
                    <a:pt x="476287" y="490188"/>
                  </a:lnTo>
                  <a:lnTo>
                    <a:pt x="431701" y="476857"/>
                  </a:lnTo>
                  <a:lnTo>
                    <a:pt x="354551" y="447427"/>
                  </a:lnTo>
                  <a:lnTo>
                    <a:pt x="292594" y="414866"/>
                  </a:lnTo>
                  <a:lnTo>
                    <a:pt x="244824" y="379848"/>
                  </a:lnTo>
                  <a:lnTo>
                    <a:pt x="210235" y="343046"/>
                  </a:lnTo>
                  <a:lnTo>
                    <a:pt x="180873" y="285977"/>
                  </a:lnTo>
                  <a:lnTo>
                    <a:pt x="174845" y="247668"/>
                  </a:lnTo>
                  <a:lnTo>
                    <a:pt x="175520" y="228687"/>
                  </a:lnTo>
                  <a:lnTo>
                    <a:pt x="190780" y="173453"/>
                  </a:lnTo>
                  <a:lnTo>
                    <a:pt x="223265" y="122549"/>
                  </a:lnTo>
                  <a:lnTo>
                    <a:pt x="269581" y="78250"/>
                  </a:lnTo>
                  <a:lnTo>
                    <a:pt x="326337" y="42831"/>
                  </a:lnTo>
                  <a:lnTo>
                    <a:pt x="368298" y="25275"/>
                  </a:lnTo>
                  <a:lnTo>
                    <a:pt x="412388" y="13351"/>
                  </a:lnTo>
                  <a:lnTo>
                    <a:pt x="457599" y="7733"/>
                  </a:lnTo>
                  <a:lnTo>
                    <a:pt x="480312" y="7499"/>
                  </a:lnTo>
                  <a:lnTo>
                    <a:pt x="502928" y="9095"/>
                  </a:lnTo>
                  <a:lnTo>
                    <a:pt x="547370" y="18110"/>
                  </a:lnTo>
                  <a:lnTo>
                    <a:pt x="589917" y="35454"/>
                  </a:lnTo>
                  <a:lnTo>
                    <a:pt x="629568" y="61800"/>
                  </a:lnTo>
                  <a:lnTo>
                    <a:pt x="665315" y="97822"/>
                  </a:lnTo>
                  <a:lnTo>
                    <a:pt x="696155" y="144195"/>
                  </a:lnTo>
                  <a:lnTo>
                    <a:pt x="721081" y="201592"/>
                  </a:lnTo>
                  <a:lnTo>
                    <a:pt x="739089" y="270687"/>
                  </a:lnTo>
                  <a:lnTo>
                    <a:pt x="749175" y="352155"/>
                  </a:lnTo>
                  <a:lnTo>
                    <a:pt x="750932" y="397739"/>
                  </a:lnTo>
                  <a:lnTo>
                    <a:pt x="751538" y="352123"/>
                  </a:lnTo>
                  <a:lnTo>
                    <a:pt x="759599" y="270413"/>
                  </a:lnTo>
                  <a:lnTo>
                    <a:pt x="775937" y="200859"/>
                  </a:lnTo>
                  <a:lnTo>
                    <a:pt x="799525" y="142813"/>
                  </a:lnTo>
                  <a:lnTo>
                    <a:pt x="829335" y="95628"/>
                  </a:lnTo>
                  <a:lnTo>
                    <a:pt x="864340" y="58660"/>
                  </a:lnTo>
                  <a:lnTo>
                    <a:pt x="903513" y="31259"/>
                  </a:lnTo>
                  <a:lnTo>
                    <a:pt x="945827" y="12780"/>
                  </a:lnTo>
                  <a:lnTo>
                    <a:pt x="990256" y="2576"/>
                  </a:lnTo>
                  <a:lnTo>
                    <a:pt x="1035770" y="0"/>
                  </a:lnTo>
                  <a:lnTo>
                    <a:pt x="1058615" y="1369"/>
                  </a:lnTo>
                  <a:lnTo>
                    <a:pt x="1103835" y="9021"/>
                  </a:lnTo>
                  <a:lnTo>
                    <a:pt x="1147574" y="22682"/>
                  </a:lnTo>
                  <a:lnTo>
                    <a:pt x="1188804" y="41709"/>
                  </a:lnTo>
                  <a:lnTo>
                    <a:pt x="1243702" y="78888"/>
                  </a:lnTo>
                  <a:lnTo>
                    <a:pt x="1287179" y="124498"/>
                  </a:lnTo>
                  <a:lnTo>
                    <a:pt x="1315770" y="176354"/>
                  </a:lnTo>
                  <a:lnTo>
                    <a:pt x="1326009" y="232272"/>
                  </a:lnTo>
                  <a:lnTo>
                    <a:pt x="1324744" y="251438"/>
                  </a:lnTo>
                  <a:lnTo>
                    <a:pt x="1305119" y="309378"/>
                  </a:lnTo>
                  <a:lnTo>
                    <a:pt x="1277561" y="347566"/>
                  </a:lnTo>
                  <a:lnTo>
                    <a:pt x="1237223" y="384650"/>
                  </a:lnTo>
                  <a:lnTo>
                    <a:pt x="1183081" y="419981"/>
                  </a:lnTo>
                  <a:lnTo>
                    <a:pt x="1114105" y="452915"/>
                  </a:lnTo>
                  <a:lnTo>
                    <a:pt x="1029269" y="482802"/>
                  </a:lnTo>
                  <a:lnTo>
                    <a:pt x="980582" y="496400"/>
                  </a:lnTo>
                  <a:lnTo>
                    <a:pt x="927545" y="508995"/>
                  </a:lnTo>
                  <a:lnTo>
                    <a:pt x="979475" y="498730"/>
                  </a:lnTo>
                  <a:lnTo>
                    <a:pt x="1028727" y="491124"/>
                  </a:lnTo>
                  <a:lnTo>
                    <a:pt x="1075344" y="486058"/>
                  </a:lnTo>
                  <a:lnTo>
                    <a:pt x="1119368" y="483410"/>
                  </a:lnTo>
                  <a:lnTo>
                    <a:pt x="1160839" y="483060"/>
                  </a:lnTo>
                  <a:lnTo>
                    <a:pt x="1199800" y="484890"/>
                  </a:lnTo>
                  <a:lnTo>
                    <a:pt x="1270356" y="494600"/>
                  </a:lnTo>
                  <a:lnTo>
                    <a:pt x="1331367" y="511579"/>
                  </a:lnTo>
                  <a:lnTo>
                    <a:pt x="1383166" y="534863"/>
                  </a:lnTo>
                  <a:lnTo>
                    <a:pt x="1426085" y="563491"/>
                  </a:lnTo>
                  <a:lnTo>
                    <a:pt x="1460454" y="596497"/>
                  </a:lnTo>
                  <a:lnTo>
                    <a:pt x="1496706" y="652113"/>
                  </a:lnTo>
                  <a:lnTo>
                    <a:pt x="1515591" y="712169"/>
                  </a:lnTo>
                  <a:lnTo>
                    <a:pt x="1519086" y="753066"/>
                  </a:lnTo>
                  <a:lnTo>
                    <a:pt x="1518230" y="773413"/>
                  </a:lnTo>
                  <a:lnTo>
                    <a:pt x="1505742" y="832597"/>
                  </a:lnTo>
                  <a:lnTo>
                    <a:pt x="1479249" y="886470"/>
                  </a:lnTo>
                  <a:lnTo>
                    <a:pt x="1439871" y="931785"/>
                  </a:lnTo>
                  <a:lnTo>
                    <a:pt x="1388727" y="965290"/>
                  </a:lnTo>
                  <a:lnTo>
                    <a:pt x="1326939" y="983737"/>
                  </a:lnTo>
                  <a:lnTo>
                    <a:pt x="1280387" y="986065"/>
                  </a:lnTo>
                  <a:lnTo>
                    <a:pt x="1255627" y="983875"/>
                  </a:lnTo>
                  <a:lnTo>
                    <a:pt x="1203347" y="972192"/>
                  </a:lnTo>
                  <a:lnTo>
                    <a:pt x="1147665" y="949964"/>
                  </a:lnTo>
                  <a:lnTo>
                    <a:pt x="1088911" y="916231"/>
                  </a:lnTo>
                  <a:lnTo>
                    <a:pt x="1027418" y="870027"/>
                  </a:lnTo>
                  <a:lnTo>
                    <a:pt x="963519" y="810390"/>
                  </a:lnTo>
                  <a:lnTo>
                    <a:pt x="930770" y="775234"/>
                  </a:lnTo>
                  <a:lnTo>
                    <a:pt x="897545" y="736359"/>
                  </a:lnTo>
                  <a:lnTo>
                    <a:pt x="863882" y="693644"/>
                  </a:lnTo>
                  <a:close/>
                </a:path>
              </a:pathLst>
            </a:custGeom>
            <a:ln w="3175">
              <a:solidFill>
                <a:srgbClr val="00AEE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0">
              <a:extLst>
                <a:ext uri="{FF2B5EF4-FFF2-40B4-BE49-F238E27FC236}">
                  <a16:creationId xmlns:a16="http://schemas.microsoft.com/office/drawing/2014/main" xmlns="" id="{C0E9778E-5007-7B32-D672-CDF1CB63E331}"/>
                </a:ext>
              </a:extLst>
            </p:cNvPr>
            <p:cNvSpPr/>
            <p:nvPr/>
          </p:nvSpPr>
          <p:spPr>
            <a:xfrm>
              <a:off x="657771" y="5186159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190966" y="0"/>
                  </a:moveTo>
                  <a:lnTo>
                    <a:pt x="137744" y="11833"/>
                  </a:lnTo>
                  <a:lnTo>
                    <a:pt x="89971" y="36537"/>
                  </a:lnTo>
                  <a:lnTo>
                    <a:pt x="49979" y="72496"/>
                  </a:lnTo>
                  <a:lnTo>
                    <a:pt x="20100" y="118101"/>
                  </a:lnTo>
                  <a:lnTo>
                    <a:pt x="2667" y="171735"/>
                  </a:lnTo>
                  <a:lnTo>
                    <a:pt x="0" y="228086"/>
                  </a:lnTo>
                  <a:lnTo>
                    <a:pt x="11820" y="281317"/>
                  </a:lnTo>
                  <a:lnTo>
                    <a:pt x="36516" y="329095"/>
                  </a:lnTo>
                  <a:lnTo>
                    <a:pt x="72476" y="369086"/>
                  </a:lnTo>
                  <a:lnTo>
                    <a:pt x="118089" y="398961"/>
                  </a:lnTo>
                  <a:lnTo>
                    <a:pt x="171740" y="416389"/>
                  </a:lnTo>
                  <a:lnTo>
                    <a:pt x="228087" y="419044"/>
                  </a:lnTo>
                  <a:lnTo>
                    <a:pt x="281316" y="407219"/>
                  </a:lnTo>
                  <a:lnTo>
                    <a:pt x="329094" y="382522"/>
                  </a:lnTo>
                  <a:lnTo>
                    <a:pt x="369088" y="346566"/>
                  </a:lnTo>
                  <a:lnTo>
                    <a:pt x="398966" y="300960"/>
                  </a:lnTo>
                  <a:lnTo>
                    <a:pt x="416394" y="247315"/>
                  </a:lnTo>
                  <a:lnTo>
                    <a:pt x="419042" y="190958"/>
                  </a:lnTo>
                  <a:lnTo>
                    <a:pt x="407210" y="137726"/>
                  </a:lnTo>
                  <a:lnTo>
                    <a:pt x="382508" y="89949"/>
                  </a:lnTo>
                  <a:lnTo>
                    <a:pt x="346550" y="49956"/>
                  </a:lnTo>
                  <a:lnTo>
                    <a:pt x="300946" y="20078"/>
                  </a:lnTo>
                  <a:lnTo>
                    <a:pt x="247306" y="2646"/>
                  </a:lnTo>
                  <a:lnTo>
                    <a:pt x="190966" y="0"/>
                  </a:lnTo>
                  <a:close/>
                </a:path>
              </a:pathLst>
            </a:custGeom>
            <a:solidFill>
              <a:srgbClr val="F5E129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37" name="object 31">
              <a:extLst>
                <a:ext uri="{FF2B5EF4-FFF2-40B4-BE49-F238E27FC236}">
                  <a16:creationId xmlns:a16="http://schemas.microsoft.com/office/drawing/2014/main" xmlns="" id="{1911E140-4440-8FEE-8D8F-82966C7D8B24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6322240"/>
              <a:ext cx="544190" cy="535759"/>
            </a:xfrm>
            <a:prstGeom prst="rect">
              <a:avLst/>
            </a:prstGeom>
          </p:spPr>
        </p:pic>
        <p:sp>
          <p:nvSpPr>
            <p:cNvPr id="38" name="object 32">
              <a:extLst>
                <a:ext uri="{FF2B5EF4-FFF2-40B4-BE49-F238E27FC236}">
                  <a16:creationId xmlns:a16="http://schemas.microsoft.com/office/drawing/2014/main" xmlns="" id="{70A27FCA-136D-5AB7-C9F1-472D5D083BC4}"/>
                </a:ext>
              </a:extLst>
            </p:cNvPr>
            <p:cNvSpPr/>
            <p:nvPr/>
          </p:nvSpPr>
          <p:spPr>
            <a:xfrm>
              <a:off x="63882" y="6297125"/>
              <a:ext cx="506730" cy="442595"/>
            </a:xfrm>
            <a:custGeom>
              <a:avLst/>
              <a:gdLst/>
              <a:ahLst/>
              <a:cxnLst/>
              <a:rect l="l" t="t" r="r" b="b"/>
              <a:pathLst>
                <a:path w="506730" h="442595">
                  <a:moveTo>
                    <a:pt x="288658" y="232051"/>
                  </a:moveTo>
                  <a:lnTo>
                    <a:pt x="216018" y="232051"/>
                  </a:lnTo>
                  <a:lnTo>
                    <a:pt x="191094" y="272399"/>
                  </a:lnTo>
                  <a:lnTo>
                    <a:pt x="175353" y="308411"/>
                  </a:lnTo>
                  <a:lnTo>
                    <a:pt x="167764" y="340103"/>
                  </a:lnTo>
                  <a:lnTo>
                    <a:pt x="167298" y="367487"/>
                  </a:lnTo>
                  <a:lnTo>
                    <a:pt x="183612" y="409389"/>
                  </a:lnTo>
                  <a:lnTo>
                    <a:pt x="235752" y="440282"/>
                  </a:lnTo>
                  <a:lnTo>
                    <a:pt x="256390" y="442111"/>
                  </a:lnTo>
                  <a:lnTo>
                    <a:pt x="296374" y="433154"/>
                  </a:lnTo>
                  <a:lnTo>
                    <a:pt x="337669" y="388376"/>
                  </a:lnTo>
                  <a:lnTo>
                    <a:pt x="342334" y="365147"/>
                  </a:lnTo>
                  <a:lnTo>
                    <a:pt x="340730" y="337792"/>
                  </a:lnTo>
                  <a:lnTo>
                    <a:pt x="331829" y="306321"/>
                  </a:lnTo>
                  <a:lnTo>
                    <a:pt x="314601" y="270749"/>
                  </a:lnTo>
                  <a:lnTo>
                    <a:pt x="288658" y="232051"/>
                  </a:lnTo>
                  <a:close/>
                </a:path>
                <a:path w="506730" h="442595">
                  <a:moveTo>
                    <a:pt x="144392" y="164820"/>
                  </a:moveTo>
                  <a:lnTo>
                    <a:pt x="103741" y="165356"/>
                  </a:lnTo>
                  <a:lnTo>
                    <a:pt x="44016" y="182816"/>
                  </a:lnTo>
                  <a:lnTo>
                    <a:pt x="2545" y="234718"/>
                  </a:lnTo>
                  <a:lnTo>
                    <a:pt x="0" y="254805"/>
                  </a:lnTo>
                  <a:lnTo>
                    <a:pt x="9495" y="293057"/>
                  </a:lnTo>
                  <a:lnTo>
                    <a:pt x="54381" y="330370"/>
                  </a:lnTo>
                  <a:lnTo>
                    <a:pt x="75960" y="333387"/>
                  </a:lnTo>
                  <a:lnTo>
                    <a:pt x="100202" y="329999"/>
                  </a:lnTo>
                  <a:lnTo>
                    <a:pt x="126717" y="319190"/>
                  </a:lnTo>
                  <a:lnTo>
                    <a:pt x="155117" y="299940"/>
                  </a:lnTo>
                  <a:lnTo>
                    <a:pt x="185013" y="271232"/>
                  </a:lnTo>
                  <a:lnTo>
                    <a:pt x="216018" y="232051"/>
                  </a:lnTo>
                  <a:lnTo>
                    <a:pt x="288658" y="232051"/>
                  </a:lnTo>
                  <a:lnTo>
                    <a:pt x="288015" y="231092"/>
                  </a:lnTo>
                  <a:lnTo>
                    <a:pt x="498439" y="231092"/>
                  </a:lnTo>
                  <a:lnTo>
                    <a:pt x="479963" y="191606"/>
                  </a:lnTo>
                  <a:lnTo>
                    <a:pt x="440615" y="171102"/>
                  </a:lnTo>
                  <a:lnTo>
                    <a:pt x="192752" y="171102"/>
                  </a:lnTo>
                  <a:lnTo>
                    <a:pt x="144392" y="164820"/>
                  </a:lnTo>
                  <a:close/>
                </a:path>
                <a:path w="506730" h="442595">
                  <a:moveTo>
                    <a:pt x="498439" y="231092"/>
                  </a:moveTo>
                  <a:lnTo>
                    <a:pt x="288015" y="231092"/>
                  </a:lnTo>
                  <a:lnTo>
                    <a:pt x="320656" y="269421"/>
                  </a:lnTo>
                  <a:lnTo>
                    <a:pt x="351801" y="297310"/>
                  </a:lnTo>
                  <a:lnTo>
                    <a:pt x="381097" y="315788"/>
                  </a:lnTo>
                  <a:lnTo>
                    <a:pt x="408189" y="325880"/>
                  </a:lnTo>
                  <a:lnTo>
                    <a:pt x="432722" y="328615"/>
                  </a:lnTo>
                  <a:lnTo>
                    <a:pt x="472697" y="316119"/>
                  </a:lnTo>
                  <a:lnTo>
                    <a:pt x="504619" y="267870"/>
                  </a:lnTo>
                  <a:lnTo>
                    <a:pt x="506364" y="248029"/>
                  </a:lnTo>
                  <a:lnTo>
                    <a:pt x="498439" y="231092"/>
                  </a:lnTo>
                  <a:close/>
                </a:path>
                <a:path w="506730" h="442595">
                  <a:moveTo>
                    <a:pt x="160154" y="2376"/>
                  </a:moveTo>
                  <a:lnTo>
                    <a:pt x="137513" y="4325"/>
                  </a:lnTo>
                  <a:lnTo>
                    <a:pt x="95887" y="21657"/>
                  </a:lnTo>
                  <a:lnTo>
                    <a:pt x="59546" y="69856"/>
                  </a:lnTo>
                  <a:lnTo>
                    <a:pt x="58914" y="88809"/>
                  </a:lnTo>
                  <a:lnTo>
                    <a:pt x="65909" y="107941"/>
                  </a:lnTo>
                  <a:lnTo>
                    <a:pt x="81659" y="126496"/>
                  </a:lnTo>
                  <a:lnTo>
                    <a:pt x="107296" y="143712"/>
                  </a:lnTo>
                  <a:lnTo>
                    <a:pt x="143951" y="158834"/>
                  </a:lnTo>
                  <a:lnTo>
                    <a:pt x="192752" y="171102"/>
                  </a:lnTo>
                  <a:lnTo>
                    <a:pt x="440615" y="171102"/>
                  </a:lnTo>
                  <a:lnTo>
                    <a:pt x="437623" y="169542"/>
                  </a:lnTo>
                  <a:lnTo>
                    <a:pt x="309241" y="169542"/>
                  </a:lnTo>
                  <a:lnTo>
                    <a:pt x="357969" y="155970"/>
                  </a:lnTo>
                  <a:lnTo>
                    <a:pt x="394418" y="139870"/>
                  </a:lnTo>
                  <a:lnTo>
                    <a:pt x="404906" y="132457"/>
                  </a:lnTo>
                  <a:lnTo>
                    <a:pt x="250360" y="132457"/>
                  </a:lnTo>
                  <a:lnTo>
                    <a:pt x="246412" y="90105"/>
                  </a:lnTo>
                  <a:lnTo>
                    <a:pt x="221821" y="32483"/>
                  </a:lnTo>
                  <a:lnTo>
                    <a:pt x="182506" y="5912"/>
                  </a:lnTo>
                  <a:lnTo>
                    <a:pt x="160154" y="2376"/>
                  </a:lnTo>
                  <a:close/>
                </a:path>
                <a:path w="506730" h="442595">
                  <a:moveTo>
                    <a:pt x="357710" y="161965"/>
                  </a:moveTo>
                  <a:lnTo>
                    <a:pt x="309241" y="169542"/>
                  </a:lnTo>
                  <a:lnTo>
                    <a:pt x="437623" y="169542"/>
                  </a:lnTo>
                  <a:lnTo>
                    <a:pt x="432454" y="166849"/>
                  </a:lnTo>
                  <a:lnTo>
                    <a:pt x="357710" y="161965"/>
                  </a:lnTo>
                  <a:close/>
                </a:path>
                <a:path w="506730" h="442595">
                  <a:moveTo>
                    <a:pt x="337697" y="0"/>
                  </a:moveTo>
                  <a:lnTo>
                    <a:pt x="294540" y="14476"/>
                  </a:lnTo>
                  <a:lnTo>
                    <a:pt x="262345" y="56688"/>
                  </a:lnTo>
                  <a:lnTo>
                    <a:pt x="250360" y="132457"/>
                  </a:lnTo>
                  <a:lnTo>
                    <a:pt x="404906" y="132457"/>
                  </a:lnTo>
                  <a:lnTo>
                    <a:pt x="419742" y="121971"/>
                  </a:lnTo>
                  <a:lnTo>
                    <a:pt x="435095" y="103000"/>
                  </a:lnTo>
                  <a:lnTo>
                    <a:pt x="441637" y="83687"/>
                  </a:lnTo>
                  <a:lnTo>
                    <a:pt x="432899" y="46940"/>
                  </a:lnTo>
                  <a:lnTo>
                    <a:pt x="382577" y="7434"/>
                  </a:lnTo>
                  <a:lnTo>
                    <a:pt x="33769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3">
              <a:extLst>
                <a:ext uri="{FF2B5EF4-FFF2-40B4-BE49-F238E27FC236}">
                  <a16:creationId xmlns:a16="http://schemas.microsoft.com/office/drawing/2014/main" xmlns="" id="{7CCABFC7-ADB4-6BDD-07E2-F097A4116523}"/>
                </a:ext>
              </a:extLst>
            </p:cNvPr>
            <p:cNvSpPr/>
            <p:nvPr/>
          </p:nvSpPr>
          <p:spPr>
            <a:xfrm>
              <a:off x="63882" y="6297125"/>
              <a:ext cx="506730" cy="442595"/>
            </a:xfrm>
            <a:custGeom>
              <a:avLst/>
              <a:gdLst/>
              <a:ahLst/>
              <a:cxnLst/>
              <a:rect l="l" t="t" r="r" b="b"/>
              <a:pathLst>
                <a:path w="506730" h="442595">
                  <a:moveTo>
                    <a:pt x="288015" y="231092"/>
                  </a:moveTo>
                  <a:lnTo>
                    <a:pt x="314601" y="270749"/>
                  </a:lnTo>
                  <a:lnTo>
                    <a:pt x="331829" y="306321"/>
                  </a:lnTo>
                  <a:lnTo>
                    <a:pt x="340729" y="337792"/>
                  </a:lnTo>
                  <a:lnTo>
                    <a:pt x="342334" y="365147"/>
                  </a:lnTo>
                  <a:lnTo>
                    <a:pt x="337669" y="388376"/>
                  </a:lnTo>
                  <a:lnTo>
                    <a:pt x="296374" y="433154"/>
                  </a:lnTo>
                  <a:lnTo>
                    <a:pt x="256389" y="442111"/>
                  </a:lnTo>
                  <a:lnTo>
                    <a:pt x="235752" y="440282"/>
                  </a:lnTo>
                  <a:lnTo>
                    <a:pt x="183612" y="409389"/>
                  </a:lnTo>
                  <a:lnTo>
                    <a:pt x="167297" y="367487"/>
                  </a:lnTo>
                  <a:lnTo>
                    <a:pt x="167764" y="340103"/>
                  </a:lnTo>
                  <a:lnTo>
                    <a:pt x="175353" y="308411"/>
                  </a:lnTo>
                  <a:lnTo>
                    <a:pt x="191094" y="272399"/>
                  </a:lnTo>
                  <a:lnTo>
                    <a:pt x="216018" y="232051"/>
                  </a:lnTo>
                  <a:lnTo>
                    <a:pt x="185013" y="271232"/>
                  </a:lnTo>
                  <a:lnTo>
                    <a:pt x="155117" y="299940"/>
                  </a:lnTo>
                  <a:lnTo>
                    <a:pt x="126717" y="319190"/>
                  </a:lnTo>
                  <a:lnTo>
                    <a:pt x="100202" y="329999"/>
                  </a:lnTo>
                  <a:lnTo>
                    <a:pt x="75960" y="333387"/>
                  </a:lnTo>
                  <a:lnTo>
                    <a:pt x="54381" y="330370"/>
                  </a:lnTo>
                  <a:lnTo>
                    <a:pt x="9495" y="293057"/>
                  </a:lnTo>
                  <a:lnTo>
                    <a:pt x="0" y="254805"/>
                  </a:lnTo>
                  <a:lnTo>
                    <a:pt x="2545" y="234718"/>
                  </a:lnTo>
                  <a:lnTo>
                    <a:pt x="44016" y="182816"/>
                  </a:lnTo>
                  <a:lnTo>
                    <a:pt x="103741" y="165356"/>
                  </a:lnTo>
                  <a:lnTo>
                    <a:pt x="144392" y="164820"/>
                  </a:lnTo>
                  <a:lnTo>
                    <a:pt x="192752" y="171102"/>
                  </a:lnTo>
                  <a:lnTo>
                    <a:pt x="143951" y="158834"/>
                  </a:lnTo>
                  <a:lnTo>
                    <a:pt x="107296" y="143712"/>
                  </a:lnTo>
                  <a:lnTo>
                    <a:pt x="81659" y="126496"/>
                  </a:lnTo>
                  <a:lnTo>
                    <a:pt x="65909" y="107941"/>
                  </a:lnTo>
                  <a:lnTo>
                    <a:pt x="58914" y="88809"/>
                  </a:lnTo>
                  <a:lnTo>
                    <a:pt x="59546" y="69856"/>
                  </a:lnTo>
                  <a:lnTo>
                    <a:pt x="95887" y="21657"/>
                  </a:lnTo>
                  <a:lnTo>
                    <a:pt x="137513" y="4325"/>
                  </a:lnTo>
                  <a:lnTo>
                    <a:pt x="160154" y="2375"/>
                  </a:lnTo>
                  <a:lnTo>
                    <a:pt x="182506" y="5912"/>
                  </a:lnTo>
                  <a:lnTo>
                    <a:pt x="221821" y="32483"/>
                  </a:lnTo>
                  <a:lnTo>
                    <a:pt x="246412" y="90105"/>
                  </a:lnTo>
                  <a:lnTo>
                    <a:pt x="250360" y="132457"/>
                  </a:lnTo>
                  <a:lnTo>
                    <a:pt x="253249" y="90015"/>
                  </a:lnTo>
                  <a:lnTo>
                    <a:pt x="276495" y="31751"/>
                  </a:lnTo>
                  <a:lnTo>
                    <a:pt x="315325" y="4134"/>
                  </a:lnTo>
                  <a:lnTo>
                    <a:pt x="337697" y="0"/>
                  </a:lnTo>
                  <a:lnTo>
                    <a:pt x="360500" y="1342"/>
                  </a:lnTo>
                  <a:lnTo>
                    <a:pt x="402772" y="17551"/>
                  </a:lnTo>
                  <a:lnTo>
                    <a:pt x="440519" y="64757"/>
                  </a:lnTo>
                  <a:lnTo>
                    <a:pt x="441637" y="83687"/>
                  </a:lnTo>
                  <a:lnTo>
                    <a:pt x="435095" y="103000"/>
                  </a:lnTo>
                  <a:lnTo>
                    <a:pt x="419742" y="121971"/>
                  </a:lnTo>
                  <a:lnTo>
                    <a:pt x="394418" y="139870"/>
                  </a:lnTo>
                  <a:lnTo>
                    <a:pt x="357969" y="155970"/>
                  </a:lnTo>
                  <a:lnTo>
                    <a:pt x="309241" y="169542"/>
                  </a:lnTo>
                  <a:lnTo>
                    <a:pt x="357710" y="161965"/>
                  </a:lnTo>
                  <a:lnTo>
                    <a:pt x="432454" y="166849"/>
                  </a:lnTo>
                  <a:lnTo>
                    <a:pt x="479963" y="191606"/>
                  </a:lnTo>
                  <a:lnTo>
                    <a:pt x="506364" y="248029"/>
                  </a:lnTo>
                  <a:lnTo>
                    <a:pt x="504619" y="267870"/>
                  </a:lnTo>
                  <a:lnTo>
                    <a:pt x="472697" y="316119"/>
                  </a:lnTo>
                  <a:lnTo>
                    <a:pt x="432722" y="328615"/>
                  </a:lnTo>
                  <a:lnTo>
                    <a:pt x="408189" y="325880"/>
                  </a:lnTo>
                  <a:lnTo>
                    <a:pt x="381097" y="315788"/>
                  </a:lnTo>
                  <a:lnTo>
                    <a:pt x="351801" y="297310"/>
                  </a:lnTo>
                  <a:lnTo>
                    <a:pt x="320656" y="269421"/>
                  </a:lnTo>
                  <a:lnTo>
                    <a:pt x="288015" y="231092"/>
                  </a:lnTo>
                  <a:close/>
                </a:path>
              </a:pathLst>
            </a:custGeom>
            <a:ln w="3175">
              <a:solidFill>
                <a:srgbClr val="00AEE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0" name="object 34">
              <a:extLst>
                <a:ext uri="{FF2B5EF4-FFF2-40B4-BE49-F238E27FC236}">
                  <a16:creationId xmlns:a16="http://schemas.microsoft.com/office/drawing/2014/main" xmlns="" id="{EC110F84-B9B0-EEAB-A537-6608A05EB5DA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46621" y="6411371"/>
              <a:ext cx="137909" cy="137907"/>
            </a:xfrm>
            <a:prstGeom prst="rect">
              <a:avLst/>
            </a:prstGeom>
          </p:spPr>
        </p:pic>
      </p:grpSp>
      <p:grpSp>
        <p:nvGrpSpPr>
          <p:cNvPr id="42" name="object 52">
            <a:extLst>
              <a:ext uri="{FF2B5EF4-FFF2-40B4-BE49-F238E27FC236}">
                <a16:creationId xmlns:a16="http://schemas.microsoft.com/office/drawing/2014/main" xmlns="" id="{9F83E7AF-1A21-E771-05FE-AA99EE99E5C3}"/>
              </a:ext>
            </a:extLst>
          </p:cNvPr>
          <p:cNvGrpSpPr/>
          <p:nvPr/>
        </p:nvGrpSpPr>
        <p:grpSpPr>
          <a:xfrm>
            <a:off x="161080" y="5931570"/>
            <a:ext cx="1121571" cy="873804"/>
            <a:chOff x="6076628" y="2119396"/>
            <a:chExt cx="578485" cy="523240"/>
          </a:xfrm>
        </p:grpSpPr>
        <p:pic>
          <p:nvPicPr>
            <p:cNvPr id="43" name="object 53">
              <a:extLst>
                <a:ext uri="{FF2B5EF4-FFF2-40B4-BE49-F238E27FC236}">
                  <a16:creationId xmlns:a16="http://schemas.microsoft.com/office/drawing/2014/main" xmlns="" id="{4B06D606-12CA-4B77-1A65-6DEE8862DF2A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112365" y="2154308"/>
              <a:ext cx="542740" cy="487896"/>
            </a:xfrm>
            <a:prstGeom prst="rect">
              <a:avLst/>
            </a:prstGeom>
          </p:spPr>
        </p:pic>
        <p:sp>
          <p:nvSpPr>
            <p:cNvPr id="44" name="object 54">
              <a:extLst>
                <a:ext uri="{FF2B5EF4-FFF2-40B4-BE49-F238E27FC236}">
                  <a16:creationId xmlns:a16="http://schemas.microsoft.com/office/drawing/2014/main" xmlns="" id="{FD50CE95-E03B-52B9-0A7E-01F0E06FC09B}"/>
                </a:ext>
              </a:extLst>
            </p:cNvPr>
            <p:cNvSpPr/>
            <p:nvPr/>
          </p:nvSpPr>
          <p:spPr>
            <a:xfrm>
              <a:off x="6078216" y="2120983"/>
              <a:ext cx="429259" cy="374650"/>
            </a:xfrm>
            <a:custGeom>
              <a:avLst/>
              <a:gdLst/>
              <a:ahLst/>
              <a:cxnLst/>
              <a:rect l="l" t="t" r="r" b="b"/>
              <a:pathLst>
                <a:path w="429259" h="374650">
                  <a:moveTo>
                    <a:pt x="424393" y="195787"/>
                  </a:moveTo>
                  <a:lnTo>
                    <a:pt x="184990" y="195787"/>
                  </a:lnTo>
                  <a:lnTo>
                    <a:pt x="162467" y="229386"/>
                  </a:lnTo>
                  <a:lnTo>
                    <a:pt x="147871" y="259523"/>
                  </a:lnTo>
                  <a:lnTo>
                    <a:pt x="140329" y="286185"/>
                  </a:lnTo>
                  <a:lnTo>
                    <a:pt x="138971" y="309361"/>
                  </a:lnTo>
                  <a:lnTo>
                    <a:pt x="142923" y="329041"/>
                  </a:lnTo>
                  <a:lnTo>
                    <a:pt x="177909" y="366979"/>
                  </a:lnTo>
                  <a:lnTo>
                    <a:pt x="211785" y="374568"/>
                  </a:lnTo>
                  <a:lnTo>
                    <a:pt x="229269" y="373018"/>
                  </a:lnTo>
                  <a:lnTo>
                    <a:pt x="273443" y="346844"/>
                  </a:lnTo>
                  <a:lnTo>
                    <a:pt x="286870" y="288143"/>
                  </a:lnTo>
                  <a:lnTo>
                    <a:pt x="267105" y="230784"/>
                  </a:lnTo>
                  <a:lnTo>
                    <a:pt x="245988" y="196599"/>
                  </a:lnTo>
                  <a:lnTo>
                    <a:pt x="425042" y="196599"/>
                  </a:lnTo>
                  <a:lnTo>
                    <a:pt x="424393" y="195787"/>
                  </a:lnTo>
                  <a:close/>
                </a:path>
                <a:path w="429259" h="374650">
                  <a:moveTo>
                    <a:pt x="425042" y="196599"/>
                  </a:moveTo>
                  <a:lnTo>
                    <a:pt x="245988" y="196599"/>
                  </a:lnTo>
                  <a:lnTo>
                    <a:pt x="272256" y="229795"/>
                  </a:lnTo>
                  <a:lnTo>
                    <a:pt x="297585" y="254116"/>
                  </a:lnTo>
                  <a:lnTo>
                    <a:pt x="321646" y="270426"/>
                  </a:lnTo>
                  <a:lnTo>
                    <a:pt x="344110" y="279584"/>
                  </a:lnTo>
                  <a:lnTo>
                    <a:pt x="364648" y="282454"/>
                  </a:lnTo>
                  <a:lnTo>
                    <a:pt x="382931" y="279897"/>
                  </a:lnTo>
                  <a:lnTo>
                    <a:pt x="420959" y="248286"/>
                  </a:lnTo>
                  <a:lnTo>
                    <a:pt x="429004" y="215878"/>
                  </a:lnTo>
                  <a:lnTo>
                    <a:pt x="426848" y="198859"/>
                  </a:lnTo>
                  <a:lnTo>
                    <a:pt x="425042" y="196599"/>
                  </a:lnTo>
                  <a:close/>
                </a:path>
                <a:path w="429259" h="374650">
                  <a:moveTo>
                    <a:pt x="125943" y="137220"/>
                  </a:moveTo>
                  <a:lnTo>
                    <a:pt x="62618" y="141358"/>
                  </a:lnTo>
                  <a:lnTo>
                    <a:pt x="22367" y="162333"/>
                  </a:lnTo>
                  <a:lnTo>
                    <a:pt x="0" y="210136"/>
                  </a:lnTo>
                  <a:lnTo>
                    <a:pt x="1478" y="226947"/>
                  </a:lnTo>
                  <a:lnTo>
                    <a:pt x="28524" y="267823"/>
                  </a:lnTo>
                  <a:lnTo>
                    <a:pt x="62391" y="278410"/>
                  </a:lnTo>
                  <a:lnTo>
                    <a:pt x="83176" y="276094"/>
                  </a:lnTo>
                  <a:lnTo>
                    <a:pt x="106130" y="267544"/>
                  </a:lnTo>
                  <a:lnTo>
                    <a:pt x="130949" y="251889"/>
                  </a:lnTo>
                  <a:lnTo>
                    <a:pt x="157336" y="228260"/>
                  </a:lnTo>
                  <a:lnTo>
                    <a:pt x="184990" y="195787"/>
                  </a:lnTo>
                  <a:lnTo>
                    <a:pt x="424393" y="195787"/>
                  </a:lnTo>
                  <a:lnTo>
                    <a:pt x="391712" y="154886"/>
                  </a:lnTo>
                  <a:lnTo>
                    <a:pt x="357763" y="144961"/>
                  </a:lnTo>
                  <a:lnTo>
                    <a:pt x="265699" y="144961"/>
                  </a:lnTo>
                  <a:lnTo>
                    <a:pt x="270954" y="143640"/>
                  </a:lnTo>
                  <a:lnTo>
                    <a:pt x="167007" y="143640"/>
                  </a:lnTo>
                  <a:lnTo>
                    <a:pt x="125943" y="137220"/>
                  </a:lnTo>
                  <a:close/>
                </a:path>
                <a:path w="429259" h="374650">
                  <a:moveTo>
                    <a:pt x="306671" y="139640"/>
                  </a:moveTo>
                  <a:lnTo>
                    <a:pt x="265699" y="144961"/>
                  </a:lnTo>
                  <a:lnTo>
                    <a:pt x="357763" y="144961"/>
                  </a:lnTo>
                  <a:lnTo>
                    <a:pt x="341113" y="140093"/>
                  </a:lnTo>
                  <a:lnTo>
                    <a:pt x="306671" y="139640"/>
                  </a:lnTo>
                  <a:close/>
                </a:path>
                <a:path w="429259" h="374650">
                  <a:moveTo>
                    <a:pt x="142899" y="0"/>
                  </a:moveTo>
                  <a:lnTo>
                    <a:pt x="104875" y="6299"/>
                  </a:lnTo>
                  <a:lnTo>
                    <a:pt x="62241" y="39768"/>
                  </a:lnTo>
                  <a:lnTo>
                    <a:pt x="54838" y="70901"/>
                  </a:lnTo>
                  <a:lnTo>
                    <a:pt x="60380" y="87265"/>
                  </a:lnTo>
                  <a:lnTo>
                    <a:pt x="73388" y="103337"/>
                  </a:lnTo>
                  <a:lnTo>
                    <a:pt x="94843" y="118502"/>
                  </a:lnTo>
                  <a:lnTo>
                    <a:pt x="125723" y="132142"/>
                  </a:lnTo>
                  <a:lnTo>
                    <a:pt x="167007" y="143640"/>
                  </a:lnTo>
                  <a:lnTo>
                    <a:pt x="270954" y="143640"/>
                  </a:lnTo>
                  <a:lnTo>
                    <a:pt x="307045" y="134569"/>
                  </a:lnTo>
                  <a:lnTo>
                    <a:pt x="338100" y="121757"/>
                  </a:lnTo>
                  <a:lnTo>
                    <a:pt x="352301" y="112221"/>
                  </a:lnTo>
                  <a:lnTo>
                    <a:pt x="216893" y="112221"/>
                  </a:lnTo>
                  <a:lnTo>
                    <a:pt x="214445" y="76263"/>
                  </a:lnTo>
                  <a:lnTo>
                    <a:pt x="206738" y="48027"/>
                  </a:lnTo>
                  <a:lnTo>
                    <a:pt x="194750" y="26901"/>
                  </a:lnTo>
                  <a:lnTo>
                    <a:pt x="179462" y="12265"/>
                  </a:lnTo>
                  <a:lnTo>
                    <a:pt x="161852" y="3502"/>
                  </a:lnTo>
                  <a:lnTo>
                    <a:pt x="142899" y="0"/>
                  </a:lnTo>
                  <a:close/>
                </a:path>
                <a:path w="429259" h="374650">
                  <a:moveTo>
                    <a:pt x="293317" y="2012"/>
                  </a:moveTo>
                  <a:lnTo>
                    <a:pt x="274380" y="5008"/>
                  </a:lnTo>
                  <a:lnTo>
                    <a:pt x="241071" y="27520"/>
                  </a:lnTo>
                  <a:lnTo>
                    <a:pt x="220237" y="76339"/>
                  </a:lnTo>
                  <a:lnTo>
                    <a:pt x="216893" y="112221"/>
                  </a:lnTo>
                  <a:lnTo>
                    <a:pt x="352301" y="112221"/>
                  </a:lnTo>
                  <a:lnTo>
                    <a:pt x="359820" y="107171"/>
                  </a:lnTo>
                  <a:lnTo>
                    <a:pt x="373164" y="91451"/>
                  </a:lnTo>
                  <a:lnTo>
                    <a:pt x="379091" y="75242"/>
                  </a:lnTo>
                  <a:lnTo>
                    <a:pt x="378555" y="59184"/>
                  </a:lnTo>
                  <a:lnTo>
                    <a:pt x="347766" y="18348"/>
                  </a:lnTo>
                  <a:lnTo>
                    <a:pt x="312500" y="3665"/>
                  </a:lnTo>
                  <a:lnTo>
                    <a:pt x="293317" y="2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55">
              <a:extLst>
                <a:ext uri="{FF2B5EF4-FFF2-40B4-BE49-F238E27FC236}">
                  <a16:creationId xmlns:a16="http://schemas.microsoft.com/office/drawing/2014/main" xmlns="" id="{146B9F8F-C9BD-F821-2A87-95193F7217D2}"/>
                </a:ext>
              </a:extLst>
            </p:cNvPr>
            <p:cNvSpPr/>
            <p:nvPr/>
          </p:nvSpPr>
          <p:spPr>
            <a:xfrm>
              <a:off x="6078216" y="2120983"/>
              <a:ext cx="429259" cy="374650"/>
            </a:xfrm>
            <a:custGeom>
              <a:avLst/>
              <a:gdLst/>
              <a:ahLst/>
              <a:cxnLst/>
              <a:rect l="l" t="t" r="r" b="b"/>
              <a:pathLst>
                <a:path w="429259" h="374650">
                  <a:moveTo>
                    <a:pt x="184990" y="195787"/>
                  </a:moveTo>
                  <a:lnTo>
                    <a:pt x="162467" y="229386"/>
                  </a:lnTo>
                  <a:lnTo>
                    <a:pt x="147871" y="259522"/>
                  </a:lnTo>
                  <a:lnTo>
                    <a:pt x="140330" y="286185"/>
                  </a:lnTo>
                  <a:lnTo>
                    <a:pt x="138971" y="309361"/>
                  </a:lnTo>
                  <a:lnTo>
                    <a:pt x="142923" y="329042"/>
                  </a:lnTo>
                  <a:lnTo>
                    <a:pt x="177908" y="366978"/>
                  </a:lnTo>
                  <a:lnTo>
                    <a:pt x="211784" y="374567"/>
                  </a:lnTo>
                  <a:lnTo>
                    <a:pt x="229270" y="373017"/>
                  </a:lnTo>
                  <a:lnTo>
                    <a:pt x="273443" y="346845"/>
                  </a:lnTo>
                  <a:lnTo>
                    <a:pt x="287265" y="311344"/>
                  </a:lnTo>
                  <a:lnTo>
                    <a:pt x="286871" y="288143"/>
                  </a:lnTo>
                  <a:lnTo>
                    <a:pt x="280441" y="261293"/>
                  </a:lnTo>
                  <a:lnTo>
                    <a:pt x="267105" y="230784"/>
                  </a:lnTo>
                  <a:lnTo>
                    <a:pt x="245988" y="196599"/>
                  </a:lnTo>
                  <a:lnTo>
                    <a:pt x="272257" y="229794"/>
                  </a:lnTo>
                  <a:lnTo>
                    <a:pt x="297586" y="254116"/>
                  </a:lnTo>
                  <a:lnTo>
                    <a:pt x="321647" y="270425"/>
                  </a:lnTo>
                  <a:lnTo>
                    <a:pt x="344110" y="279584"/>
                  </a:lnTo>
                  <a:lnTo>
                    <a:pt x="364649" y="282453"/>
                  </a:lnTo>
                  <a:lnTo>
                    <a:pt x="382932" y="279897"/>
                  </a:lnTo>
                  <a:lnTo>
                    <a:pt x="420960" y="248286"/>
                  </a:lnTo>
                  <a:lnTo>
                    <a:pt x="429004" y="215878"/>
                  </a:lnTo>
                  <a:lnTo>
                    <a:pt x="426848" y="198859"/>
                  </a:lnTo>
                  <a:lnTo>
                    <a:pt x="391712" y="154887"/>
                  </a:lnTo>
                  <a:lnTo>
                    <a:pt x="341112" y="140093"/>
                  </a:lnTo>
                  <a:lnTo>
                    <a:pt x="306671" y="139640"/>
                  </a:lnTo>
                  <a:lnTo>
                    <a:pt x="265700" y="144961"/>
                  </a:lnTo>
                  <a:lnTo>
                    <a:pt x="307045" y="134568"/>
                  </a:lnTo>
                  <a:lnTo>
                    <a:pt x="338101" y="121756"/>
                  </a:lnTo>
                  <a:lnTo>
                    <a:pt x="359820" y="107170"/>
                  </a:lnTo>
                  <a:lnTo>
                    <a:pt x="373164" y="91450"/>
                  </a:lnTo>
                  <a:lnTo>
                    <a:pt x="379091" y="75242"/>
                  </a:lnTo>
                  <a:lnTo>
                    <a:pt x="378556" y="59183"/>
                  </a:lnTo>
                  <a:lnTo>
                    <a:pt x="347767" y="18348"/>
                  </a:lnTo>
                  <a:lnTo>
                    <a:pt x="312500" y="3665"/>
                  </a:lnTo>
                  <a:lnTo>
                    <a:pt x="293318" y="2012"/>
                  </a:lnTo>
                  <a:lnTo>
                    <a:pt x="274380" y="5008"/>
                  </a:lnTo>
                  <a:lnTo>
                    <a:pt x="241072" y="27521"/>
                  </a:lnTo>
                  <a:lnTo>
                    <a:pt x="220238" y="76339"/>
                  </a:lnTo>
                  <a:lnTo>
                    <a:pt x="216893" y="112220"/>
                  </a:lnTo>
                  <a:lnTo>
                    <a:pt x="214445" y="76262"/>
                  </a:lnTo>
                  <a:lnTo>
                    <a:pt x="194750" y="26901"/>
                  </a:lnTo>
                  <a:lnTo>
                    <a:pt x="161852" y="3503"/>
                  </a:lnTo>
                  <a:lnTo>
                    <a:pt x="142899" y="0"/>
                  </a:lnTo>
                  <a:lnTo>
                    <a:pt x="123580" y="1137"/>
                  </a:lnTo>
                  <a:lnTo>
                    <a:pt x="87766" y="14869"/>
                  </a:lnTo>
                  <a:lnTo>
                    <a:pt x="55785" y="54864"/>
                  </a:lnTo>
                  <a:lnTo>
                    <a:pt x="54839" y="70901"/>
                  </a:lnTo>
                  <a:lnTo>
                    <a:pt x="60381" y="87265"/>
                  </a:lnTo>
                  <a:lnTo>
                    <a:pt x="73389" y="103336"/>
                  </a:lnTo>
                  <a:lnTo>
                    <a:pt x="94844" y="118501"/>
                  </a:lnTo>
                  <a:lnTo>
                    <a:pt x="125724" y="132141"/>
                  </a:lnTo>
                  <a:lnTo>
                    <a:pt x="167008" y="143640"/>
                  </a:lnTo>
                  <a:lnTo>
                    <a:pt x="125944" y="137220"/>
                  </a:lnTo>
                  <a:lnTo>
                    <a:pt x="62619" y="141359"/>
                  </a:lnTo>
                  <a:lnTo>
                    <a:pt x="22368" y="162333"/>
                  </a:lnTo>
                  <a:lnTo>
                    <a:pt x="0" y="210136"/>
                  </a:lnTo>
                  <a:lnTo>
                    <a:pt x="1479" y="226946"/>
                  </a:lnTo>
                  <a:lnTo>
                    <a:pt x="28523" y="267823"/>
                  </a:lnTo>
                  <a:lnTo>
                    <a:pt x="62392" y="278411"/>
                  </a:lnTo>
                  <a:lnTo>
                    <a:pt x="83176" y="276093"/>
                  </a:lnTo>
                  <a:lnTo>
                    <a:pt x="106130" y="267544"/>
                  </a:lnTo>
                  <a:lnTo>
                    <a:pt x="130949" y="251889"/>
                  </a:lnTo>
                  <a:lnTo>
                    <a:pt x="157336" y="228261"/>
                  </a:lnTo>
                  <a:lnTo>
                    <a:pt x="184990" y="195787"/>
                  </a:lnTo>
                  <a:close/>
                </a:path>
              </a:pathLst>
            </a:custGeom>
            <a:ln w="3175">
              <a:solidFill>
                <a:srgbClr val="00AEE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6" name="object 56">
              <a:extLst>
                <a:ext uri="{FF2B5EF4-FFF2-40B4-BE49-F238E27FC236}">
                  <a16:creationId xmlns:a16="http://schemas.microsoft.com/office/drawing/2014/main" xmlns="" id="{2E3B6CCC-9725-1963-DD31-4CAC6D1BD524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235571" y="2217775"/>
              <a:ext cx="116839" cy="116837"/>
            </a:xfrm>
            <a:prstGeom prst="rect">
              <a:avLst/>
            </a:prstGeom>
          </p:spPr>
        </p:pic>
      </p:grpSp>
      <p:pic>
        <p:nvPicPr>
          <p:cNvPr id="19" name="object 6">
            <a:extLst>
              <a:ext uri="{FF2B5EF4-FFF2-40B4-BE49-F238E27FC236}">
                <a16:creationId xmlns:a16="http://schemas.microsoft.com/office/drawing/2014/main" xmlns="" id="{874E82B2-A908-D13F-C40F-402FBE8DB1E3}"/>
              </a:ext>
            </a:extLst>
          </p:cNvPr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230398" y="97041"/>
            <a:ext cx="2025135" cy="18017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E2DE71E-DE69-7EDD-1C1A-DE8046AAD204}"/>
              </a:ext>
            </a:extLst>
          </p:cNvPr>
          <p:cNvSpPr txBox="1"/>
          <p:nvPr/>
        </p:nvSpPr>
        <p:spPr>
          <a:xfrm>
            <a:off x="6209415" y="1816014"/>
            <a:ext cx="5246572" cy="40729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750"/>
              </a:spcAft>
            </a:pPr>
            <a:r>
              <a:rPr lang="ru-RU" sz="1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Цыкалова Елена Александровна, заместитель заведующего по УВР </a:t>
            </a:r>
          </a:p>
          <a:p>
            <a:pPr>
              <a:spcAft>
                <a:spcPts val="750"/>
              </a:spcAft>
            </a:pPr>
            <a:r>
              <a:rPr lang="ru-RU" sz="1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Борисенко Яна Евгеньевна, воспитатель</a:t>
            </a:r>
          </a:p>
          <a:p>
            <a:pPr>
              <a:spcAft>
                <a:spcPts val="750"/>
              </a:spcAft>
            </a:pPr>
            <a:r>
              <a:rPr lang="ru-RU" sz="1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Стольникова Елена Сергеевна, воспитатель</a:t>
            </a:r>
          </a:p>
          <a:p>
            <a:pPr>
              <a:spcAft>
                <a:spcPts val="750"/>
              </a:spcAft>
            </a:pPr>
            <a:r>
              <a:rPr lang="ru-RU" sz="1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Безносова Анна Владимировна, учитель-логопед</a:t>
            </a:r>
          </a:p>
          <a:p>
            <a:pPr>
              <a:spcAft>
                <a:spcPts val="750"/>
              </a:spcAft>
            </a:pPr>
            <a:r>
              <a:rPr lang="ru-RU" sz="1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Дунаева Екатерина Сергеевна, воспитатель</a:t>
            </a:r>
          </a:p>
          <a:p>
            <a:pPr>
              <a:spcAft>
                <a:spcPts val="750"/>
              </a:spcAft>
            </a:pPr>
            <a:r>
              <a:rPr lang="ru-RU" sz="1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Давыдова Ирина Валерьевна, педагог-психолог</a:t>
            </a:r>
          </a:p>
          <a:p>
            <a:pPr>
              <a:spcAft>
                <a:spcPts val="750"/>
              </a:spcAft>
            </a:pPr>
            <a:r>
              <a:rPr lang="ru-RU" sz="1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Батурина Виктория Викторовна, воспитатель</a:t>
            </a:r>
          </a:p>
          <a:p>
            <a:pPr>
              <a:spcAft>
                <a:spcPts val="750"/>
              </a:spcAft>
            </a:pPr>
            <a:r>
              <a:rPr lang="ru-RU" sz="1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Самсонова Татьяна Николаевна, воспитатель</a:t>
            </a:r>
          </a:p>
          <a:p>
            <a:pPr>
              <a:spcAft>
                <a:spcPts val="750"/>
              </a:spcAft>
            </a:pPr>
            <a:r>
              <a:rPr lang="ru-RU" sz="1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Вавилова Ирина Владимировна, воспитатель</a:t>
            </a:r>
          </a:p>
          <a:p>
            <a:pPr>
              <a:spcAft>
                <a:spcPts val="750"/>
              </a:spcAft>
            </a:pPr>
            <a:r>
              <a:rPr lang="ru-RU" sz="1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Степанова Маргарита Михайловна, воспитатель</a:t>
            </a:r>
          </a:p>
          <a:p>
            <a:pPr>
              <a:spcAft>
                <a:spcPts val="750"/>
              </a:spcAft>
            </a:pPr>
            <a:r>
              <a:rPr lang="ru-RU" sz="1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Просикова Оксана Михайловна, воспитатель</a:t>
            </a:r>
          </a:p>
        </p:txBody>
      </p:sp>
      <p:sp>
        <p:nvSpPr>
          <p:cNvPr id="10" name="object 3">
            <a:extLst>
              <a:ext uri="{FF2B5EF4-FFF2-40B4-BE49-F238E27FC236}">
                <a16:creationId xmlns:a16="http://schemas.microsoft.com/office/drawing/2014/main" xmlns="" id="{83A19E72-ADC6-4A55-8D06-D88A189B68B6}"/>
              </a:ext>
            </a:extLst>
          </p:cNvPr>
          <p:cNvSpPr/>
          <p:nvPr/>
        </p:nvSpPr>
        <p:spPr>
          <a:xfrm rot="16200000">
            <a:off x="5802169" y="5556035"/>
            <a:ext cx="223492" cy="2398212"/>
          </a:xfrm>
          <a:custGeom>
            <a:avLst/>
            <a:gdLst/>
            <a:ahLst/>
            <a:cxnLst/>
            <a:rect l="l" t="t" r="r" b="b"/>
            <a:pathLst>
              <a:path w="699135" h="2235200">
                <a:moveTo>
                  <a:pt x="0" y="0"/>
                </a:moveTo>
                <a:lnTo>
                  <a:pt x="0" y="68808"/>
                </a:lnTo>
                <a:lnTo>
                  <a:pt x="46517" y="87144"/>
                </a:lnTo>
                <a:lnTo>
                  <a:pt x="92811" y="107422"/>
                </a:lnTo>
                <a:lnTo>
                  <a:pt x="138702" y="129564"/>
                </a:lnTo>
                <a:lnTo>
                  <a:pt x="184016" y="153497"/>
                </a:lnTo>
                <a:lnTo>
                  <a:pt x="228573" y="179147"/>
                </a:lnTo>
                <a:lnTo>
                  <a:pt x="272201" y="206439"/>
                </a:lnTo>
                <a:lnTo>
                  <a:pt x="314719" y="235301"/>
                </a:lnTo>
                <a:lnTo>
                  <a:pt x="355953" y="265659"/>
                </a:lnTo>
                <a:lnTo>
                  <a:pt x="395727" y="297437"/>
                </a:lnTo>
                <a:lnTo>
                  <a:pt x="433861" y="330563"/>
                </a:lnTo>
                <a:lnTo>
                  <a:pt x="470181" y="364961"/>
                </a:lnTo>
                <a:lnTo>
                  <a:pt x="504510" y="400559"/>
                </a:lnTo>
                <a:lnTo>
                  <a:pt x="536670" y="437281"/>
                </a:lnTo>
                <a:lnTo>
                  <a:pt x="566485" y="475054"/>
                </a:lnTo>
                <a:lnTo>
                  <a:pt x="593778" y="513805"/>
                </a:lnTo>
                <a:lnTo>
                  <a:pt x="618374" y="553458"/>
                </a:lnTo>
                <a:lnTo>
                  <a:pt x="640100" y="593951"/>
                </a:lnTo>
                <a:lnTo>
                  <a:pt x="658766" y="635177"/>
                </a:lnTo>
                <a:lnTo>
                  <a:pt x="674206" y="677095"/>
                </a:lnTo>
                <a:lnTo>
                  <a:pt x="686244" y="719620"/>
                </a:lnTo>
                <a:lnTo>
                  <a:pt x="695860" y="777610"/>
                </a:lnTo>
                <a:lnTo>
                  <a:pt x="697801" y="836879"/>
                </a:lnTo>
                <a:lnTo>
                  <a:pt x="696226" y="866151"/>
                </a:lnTo>
                <a:lnTo>
                  <a:pt x="688631" y="925154"/>
                </a:lnTo>
                <a:lnTo>
                  <a:pt x="670202" y="1005255"/>
                </a:lnTo>
                <a:lnTo>
                  <a:pt x="654592" y="1055593"/>
                </a:lnTo>
                <a:lnTo>
                  <a:pt x="636487" y="1105590"/>
                </a:lnTo>
                <a:lnTo>
                  <a:pt x="616389" y="1155031"/>
                </a:lnTo>
                <a:lnTo>
                  <a:pt x="594800" y="1203695"/>
                </a:lnTo>
                <a:lnTo>
                  <a:pt x="572222" y="1251364"/>
                </a:lnTo>
                <a:lnTo>
                  <a:pt x="549155" y="1297816"/>
                </a:lnTo>
                <a:lnTo>
                  <a:pt x="526102" y="1342837"/>
                </a:lnTo>
                <a:lnTo>
                  <a:pt x="503566" y="1386204"/>
                </a:lnTo>
                <a:lnTo>
                  <a:pt x="479689" y="1431255"/>
                </a:lnTo>
                <a:lnTo>
                  <a:pt x="455123" y="1476043"/>
                </a:lnTo>
                <a:lnTo>
                  <a:pt x="429912" y="1520581"/>
                </a:lnTo>
                <a:lnTo>
                  <a:pt x="404090" y="1564881"/>
                </a:lnTo>
                <a:lnTo>
                  <a:pt x="377697" y="1608952"/>
                </a:lnTo>
                <a:lnTo>
                  <a:pt x="350770" y="1652805"/>
                </a:lnTo>
                <a:lnTo>
                  <a:pt x="323350" y="1696455"/>
                </a:lnTo>
                <a:lnTo>
                  <a:pt x="295471" y="1739908"/>
                </a:lnTo>
                <a:lnTo>
                  <a:pt x="267176" y="1783180"/>
                </a:lnTo>
                <a:lnTo>
                  <a:pt x="238500" y="1826277"/>
                </a:lnTo>
                <a:lnTo>
                  <a:pt x="209481" y="1869215"/>
                </a:lnTo>
                <a:lnTo>
                  <a:pt x="180160" y="1912002"/>
                </a:lnTo>
                <a:lnTo>
                  <a:pt x="150574" y="1954651"/>
                </a:lnTo>
                <a:lnTo>
                  <a:pt x="120759" y="1997172"/>
                </a:lnTo>
                <a:lnTo>
                  <a:pt x="60603" y="2081874"/>
                </a:lnTo>
                <a:lnTo>
                  <a:pt x="0" y="2166200"/>
                </a:lnTo>
                <a:lnTo>
                  <a:pt x="0" y="2235009"/>
                </a:lnTo>
                <a:lnTo>
                  <a:pt x="30099" y="2193201"/>
                </a:lnTo>
                <a:lnTo>
                  <a:pt x="89986" y="2109331"/>
                </a:lnTo>
                <a:lnTo>
                  <a:pt x="149230" y="2025051"/>
                </a:lnTo>
                <a:lnTo>
                  <a:pt x="178527" y="1982732"/>
                </a:lnTo>
                <a:lnTo>
                  <a:pt x="207563" y="1940280"/>
                </a:lnTo>
                <a:lnTo>
                  <a:pt x="236302" y="1897683"/>
                </a:lnTo>
                <a:lnTo>
                  <a:pt x="264712" y="1854932"/>
                </a:lnTo>
                <a:lnTo>
                  <a:pt x="292760" y="1812015"/>
                </a:lnTo>
                <a:lnTo>
                  <a:pt x="320409" y="1768922"/>
                </a:lnTo>
                <a:lnTo>
                  <a:pt x="347628" y="1725642"/>
                </a:lnTo>
                <a:lnTo>
                  <a:pt x="374383" y="1682168"/>
                </a:lnTo>
                <a:lnTo>
                  <a:pt x="400639" y="1638485"/>
                </a:lnTo>
                <a:lnTo>
                  <a:pt x="426364" y="1594584"/>
                </a:lnTo>
                <a:lnTo>
                  <a:pt x="451521" y="1550455"/>
                </a:lnTo>
                <a:lnTo>
                  <a:pt x="476079" y="1506087"/>
                </a:lnTo>
                <a:lnTo>
                  <a:pt x="500004" y="1461471"/>
                </a:lnTo>
                <a:lnTo>
                  <a:pt x="523263" y="1416594"/>
                </a:lnTo>
                <a:lnTo>
                  <a:pt x="545819" y="1371447"/>
                </a:lnTo>
                <a:lnTo>
                  <a:pt x="567223" y="1326484"/>
                </a:lnTo>
                <a:lnTo>
                  <a:pt x="587391" y="1281295"/>
                </a:lnTo>
                <a:lnTo>
                  <a:pt x="606222" y="1235868"/>
                </a:lnTo>
                <a:lnTo>
                  <a:pt x="623615" y="1190189"/>
                </a:lnTo>
                <a:lnTo>
                  <a:pt x="639472" y="1144244"/>
                </a:lnTo>
                <a:lnTo>
                  <a:pt x="653688" y="1098020"/>
                </a:lnTo>
                <a:lnTo>
                  <a:pt x="666164" y="1051502"/>
                </a:lnTo>
                <a:lnTo>
                  <a:pt x="676798" y="1004680"/>
                </a:lnTo>
                <a:lnTo>
                  <a:pt x="685488" y="957536"/>
                </a:lnTo>
                <a:lnTo>
                  <a:pt x="692137" y="910059"/>
                </a:lnTo>
                <a:lnTo>
                  <a:pt x="696638" y="862236"/>
                </a:lnTo>
                <a:lnTo>
                  <a:pt x="698894" y="814050"/>
                </a:lnTo>
                <a:lnTo>
                  <a:pt x="698804" y="765492"/>
                </a:lnTo>
                <a:lnTo>
                  <a:pt x="695796" y="721772"/>
                </a:lnTo>
                <a:lnTo>
                  <a:pt x="689228" y="678568"/>
                </a:lnTo>
                <a:lnTo>
                  <a:pt x="679249" y="635939"/>
                </a:lnTo>
                <a:lnTo>
                  <a:pt x="666011" y="593940"/>
                </a:lnTo>
                <a:lnTo>
                  <a:pt x="649679" y="552663"/>
                </a:lnTo>
                <a:lnTo>
                  <a:pt x="630394" y="512137"/>
                </a:lnTo>
                <a:lnTo>
                  <a:pt x="608314" y="472436"/>
                </a:lnTo>
                <a:lnTo>
                  <a:pt x="583592" y="433621"/>
                </a:lnTo>
                <a:lnTo>
                  <a:pt x="556380" y="395756"/>
                </a:lnTo>
                <a:lnTo>
                  <a:pt x="526833" y="358901"/>
                </a:lnTo>
                <a:lnTo>
                  <a:pt x="495104" y="323119"/>
                </a:lnTo>
                <a:lnTo>
                  <a:pt x="461347" y="288472"/>
                </a:lnTo>
                <a:lnTo>
                  <a:pt x="425715" y="255023"/>
                </a:lnTo>
                <a:lnTo>
                  <a:pt x="388361" y="222832"/>
                </a:lnTo>
                <a:lnTo>
                  <a:pt x="349437" y="191961"/>
                </a:lnTo>
                <a:lnTo>
                  <a:pt x="309100" y="162474"/>
                </a:lnTo>
                <a:lnTo>
                  <a:pt x="267501" y="134433"/>
                </a:lnTo>
                <a:lnTo>
                  <a:pt x="224793" y="107897"/>
                </a:lnTo>
                <a:lnTo>
                  <a:pt x="181130" y="82932"/>
                </a:lnTo>
                <a:lnTo>
                  <a:pt x="136667" y="59597"/>
                </a:lnTo>
                <a:lnTo>
                  <a:pt x="91555" y="37955"/>
                </a:lnTo>
                <a:lnTo>
                  <a:pt x="45947" y="18069"/>
                </a:lnTo>
                <a:lnTo>
                  <a:pt x="0" y="0"/>
                </a:lnTo>
                <a:close/>
              </a:path>
            </a:pathLst>
          </a:custGeom>
          <a:solidFill>
            <a:srgbClr val="F7914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78" name="Рисунок 1077">
            <a:extLst>
              <a:ext uri="{FF2B5EF4-FFF2-40B4-BE49-F238E27FC236}">
                <a16:creationId xmlns:a16="http://schemas.microsoft.com/office/drawing/2014/main" xmlns="" id="{B45F341B-7233-AE14-D90A-6815AE3B54B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 xmlns="">
                  <a14:imgLayer r:embed="rId1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78" t="27102"/>
          <a:stretch/>
        </p:blipFill>
        <p:spPr>
          <a:xfrm>
            <a:off x="346971" y="1962776"/>
            <a:ext cx="5794658" cy="403736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xmlns="" val="27200668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1" name="Рисунок 1060">
            <a:extLst>
              <a:ext uri="{FF2B5EF4-FFF2-40B4-BE49-F238E27FC236}">
                <a16:creationId xmlns:a16="http://schemas.microsoft.com/office/drawing/2014/main" xmlns="" id="{5CC38AAD-99CD-552B-6142-607B13DC6E2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77346" y="4990577"/>
            <a:ext cx="1813296" cy="1815945"/>
          </a:xfrm>
          <a:prstGeom prst="ellipse">
            <a:avLst/>
          </a:prstGeom>
          <a:ln>
            <a:noFill/>
          </a:ln>
          <a:effectLst/>
        </p:spPr>
      </p:pic>
      <p:sp>
        <p:nvSpPr>
          <p:cNvPr id="53" name="Прямоугольник: скругленные углы 52">
            <a:extLst>
              <a:ext uri="{FF2B5EF4-FFF2-40B4-BE49-F238E27FC236}">
                <a16:creationId xmlns:a16="http://schemas.microsoft.com/office/drawing/2014/main" xmlns="" id="{C24AEA81-04F5-57E4-758D-8E75BF0D184F}"/>
              </a:ext>
            </a:extLst>
          </p:cNvPr>
          <p:cNvSpPr/>
          <p:nvPr/>
        </p:nvSpPr>
        <p:spPr>
          <a:xfrm>
            <a:off x="5352583" y="4834391"/>
            <a:ext cx="1633832" cy="441527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60" name="Рисунок 59">
            <a:extLst>
              <a:ext uri="{FF2B5EF4-FFF2-40B4-BE49-F238E27FC236}">
                <a16:creationId xmlns:a16="http://schemas.microsoft.com/office/drawing/2014/main" xmlns="" id="{C870D7C2-D9D2-2FEF-A117-70BBF4B12B9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4989" t="3714" r="52809" b="3094"/>
          <a:stretch/>
        </p:blipFill>
        <p:spPr>
          <a:xfrm rot="585034">
            <a:off x="11431832" y="4357800"/>
            <a:ext cx="732826" cy="910271"/>
          </a:xfrm>
          <a:prstGeom prst="parallelogram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xmlns="" id="{C4246620-C4E7-F5E2-AEEE-20AA960ED0F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614" b="32486"/>
          <a:stretch/>
        </p:blipFill>
        <p:spPr>
          <a:xfrm>
            <a:off x="10250743" y="3191640"/>
            <a:ext cx="1867096" cy="1802401"/>
          </a:xfrm>
          <a:prstGeom prst="ellipse">
            <a:avLst/>
          </a:prstGeom>
        </p:spPr>
      </p:pic>
      <p:sp>
        <p:nvSpPr>
          <p:cNvPr id="1077" name="Прямоугольник: скругленные углы 1076">
            <a:extLst>
              <a:ext uri="{FF2B5EF4-FFF2-40B4-BE49-F238E27FC236}">
                <a16:creationId xmlns:a16="http://schemas.microsoft.com/office/drawing/2014/main" xmlns="" id="{AE5C3AF8-119C-B66F-EC53-8A8EACAE7EAC}"/>
              </a:ext>
            </a:extLst>
          </p:cNvPr>
          <p:cNvSpPr/>
          <p:nvPr/>
        </p:nvSpPr>
        <p:spPr>
          <a:xfrm>
            <a:off x="10197226" y="3200535"/>
            <a:ext cx="1868595" cy="403761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8" name="Рисунок 57">
            <a:extLst>
              <a:ext uri="{FF2B5EF4-FFF2-40B4-BE49-F238E27FC236}">
                <a16:creationId xmlns:a16="http://schemas.microsoft.com/office/drawing/2014/main" xmlns="" id="{877F0A06-C607-7D36-FF07-9F7B62BDEBE6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53712" y="2196046"/>
            <a:ext cx="1823717" cy="1765426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8" name="Прямоугольник: скругленные углы 1027">
            <a:extLst>
              <a:ext uri="{FF2B5EF4-FFF2-40B4-BE49-F238E27FC236}">
                <a16:creationId xmlns:a16="http://schemas.microsoft.com/office/drawing/2014/main" xmlns="" id="{2AD1FF78-CD54-612B-2BF3-8871D8037CA8}"/>
              </a:ext>
            </a:extLst>
          </p:cNvPr>
          <p:cNvSpPr/>
          <p:nvPr/>
        </p:nvSpPr>
        <p:spPr>
          <a:xfrm>
            <a:off x="7172823" y="1973914"/>
            <a:ext cx="2218298" cy="447173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079" name="Рисунок 1078">
            <a:extLst>
              <a:ext uri="{FF2B5EF4-FFF2-40B4-BE49-F238E27FC236}">
                <a16:creationId xmlns:a16="http://schemas.microsoft.com/office/drawing/2014/main" xmlns="" id="{E3D71672-2024-D0F4-6AF8-63FDDFC3E8C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81598" y="4799164"/>
            <a:ext cx="1911053" cy="1773033"/>
          </a:xfrm>
          <a:prstGeom prst="ellipse">
            <a:avLst/>
          </a:prstGeom>
          <a:noFill/>
          <a:ln>
            <a:noFill/>
          </a:ln>
          <a:effectLst/>
        </p:spPr>
      </p:pic>
      <p:sp>
        <p:nvSpPr>
          <p:cNvPr id="1027" name="Прямоугольник: скругленные углы 1026">
            <a:extLst>
              <a:ext uri="{FF2B5EF4-FFF2-40B4-BE49-F238E27FC236}">
                <a16:creationId xmlns:a16="http://schemas.microsoft.com/office/drawing/2014/main" xmlns="" id="{0CAE4B1F-F04F-E9ED-E7AA-D861165306FB}"/>
              </a:ext>
            </a:extLst>
          </p:cNvPr>
          <p:cNvSpPr/>
          <p:nvPr/>
        </p:nvSpPr>
        <p:spPr>
          <a:xfrm>
            <a:off x="6948986" y="6198403"/>
            <a:ext cx="2270032" cy="453771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3" name="object 2">
            <a:extLst>
              <a:ext uri="{FF2B5EF4-FFF2-40B4-BE49-F238E27FC236}">
                <a16:creationId xmlns:a16="http://schemas.microsoft.com/office/drawing/2014/main" xmlns="" id="{36B22B46-6BAD-CC12-3608-F524426B5C47}"/>
              </a:ext>
            </a:extLst>
          </p:cNvPr>
          <p:cNvSpPr/>
          <p:nvPr/>
        </p:nvSpPr>
        <p:spPr>
          <a:xfrm>
            <a:off x="177" y="5540895"/>
            <a:ext cx="2788920" cy="1018540"/>
          </a:xfrm>
          <a:custGeom>
            <a:avLst/>
            <a:gdLst/>
            <a:ahLst/>
            <a:cxnLst/>
            <a:rect l="l" t="t" r="r" b="b"/>
            <a:pathLst>
              <a:path w="2788920" h="1018540">
                <a:moveTo>
                  <a:pt x="2788780" y="913066"/>
                </a:moveTo>
                <a:lnTo>
                  <a:pt x="2703398" y="907656"/>
                </a:lnTo>
                <a:lnTo>
                  <a:pt x="2648813" y="905230"/>
                </a:lnTo>
                <a:lnTo>
                  <a:pt x="2594191" y="903528"/>
                </a:lnTo>
                <a:lnTo>
                  <a:pt x="2539530" y="902525"/>
                </a:lnTo>
                <a:lnTo>
                  <a:pt x="2484856" y="902195"/>
                </a:lnTo>
                <a:lnTo>
                  <a:pt x="2432888" y="902487"/>
                </a:lnTo>
                <a:lnTo>
                  <a:pt x="2380919" y="903338"/>
                </a:lnTo>
                <a:lnTo>
                  <a:pt x="2277059" y="906653"/>
                </a:lnTo>
                <a:lnTo>
                  <a:pt x="2173338" y="911923"/>
                </a:lnTo>
                <a:lnTo>
                  <a:pt x="2117509" y="915809"/>
                </a:lnTo>
                <a:lnTo>
                  <a:pt x="2061921" y="920623"/>
                </a:lnTo>
                <a:lnTo>
                  <a:pt x="2006536" y="926249"/>
                </a:lnTo>
                <a:lnTo>
                  <a:pt x="1951316" y="932561"/>
                </a:lnTo>
                <a:lnTo>
                  <a:pt x="1896224" y="939419"/>
                </a:lnTo>
                <a:lnTo>
                  <a:pt x="1753831" y="958811"/>
                </a:lnTo>
                <a:lnTo>
                  <a:pt x="1488643" y="994486"/>
                </a:lnTo>
                <a:lnTo>
                  <a:pt x="1432814" y="1000353"/>
                </a:lnTo>
                <a:lnTo>
                  <a:pt x="1376743" y="1004633"/>
                </a:lnTo>
                <a:lnTo>
                  <a:pt x="1320558" y="1007249"/>
                </a:lnTo>
                <a:lnTo>
                  <a:pt x="1264335" y="1008138"/>
                </a:lnTo>
                <a:lnTo>
                  <a:pt x="1213510" y="1007389"/>
                </a:lnTo>
                <a:lnTo>
                  <a:pt x="1162812" y="1005103"/>
                </a:lnTo>
                <a:lnTo>
                  <a:pt x="1112342" y="1001217"/>
                </a:lnTo>
                <a:lnTo>
                  <a:pt x="1062164" y="995667"/>
                </a:lnTo>
                <a:lnTo>
                  <a:pt x="1012355" y="988415"/>
                </a:lnTo>
                <a:lnTo>
                  <a:pt x="962990" y="979385"/>
                </a:lnTo>
                <a:lnTo>
                  <a:pt x="914146" y="968540"/>
                </a:lnTo>
                <a:lnTo>
                  <a:pt x="865886" y="955802"/>
                </a:lnTo>
                <a:lnTo>
                  <a:pt x="818311" y="941133"/>
                </a:lnTo>
                <a:lnTo>
                  <a:pt x="771474" y="924458"/>
                </a:lnTo>
                <a:lnTo>
                  <a:pt x="725462" y="905738"/>
                </a:lnTo>
                <a:lnTo>
                  <a:pt x="680339" y="884897"/>
                </a:lnTo>
                <a:lnTo>
                  <a:pt x="633704" y="860450"/>
                </a:lnTo>
                <a:lnTo>
                  <a:pt x="589203" y="834021"/>
                </a:lnTo>
                <a:lnTo>
                  <a:pt x="546760" y="805738"/>
                </a:lnTo>
                <a:lnTo>
                  <a:pt x="506310" y="775728"/>
                </a:lnTo>
                <a:lnTo>
                  <a:pt x="467766" y="744080"/>
                </a:lnTo>
                <a:lnTo>
                  <a:pt x="431050" y="710946"/>
                </a:lnTo>
                <a:lnTo>
                  <a:pt x="396100" y="676414"/>
                </a:lnTo>
                <a:lnTo>
                  <a:pt x="362826" y="640626"/>
                </a:lnTo>
                <a:lnTo>
                  <a:pt x="331165" y="603681"/>
                </a:lnTo>
                <a:lnTo>
                  <a:pt x="301015" y="565696"/>
                </a:lnTo>
                <a:lnTo>
                  <a:pt x="272326" y="526796"/>
                </a:lnTo>
                <a:lnTo>
                  <a:pt x="245008" y="487108"/>
                </a:lnTo>
                <a:lnTo>
                  <a:pt x="218998" y="446735"/>
                </a:lnTo>
                <a:lnTo>
                  <a:pt x="194195" y="405790"/>
                </a:lnTo>
                <a:lnTo>
                  <a:pt x="170548" y="364401"/>
                </a:lnTo>
                <a:lnTo>
                  <a:pt x="147955" y="322681"/>
                </a:lnTo>
                <a:lnTo>
                  <a:pt x="126365" y="280758"/>
                </a:lnTo>
                <a:lnTo>
                  <a:pt x="105689" y="238734"/>
                </a:lnTo>
                <a:lnTo>
                  <a:pt x="85839" y="196723"/>
                </a:lnTo>
                <a:lnTo>
                  <a:pt x="63627" y="147662"/>
                </a:lnTo>
                <a:lnTo>
                  <a:pt x="42100" y="98374"/>
                </a:lnTo>
                <a:lnTo>
                  <a:pt x="0" y="0"/>
                </a:lnTo>
                <a:lnTo>
                  <a:pt x="0" y="119418"/>
                </a:lnTo>
                <a:lnTo>
                  <a:pt x="19481" y="163372"/>
                </a:lnTo>
                <a:lnTo>
                  <a:pt x="39547" y="207594"/>
                </a:lnTo>
                <a:lnTo>
                  <a:pt x="60198" y="251637"/>
                </a:lnTo>
                <a:lnTo>
                  <a:pt x="81559" y="295427"/>
                </a:lnTo>
                <a:lnTo>
                  <a:pt x="103784" y="338924"/>
                </a:lnTo>
                <a:lnTo>
                  <a:pt x="127050" y="382079"/>
                </a:lnTo>
                <a:lnTo>
                  <a:pt x="151498" y="424840"/>
                </a:lnTo>
                <a:lnTo>
                  <a:pt x="176898" y="466445"/>
                </a:lnTo>
                <a:lnTo>
                  <a:pt x="203746" y="507415"/>
                </a:lnTo>
                <a:lnTo>
                  <a:pt x="232079" y="547636"/>
                </a:lnTo>
                <a:lnTo>
                  <a:pt x="261975" y="587006"/>
                </a:lnTo>
                <a:lnTo>
                  <a:pt x="293484" y="625398"/>
                </a:lnTo>
                <a:lnTo>
                  <a:pt x="326656" y="662711"/>
                </a:lnTo>
                <a:lnTo>
                  <a:pt x="361543" y="698830"/>
                </a:lnTo>
                <a:lnTo>
                  <a:pt x="398195" y="733640"/>
                </a:lnTo>
                <a:lnTo>
                  <a:pt x="436689" y="767029"/>
                </a:lnTo>
                <a:lnTo>
                  <a:pt x="477062" y="798880"/>
                </a:lnTo>
                <a:lnTo>
                  <a:pt x="519379" y="829081"/>
                </a:lnTo>
                <a:lnTo>
                  <a:pt x="563676" y="857529"/>
                </a:lnTo>
                <a:lnTo>
                  <a:pt x="605370" y="881405"/>
                </a:lnTo>
                <a:lnTo>
                  <a:pt x="648208" y="903122"/>
                </a:lnTo>
                <a:lnTo>
                  <a:pt x="692099" y="922756"/>
                </a:lnTo>
                <a:lnTo>
                  <a:pt x="736942" y="940358"/>
                </a:lnTo>
                <a:lnTo>
                  <a:pt x="782675" y="956005"/>
                </a:lnTo>
                <a:lnTo>
                  <a:pt x="829195" y="969746"/>
                </a:lnTo>
                <a:lnTo>
                  <a:pt x="876427" y="981633"/>
                </a:lnTo>
                <a:lnTo>
                  <a:pt x="924280" y="991755"/>
                </a:lnTo>
                <a:lnTo>
                  <a:pt x="972667" y="1000137"/>
                </a:lnTo>
                <a:lnTo>
                  <a:pt x="1021499" y="1006868"/>
                </a:lnTo>
                <a:lnTo>
                  <a:pt x="1070686" y="1011999"/>
                </a:lnTo>
                <a:lnTo>
                  <a:pt x="1120165" y="1015580"/>
                </a:lnTo>
                <a:lnTo>
                  <a:pt x="1169809" y="1017689"/>
                </a:lnTo>
                <a:lnTo>
                  <a:pt x="1219568" y="1018374"/>
                </a:lnTo>
                <a:lnTo>
                  <a:pt x="1244727" y="1018209"/>
                </a:lnTo>
                <a:lnTo>
                  <a:pt x="1295006" y="1016850"/>
                </a:lnTo>
                <a:lnTo>
                  <a:pt x="1369415" y="1012469"/>
                </a:lnTo>
                <a:lnTo>
                  <a:pt x="1418488" y="1008138"/>
                </a:lnTo>
                <a:lnTo>
                  <a:pt x="1467662" y="1002868"/>
                </a:lnTo>
                <a:lnTo>
                  <a:pt x="1516634" y="996823"/>
                </a:lnTo>
                <a:lnTo>
                  <a:pt x="1776514" y="958799"/>
                </a:lnTo>
                <a:lnTo>
                  <a:pt x="1858670" y="947356"/>
                </a:lnTo>
                <a:lnTo>
                  <a:pt x="1907654" y="941324"/>
                </a:lnTo>
                <a:lnTo>
                  <a:pt x="1956727" y="936040"/>
                </a:lnTo>
                <a:lnTo>
                  <a:pt x="2008860" y="931214"/>
                </a:lnTo>
                <a:lnTo>
                  <a:pt x="2061057" y="926947"/>
                </a:lnTo>
                <a:lnTo>
                  <a:pt x="2113318" y="923264"/>
                </a:lnTo>
                <a:lnTo>
                  <a:pt x="2165642" y="920140"/>
                </a:lnTo>
                <a:lnTo>
                  <a:pt x="2217991" y="917587"/>
                </a:lnTo>
                <a:lnTo>
                  <a:pt x="2270379" y="915619"/>
                </a:lnTo>
                <a:lnTo>
                  <a:pt x="2322804" y="914196"/>
                </a:lnTo>
                <a:lnTo>
                  <a:pt x="2375230" y="913358"/>
                </a:lnTo>
                <a:lnTo>
                  <a:pt x="2788780" y="913066"/>
                </a:lnTo>
                <a:close/>
              </a:path>
            </a:pathLst>
          </a:custGeom>
          <a:solidFill>
            <a:srgbClr val="FAAA5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037" name="object 52">
            <a:extLst>
              <a:ext uri="{FF2B5EF4-FFF2-40B4-BE49-F238E27FC236}">
                <a16:creationId xmlns:a16="http://schemas.microsoft.com/office/drawing/2014/main" xmlns="" id="{23B65650-F751-4D40-F783-7C09B95FB70B}"/>
              </a:ext>
            </a:extLst>
          </p:cNvPr>
          <p:cNvGrpSpPr/>
          <p:nvPr/>
        </p:nvGrpSpPr>
        <p:grpSpPr>
          <a:xfrm>
            <a:off x="25735" y="5990489"/>
            <a:ext cx="1121571" cy="873804"/>
            <a:chOff x="6076628" y="2119396"/>
            <a:chExt cx="578485" cy="523240"/>
          </a:xfrm>
        </p:grpSpPr>
        <p:pic>
          <p:nvPicPr>
            <p:cNvPr id="1038" name="object 53">
              <a:extLst>
                <a:ext uri="{FF2B5EF4-FFF2-40B4-BE49-F238E27FC236}">
                  <a16:creationId xmlns:a16="http://schemas.microsoft.com/office/drawing/2014/main" xmlns="" id="{B7AD0E1A-395A-F2AA-A334-ACE0791154D7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112365" y="2154308"/>
              <a:ext cx="542740" cy="487896"/>
            </a:xfrm>
            <a:prstGeom prst="rect">
              <a:avLst/>
            </a:prstGeom>
          </p:spPr>
        </p:pic>
        <p:sp>
          <p:nvSpPr>
            <p:cNvPr id="1039" name="object 54">
              <a:extLst>
                <a:ext uri="{FF2B5EF4-FFF2-40B4-BE49-F238E27FC236}">
                  <a16:creationId xmlns:a16="http://schemas.microsoft.com/office/drawing/2014/main" xmlns="" id="{5CC0108B-6C87-F0C5-324E-DB6F5A2791F4}"/>
                </a:ext>
              </a:extLst>
            </p:cNvPr>
            <p:cNvSpPr/>
            <p:nvPr/>
          </p:nvSpPr>
          <p:spPr>
            <a:xfrm>
              <a:off x="6078216" y="2120983"/>
              <a:ext cx="429259" cy="374650"/>
            </a:xfrm>
            <a:custGeom>
              <a:avLst/>
              <a:gdLst/>
              <a:ahLst/>
              <a:cxnLst/>
              <a:rect l="l" t="t" r="r" b="b"/>
              <a:pathLst>
                <a:path w="429259" h="374650">
                  <a:moveTo>
                    <a:pt x="424393" y="195787"/>
                  </a:moveTo>
                  <a:lnTo>
                    <a:pt x="184990" y="195787"/>
                  </a:lnTo>
                  <a:lnTo>
                    <a:pt x="162467" y="229386"/>
                  </a:lnTo>
                  <a:lnTo>
                    <a:pt x="147871" y="259523"/>
                  </a:lnTo>
                  <a:lnTo>
                    <a:pt x="140329" y="286185"/>
                  </a:lnTo>
                  <a:lnTo>
                    <a:pt x="138971" y="309361"/>
                  </a:lnTo>
                  <a:lnTo>
                    <a:pt x="142923" y="329041"/>
                  </a:lnTo>
                  <a:lnTo>
                    <a:pt x="177909" y="366979"/>
                  </a:lnTo>
                  <a:lnTo>
                    <a:pt x="211785" y="374568"/>
                  </a:lnTo>
                  <a:lnTo>
                    <a:pt x="229269" y="373018"/>
                  </a:lnTo>
                  <a:lnTo>
                    <a:pt x="273443" y="346844"/>
                  </a:lnTo>
                  <a:lnTo>
                    <a:pt x="286870" y="288143"/>
                  </a:lnTo>
                  <a:lnTo>
                    <a:pt x="267105" y="230784"/>
                  </a:lnTo>
                  <a:lnTo>
                    <a:pt x="245988" y="196599"/>
                  </a:lnTo>
                  <a:lnTo>
                    <a:pt x="425042" y="196599"/>
                  </a:lnTo>
                  <a:lnTo>
                    <a:pt x="424393" y="195787"/>
                  </a:lnTo>
                  <a:close/>
                </a:path>
                <a:path w="429259" h="374650">
                  <a:moveTo>
                    <a:pt x="425042" y="196599"/>
                  </a:moveTo>
                  <a:lnTo>
                    <a:pt x="245988" y="196599"/>
                  </a:lnTo>
                  <a:lnTo>
                    <a:pt x="272256" y="229795"/>
                  </a:lnTo>
                  <a:lnTo>
                    <a:pt x="297585" y="254116"/>
                  </a:lnTo>
                  <a:lnTo>
                    <a:pt x="321646" y="270426"/>
                  </a:lnTo>
                  <a:lnTo>
                    <a:pt x="344110" y="279584"/>
                  </a:lnTo>
                  <a:lnTo>
                    <a:pt x="364648" y="282454"/>
                  </a:lnTo>
                  <a:lnTo>
                    <a:pt x="382931" y="279897"/>
                  </a:lnTo>
                  <a:lnTo>
                    <a:pt x="420959" y="248286"/>
                  </a:lnTo>
                  <a:lnTo>
                    <a:pt x="429004" y="215878"/>
                  </a:lnTo>
                  <a:lnTo>
                    <a:pt x="426848" y="198859"/>
                  </a:lnTo>
                  <a:lnTo>
                    <a:pt x="425042" y="196599"/>
                  </a:lnTo>
                  <a:close/>
                </a:path>
                <a:path w="429259" h="374650">
                  <a:moveTo>
                    <a:pt x="125943" y="137220"/>
                  </a:moveTo>
                  <a:lnTo>
                    <a:pt x="62618" y="141358"/>
                  </a:lnTo>
                  <a:lnTo>
                    <a:pt x="22367" y="162333"/>
                  </a:lnTo>
                  <a:lnTo>
                    <a:pt x="0" y="210136"/>
                  </a:lnTo>
                  <a:lnTo>
                    <a:pt x="1478" y="226947"/>
                  </a:lnTo>
                  <a:lnTo>
                    <a:pt x="28524" y="267823"/>
                  </a:lnTo>
                  <a:lnTo>
                    <a:pt x="62391" y="278410"/>
                  </a:lnTo>
                  <a:lnTo>
                    <a:pt x="83176" y="276094"/>
                  </a:lnTo>
                  <a:lnTo>
                    <a:pt x="106130" y="267544"/>
                  </a:lnTo>
                  <a:lnTo>
                    <a:pt x="130949" y="251889"/>
                  </a:lnTo>
                  <a:lnTo>
                    <a:pt x="157336" y="228260"/>
                  </a:lnTo>
                  <a:lnTo>
                    <a:pt x="184990" y="195787"/>
                  </a:lnTo>
                  <a:lnTo>
                    <a:pt x="424393" y="195787"/>
                  </a:lnTo>
                  <a:lnTo>
                    <a:pt x="391712" y="154886"/>
                  </a:lnTo>
                  <a:lnTo>
                    <a:pt x="357763" y="144961"/>
                  </a:lnTo>
                  <a:lnTo>
                    <a:pt x="265699" y="144961"/>
                  </a:lnTo>
                  <a:lnTo>
                    <a:pt x="270954" y="143640"/>
                  </a:lnTo>
                  <a:lnTo>
                    <a:pt x="167007" y="143640"/>
                  </a:lnTo>
                  <a:lnTo>
                    <a:pt x="125943" y="137220"/>
                  </a:lnTo>
                  <a:close/>
                </a:path>
                <a:path w="429259" h="374650">
                  <a:moveTo>
                    <a:pt x="306671" y="139640"/>
                  </a:moveTo>
                  <a:lnTo>
                    <a:pt x="265699" y="144961"/>
                  </a:lnTo>
                  <a:lnTo>
                    <a:pt x="357763" y="144961"/>
                  </a:lnTo>
                  <a:lnTo>
                    <a:pt x="341113" y="140093"/>
                  </a:lnTo>
                  <a:lnTo>
                    <a:pt x="306671" y="139640"/>
                  </a:lnTo>
                  <a:close/>
                </a:path>
                <a:path w="429259" h="374650">
                  <a:moveTo>
                    <a:pt x="142899" y="0"/>
                  </a:moveTo>
                  <a:lnTo>
                    <a:pt x="104875" y="6299"/>
                  </a:lnTo>
                  <a:lnTo>
                    <a:pt x="62241" y="39768"/>
                  </a:lnTo>
                  <a:lnTo>
                    <a:pt x="54838" y="70901"/>
                  </a:lnTo>
                  <a:lnTo>
                    <a:pt x="60380" y="87265"/>
                  </a:lnTo>
                  <a:lnTo>
                    <a:pt x="73388" y="103337"/>
                  </a:lnTo>
                  <a:lnTo>
                    <a:pt x="94843" y="118502"/>
                  </a:lnTo>
                  <a:lnTo>
                    <a:pt x="125723" y="132142"/>
                  </a:lnTo>
                  <a:lnTo>
                    <a:pt x="167007" y="143640"/>
                  </a:lnTo>
                  <a:lnTo>
                    <a:pt x="270954" y="143640"/>
                  </a:lnTo>
                  <a:lnTo>
                    <a:pt x="307045" y="134569"/>
                  </a:lnTo>
                  <a:lnTo>
                    <a:pt x="338100" y="121757"/>
                  </a:lnTo>
                  <a:lnTo>
                    <a:pt x="352301" y="112221"/>
                  </a:lnTo>
                  <a:lnTo>
                    <a:pt x="216893" y="112221"/>
                  </a:lnTo>
                  <a:lnTo>
                    <a:pt x="214445" y="76263"/>
                  </a:lnTo>
                  <a:lnTo>
                    <a:pt x="206738" y="48027"/>
                  </a:lnTo>
                  <a:lnTo>
                    <a:pt x="194750" y="26901"/>
                  </a:lnTo>
                  <a:lnTo>
                    <a:pt x="179462" y="12265"/>
                  </a:lnTo>
                  <a:lnTo>
                    <a:pt x="161852" y="3502"/>
                  </a:lnTo>
                  <a:lnTo>
                    <a:pt x="142899" y="0"/>
                  </a:lnTo>
                  <a:close/>
                </a:path>
                <a:path w="429259" h="374650">
                  <a:moveTo>
                    <a:pt x="293317" y="2012"/>
                  </a:moveTo>
                  <a:lnTo>
                    <a:pt x="274380" y="5008"/>
                  </a:lnTo>
                  <a:lnTo>
                    <a:pt x="241071" y="27520"/>
                  </a:lnTo>
                  <a:lnTo>
                    <a:pt x="220237" y="76339"/>
                  </a:lnTo>
                  <a:lnTo>
                    <a:pt x="216893" y="112221"/>
                  </a:lnTo>
                  <a:lnTo>
                    <a:pt x="352301" y="112221"/>
                  </a:lnTo>
                  <a:lnTo>
                    <a:pt x="359820" y="107171"/>
                  </a:lnTo>
                  <a:lnTo>
                    <a:pt x="373164" y="91451"/>
                  </a:lnTo>
                  <a:lnTo>
                    <a:pt x="379091" y="75242"/>
                  </a:lnTo>
                  <a:lnTo>
                    <a:pt x="378555" y="59184"/>
                  </a:lnTo>
                  <a:lnTo>
                    <a:pt x="347766" y="18348"/>
                  </a:lnTo>
                  <a:lnTo>
                    <a:pt x="312500" y="3665"/>
                  </a:lnTo>
                  <a:lnTo>
                    <a:pt x="293317" y="2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0" name="object 55">
              <a:extLst>
                <a:ext uri="{FF2B5EF4-FFF2-40B4-BE49-F238E27FC236}">
                  <a16:creationId xmlns:a16="http://schemas.microsoft.com/office/drawing/2014/main" xmlns="" id="{F2B1781B-4DD6-5B94-EA88-20704B94726D}"/>
                </a:ext>
              </a:extLst>
            </p:cNvPr>
            <p:cNvSpPr/>
            <p:nvPr/>
          </p:nvSpPr>
          <p:spPr>
            <a:xfrm>
              <a:off x="6078216" y="2120983"/>
              <a:ext cx="429259" cy="374650"/>
            </a:xfrm>
            <a:custGeom>
              <a:avLst/>
              <a:gdLst/>
              <a:ahLst/>
              <a:cxnLst/>
              <a:rect l="l" t="t" r="r" b="b"/>
              <a:pathLst>
                <a:path w="429259" h="374650">
                  <a:moveTo>
                    <a:pt x="184990" y="195787"/>
                  </a:moveTo>
                  <a:lnTo>
                    <a:pt x="162467" y="229386"/>
                  </a:lnTo>
                  <a:lnTo>
                    <a:pt x="147871" y="259522"/>
                  </a:lnTo>
                  <a:lnTo>
                    <a:pt x="140330" y="286185"/>
                  </a:lnTo>
                  <a:lnTo>
                    <a:pt x="138971" y="309361"/>
                  </a:lnTo>
                  <a:lnTo>
                    <a:pt x="142923" y="329042"/>
                  </a:lnTo>
                  <a:lnTo>
                    <a:pt x="177908" y="366978"/>
                  </a:lnTo>
                  <a:lnTo>
                    <a:pt x="211784" y="374567"/>
                  </a:lnTo>
                  <a:lnTo>
                    <a:pt x="229270" y="373017"/>
                  </a:lnTo>
                  <a:lnTo>
                    <a:pt x="273443" y="346845"/>
                  </a:lnTo>
                  <a:lnTo>
                    <a:pt x="287265" y="311344"/>
                  </a:lnTo>
                  <a:lnTo>
                    <a:pt x="286871" y="288143"/>
                  </a:lnTo>
                  <a:lnTo>
                    <a:pt x="280441" y="261293"/>
                  </a:lnTo>
                  <a:lnTo>
                    <a:pt x="267105" y="230784"/>
                  </a:lnTo>
                  <a:lnTo>
                    <a:pt x="245988" y="196599"/>
                  </a:lnTo>
                  <a:lnTo>
                    <a:pt x="272257" y="229794"/>
                  </a:lnTo>
                  <a:lnTo>
                    <a:pt x="297586" y="254116"/>
                  </a:lnTo>
                  <a:lnTo>
                    <a:pt x="321647" y="270425"/>
                  </a:lnTo>
                  <a:lnTo>
                    <a:pt x="344110" y="279584"/>
                  </a:lnTo>
                  <a:lnTo>
                    <a:pt x="364649" y="282453"/>
                  </a:lnTo>
                  <a:lnTo>
                    <a:pt x="382932" y="279897"/>
                  </a:lnTo>
                  <a:lnTo>
                    <a:pt x="420960" y="248286"/>
                  </a:lnTo>
                  <a:lnTo>
                    <a:pt x="429004" y="215878"/>
                  </a:lnTo>
                  <a:lnTo>
                    <a:pt x="426848" y="198859"/>
                  </a:lnTo>
                  <a:lnTo>
                    <a:pt x="391712" y="154887"/>
                  </a:lnTo>
                  <a:lnTo>
                    <a:pt x="341112" y="140093"/>
                  </a:lnTo>
                  <a:lnTo>
                    <a:pt x="306671" y="139640"/>
                  </a:lnTo>
                  <a:lnTo>
                    <a:pt x="265700" y="144961"/>
                  </a:lnTo>
                  <a:lnTo>
                    <a:pt x="307045" y="134568"/>
                  </a:lnTo>
                  <a:lnTo>
                    <a:pt x="338101" y="121756"/>
                  </a:lnTo>
                  <a:lnTo>
                    <a:pt x="359820" y="107170"/>
                  </a:lnTo>
                  <a:lnTo>
                    <a:pt x="373164" y="91450"/>
                  </a:lnTo>
                  <a:lnTo>
                    <a:pt x="379091" y="75242"/>
                  </a:lnTo>
                  <a:lnTo>
                    <a:pt x="378556" y="59183"/>
                  </a:lnTo>
                  <a:lnTo>
                    <a:pt x="347767" y="18348"/>
                  </a:lnTo>
                  <a:lnTo>
                    <a:pt x="312500" y="3665"/>
                  </a:lnTo>
                  <a:lnTo>
                    <a:pt x="293318" y="2012"/>
                  </a:lnTo>
                  <a:lnTo>
                    <a:pt x="274380" y="5008"/>
                  </a:lnTo>
                  <a:lnTo>
                    <a:pt x="241072" y="27521"/>
                  </a:lnTo>
                  <a:lnTo>
                    <a:pt x="220238" y="76339"/>
                  </a:lnTo>
                  <a:lnTo>
                    <a:pt x="216893" y="112220"/>
                  </a:lnTo>
                  <a:lnTo>
                    <a:pt x="214445" y="76262"/>
                  </a:lnTo>
                  <a:lnTo>
                    <a:pt x="194750" y="26901"/>
                  </a:lnTo>
                  <a:lnTo>
                    <a:pt x="161852" y="3503"/>
                  </a:lnTo>
                  <a:lnTo>
                    <a:pt x="142899" y="0"/>
                  </a:lnTo>
                  <a:lnTo>
                    <a:pt x="123580" y="1137"/>
                  </a:lnTo>
                  <a:lnTo>
                    <a:pt x="87766" y="14869"/>
                  </a:lnTo>
                  <a:lnTo>
                    <a:pt x="55785" y="54864"/>
                  </a:lnTo>
                  <a:lnTo>
                    <a:pt x="54839" y="70901"/>
                  </a:lnTo>
                  <a:lnTo>
                    <a:pt x="60381" y="87265"/>
                  </a:lnTo>
                  <a:lnTo>
                    <a:pt x="73389" y="103336"/>
                  </a:lnTo>
                  <a:lnTo>
                    <a:pt x="94844" y="118501"/>
                  </a:lnTo>
                  <a:lnTo>
                    <a:pt x="125724" y="132141"/>
                  </a:lnTo>
                  <a:lnTo>
                    <a:pt x="167008" y="143640"/>
                  </a:lnTo>
                  <a:lnTo>
                    <a:pt x="125944" y="137220"/>
                  </a:lnTo>
                  <a:lnTo>
                    <a:pt x="62619" y="141359"/>
                  </a:lnTo>
                  <a:lnTo>
                    <a:pt x="22368" y="162333"/>
                  </a:lnTo>
                  <a:lnTo>
                    <a:pt x="0" y="210136"/>
                  </a:lnTo>
                  <a:lnTo>
                    <a:pt x="1479" y="226946"/>
                  </a:lnTo>
                  <a:lnTo>
                    <a:pt x="28523" y="267823"/>
                  </a:lnTo>
                  <a:lnTo>
                    <a:pt x="62392" y="278411"/>
                  </a:lnTo>
                  <a:lnTo>
                    <a:pt x="83176" y="276093"/>
                  </a:lnTo>
                  <a:lnTo>
                    <a:pt x="106130" y="267544"/>
                  </a:lnTo>
                  <a:lnTo>
                    <a:pt x="130949" y="251889"/>
                  </a:lnTo>
                  <a:lnTo>
                    <a:pt x="157336" y="228261"/>
                  </a:lnTo>
                  <a:lnTo>
                    <a:pt x="184990" y="195787"/>
                  </a:lnTo>
                  <a:close/>
                </a:path>
              </a:pathLst>
            </a:custGeom>
            <a:ln w="3175">
              <a:solidFill>
                <a:srgbClr val="00AEE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41" name="object 56">
              <a:extLst>
                <a:ext uri="{FF2B5EF4-FFF2-40B4-BE49-F238E27FC236}">
                  <a16:creationId xmlns:a16="http://schemas.microsoft.com/office/drawing/2014/main" xmlns="" id="{F4815487-27A7-1616-10A6-AAC36701F84F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235571" y="2217775"/>
              <a:ext cx="116839" cy="116837"/>
            </a:xfrm>
            <a:prstGeom prst="rect">
              <a:avLst/>
            </a:prstGeom>
          </p:spPr>
        </p:pic>
      </p:grpSp>
      <p:pic>
        <p:nvPicPr>
          <p:cNvPr id="1062" name="Рисунок 1061">
            <a:extLst>
              <a:ext uri="{FF2B5EF4-FFF2-40B4-BE49-F238E27FC236}">
                <a16:creationId xmlns:a16="http://schemas.microsoft.com/office/drawing/2014/main" xmlns="" id="{263E213B-875D-1D6B-2569-CB4F91652C4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51962" y="4641645"/>
            <a:ext cx="1885629" cy="1769503"/>
          </a:xfrm>
          <a:prstGeom prst="ellipse">
            <a:avLst/>
          </a:prstGeom>
          <a:noFill/>
          <a:ln>
            <a:noFill/>
          </a:ln>
          <a:effectLst/>
        </p:spPr>
      </p:pic>
      <p:sp>
        <p:nvSpPr>
          <p:cNvPr id="1026" name="Прямоугольник: скругленные углы 1025">
            <a:extLst>
              <a:ext uri="{FF2B5EF4-FFF2-40B4-BE49-F238E27FC236}">
                <a16:creationId xmlns:a16="http://schemas.microsoft.com/office/drawing/2014/main" xmlns="" id="{58535A46-546C-BA2B-E117-642D2C217AF8}"/>
              </a:ext>
            </a:extLst>
          </p:cNvPr>
          <p:cNvSpPr/>
          <p:nvPr/>
        </p:nvSpPr>
        <p:spPr>
          <a:xfrm>
            <a:off x="3016807" y="4413690"/>
            <a:ext cx="1633832" cy="441527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076" name="Рисунок 1075">
            <a:extLst>
              <a:ext uri="{FF2B5EF4-FFF2-40B4-BE49-F238E27FC236}">
                <a16:creationId xmlns:a16="http://schemas.microsoft.com/office/drawing/2014/main" xmlns="" id="{B3E61729-792D-1997-9B5B-D15BC2036E4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6222" y="4534719"/>
            <a:ext cx="1807148" cy="1730904"/>
          </a:xfrm>
          <a:prstGeom prst="ellipse">
            <a:avLst/>
          </a:prstGeom>
        </p:spPr>
      </p:pic>
      <p:sp>
        <p:nvSpPr>
          <p:cNvPr id="1025" name="Прямоугольник: скругленные углы 1024">
            <a:extLst>
              <a:ext uri="{FF2B5EF4-FFF2-40B4-BE49-F238E27FC236}">
                <a16:creationId xmlns:a16="http://schemas.microsoft.com/office/drawing/2014/main" xmlns="" id="{68C7FFF1-2B00-19EC-381E-B3B455E1FC01}"/>
              </a:ext>
            </a:extLst>
          </p:cNvPr>
          <p:cNvSpPr/>
          <p:nvPr/>
        </p:nvSpPr>
        <p:spPr>
          <a:xfrm>
            <a:off x="599801" y="4433331"/>
            <a:ext cx="1675703" cy="447293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0" name="Рисунок 49">
            <a:extLst>
              <a:ext uri="{FF2B5EF4-FFF2-40B4-BE49-F238E27FC236}">
                <a16:creationId xmlns:a16="http://schemas.microsoft.com/office/drawing/2014/main" xmlns="" id="{4145AC57-2995-45A0-2708-620EE213C37B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 xmlns="">
                  <a14:imgLayer r:embed="rId1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160"/>
          <a:stretch/>
        </p:blipFill>
        <p:spPr>
          <a:xfrm>
            <a:off x="455277" y="2090700"/>
            <a:ext cx="1784414" cy="1801705"/>
          </a:xfrm>
          <a:prstGeom prst="ellipse">
            <a:avLst/>
          </a:prstGeom>
        </p:spPr>
      </p:pic>
      <p:sp>
        <p:nvSpPr>
          <p:cNvPr id="1024" name="Прямоугольник: скругленные углы 1023">
            <a:extLst>
              <a:ext uri="{FF2B5EF4-FFF2-40B4-BE49-F238E27FC236}">
                <a16:creationId xmlns:a16="http://schemas.microsoft.com/office/drawing/2014/main" xmlns="" id="{751B15CA-E287-185D-503E-05726BC50270}"/>
              </a:ext>
            </a:extLst>
          </p:cNvPr>
          <p:cNvSpPr/>
          <p:nvPr/>
        </p:nvSpPr>
        <p:spPr>
          <a:xfrm>
            <a:off x="656389" y="1969336"/>
            <a:ext cx="1456076" cy="414312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F3CAFE99-B9DE-8041-1530-A37EFA9E6B40}"/>
              </a:ext>
            </a:extLst>
          </p:cNvPr>
          <p:cNvPicPr>
            <a:picLocks noChangeAspect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2553409" y="1405145"/>
            <a:ext cx="1846665" cy="1740203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xmlns="" id="{00FB419B-1E19-C0B0-073B-97675D542D81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/>
          <a:srcRect l="8151" t="7792" r="24282"/>
          <a:stretch/>
        </p:blipFill>
        <p:spPr bwMode="auto">
          <a:xfrm>
            <a:off x="2513201" y="1647731"/>
            <a:ext cx="1082779" cy="1327557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" name="Прямоугольник: скругленные углы 62">
            <a:extLst>
              <a:ext uri="{FF2B5EF4-FFF2-40B4-BE49-F238E27FC236}">
                <a16:creationId xmlns:a16="http://schemas.microsoft.com/office/drawing/2014/main" xmlns="" id="{A664A13D-A798-CD43-0088-58990D75CD1A}"/>
              </a:ext>
            </a:extLst>
          </p:cNvPr>
          <p:cNvSpPr/>
          <p:nvPr/>
        </p:nvSpPr>
        <p:spPr>
          <a:xfrm>
            <a:off x="2569251" y="1135019"/>
            <a:ext cx="1523363" cy="465574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5" name="Рисунок 54">
            <a:extLst>
              <a:ext uri="{FF2B5EF4-FFF2-40B4-BE49-F238E27FC236}">
                <a16:creationId xmlns:a16="http://schemas.microsoft.com/office/drawing/2014/main" xmlns="" id="{5C2C023A-4FA1-D992-48D9-35C61F46082B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 xmlns="">
                  <a14:imgLayer r:embed="rId1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160"/>
          <a:stretch/>
        </p:blipFill>
        <p:spPr>
          <a:xfrm>
            <a:off x="10068412" y="1162593"/>
            <a:ext cx="1850219" cy="1868148"/>
          </a:xfrm>
          <a:prstGeom prst="ellipse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xmlns="" id="{64D6DEDA-95F5-854B-1853-678271548CAF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 xmlns="">
                  <a14:imgLayer r:embed="rId19">
                    <a14:imgEffect>
                      <a14:colorTemperature colorTemp="59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l="6416" t="337" r="14710"/>
          <a:stretch/>
        </p:blipFill>
        <p:spPr>
          <a:xfrm>
            <a:off x="10148742" y="1425274"/>
            <a:ext cx="1652540" cy="1326383"/>
          </a:xfrm>
          <a:prstGeom prst="round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xmlns="" id="{E25533F8-CB16-E892-2543-8A6EE1170AE6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498" b="28285"/>
          <a:stretch/>
        </p:blipFill>
        <p:spPr>
          <a:xfrm flipH="1">
            <a:off x="4590784" y="1048408"/>
            <a:ext cx="1754915" cy="1768922"/>
          </a:xfrm>
          <a:prstGeom prst="ellipse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xmlns="" id="{1D9C6AED-A136-62FE-2BD0-49E8F232E97B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082469" y="4781434"/>
            <a:ext cx="1911053" cy="1782324"/>
          </a:xfrm>
          <a:prstGeom prst="ellipse">
            <a:avLst/>
          </a:prstGeom>
        </p:spPr>
      </p:pic>
      <p:grpSp>
        <p:nvGrpSpPr>
          <p:cNvPr id="1053" name="Группа 1052">
            <a:extLst>
              <a:ext uri="{FF2B5EF4-FFF2-40B4-BE49-F238E27FC236}">
                <a16:creationId xmlns:a16="http://schemas.microsoft.com/office/drawing/2014/main" xmlns="" id="{4B1FE1E8-089B-7B33-ED8A-09F9129EECE8}"/>
              </a:ext>
            </a:extLst>
          </p:cNvPr>
          <p:cNvGrpSpPr/>
          <p:nvPr/>
        </p:nvGrpSpPr>
        <p:grpSpPr>
          <a:xfrm>
            <a:off x="6190036" y="3440257"/>
            <a:ext cx="3639408" cy="1330560"/>
            <a:chOff x="2402655" y="4653547"/>
            <a:chExt cx="3536302" cy="1018541"/>
          </a:xfrm>
        </p:grpSpPr>
        <p:grpSp>
          <p:nvGrpSpPr>
            <p:cNvPr id="1054" name="object 17">
              <a:extLst>
                <a:ext uri="{FF2B5EF4-FFF2-40B4-BE49-F238E27FC236}">
                  <a16:creationId xmlns:a16="http://schemas.microsoft.com/office/drawing/2014/main" xmlns="" id="{55E90AF8-9269-5C41-BFB4-8B1DF55CEC13}"/>
                </a:ext>
              </a:extLst>
            </p:cNvPr>
            <p:cNvGrpSpPr/>
            <p:nvPr/>
          </p:nvGrpSpPr>
          <p:grpSpPr>
            <a:xfrm>
              <a:off x="2402655" y="4653547"/>
              <a:ext cx="3536302" cy="1018541"/>
              <a:chOff x="737672" y="1516649"/>
              <a:chExt cx="5201285" cy="4155440"/>
            </a:xfrm>
          </p:grpSpPr>
          <p:pic>
            <p:nvPicPr>
              <p:cNvPr id="1056" name="object 18">
                <a:extLst>
                  <a:ext uri="{FF2B5EF4-FFF2-40B4-BE49-F238E27FC236}">
                    <a16:creationId xmlns:a16="http://schemas.microsoft.com/office/drawing/2014/main" xmlns="" id="{826DBB9A-290F-299C-2B5C-178C9B5D1B1F}"/>
                  </a:ext>
                </a:extLst>
              </p:cNvPr>
              <p:cNvPicPr/>
              <p:nvPr/>
            </p:nvPicPr>
            <p:blipFill>
              <a:blip r:embed="rId22" cstate="print"/>
              <a:stretch>
                <a:fillRect/>
              </a:stretch>
            </p:blipFill>
            <p:spPr>
              <a:xfrm>
                <a:off x="1332172" y="2392227"/>
                <a:ext cx="61489" cy="61480"/>
              </a:xfrm>
              <a:prstGeom prst="rect">
                <a:avLst/>
              </a:prstGeom>
            </p:spPr>
          </p:pic>
          <p:pic>
            <p:nvPicPr>
              <p:cNvPr id="1057" name="object 19">
                <a:extLst>
                  <a:ext uri="{FF2B5EF4-FFF2-40B4-BE49-F238E27FC236}">
                    <a16:creationId xmlns:a16="http://schemas.microsoft.com/office/drawing/2014/main" xmlns="" id="{E8055AB2-F548-8317-CF11-6D08207DF65E}"/>
                  </a:ext>
                </a:extLst>
              </p:cNvPr>
              <p:cNvPicPr/>
              <p:nvPr/>
            </p:nvPicPr>
            <p:blipFill>
              <a:blip r:embed="rId22" cstate="print"/>
              <a:stretch>
                <a:fillRect/>
              </a:stretch>
            </p:blipFill>
            <p:spPr>
              <a:xfrm>
                <a:off x="1332172" y="3522889"/>
                <a:ext cx="61489" cy="61480"/>
              </a:xfrm>
              <a:prstGeom prst="rect">
                <a:avLst/>
              </a:prstGeom>
            </p:spPr>
          </p:pic>
          <p:pic>
            <p:nvPicPr>
              <p:cNvPr id="1058" name="object 20">
                <a:extLst>
                  <a:ext uri="{FF2B5EF4-FFF2-40B4-BE49-F238E27FC236}">
                    <a16:creationId xmlns:a16="http://schemas.microsoft.com/office/drawing/2014/main" xmlns="" id="{3C42418B-E423-4680-84E0-42AEB6701676}"/>
                  </a:ext>
                </a:extLst>
              </p:cNvPr>
              <p:cNvPicPr/>
              <p:nvPr/>
            </p:nvPicPr>
            <p:blipFill>
              <a:blip r:embed="rId23" cstate="print"/>
              <a:stretch>
                <a:fillRect/>
              </a:stretch>
            </p:blipFill>
            <p:spPr>
              <a:xfrm>
                <a:off x="737672" y="1516649"/>
                <a:ext cx="5201141" cy="4155419"/>
              </a:xfrm>
              <a:prstGeom prst="rect">
                <a:avLst/>
              </a:prstGeom>
            </p:spPr>
          </p:pic>
          <p:sp>
            <p:nvSpPr>
              <p:cNvPr id="1059" name="object 21">
                <a:extLst>
                  <a:ext uri="{FF2B5EF4-FFF2-40B4-BE49-F238E27FC236}">
                    <a16:creationId xmlns:a16="http://schemas.microsoft.com/office/drawing/2014/main" xmlns="" id="{E86DBE5B-B49E-43FA-18EB-716416D8BFF8}"/>
                  </a:ext>
                </a:extLst>
              </p:cNvPr>
              <p:cNvSpPr/>
              <p:nvPr/>
            </p:nvSpPr>
            <p:spPr>
              <a:xfrm>
                <a:off x="788472" y="1544449"/>
                <a:ext cx="5099685" cy="4053840"/>
              </a:xfrm>
              <a:custGeom>
                <a:avLst/>
                <a:gdLst/>
                <a:ahLst/>
                <a:cxnLst/>
                <a:rect l="l" t="t" r="r" b="b"/>
                <a:pathLst>
                  <a:path w="5099685" h="4053840">
                    <a:moveTo>
                      <a:pt x="1147710" y="0"/>
                    </a:moveTo>
                    <a:lnTo>
                      <a:pt x="3951831" y="0"/>
                    </a:lnTo>
                    <a:lnTo>
                      <a:pt x="4027192" y="25"/>
                    </a:lnTo>
                    <a:lnTo>
                      <a:pt x="4097954" y="204"/>
                    </a:lnTo>
                    <a:lnTo>
                      <a:pt x="4164301" y="691"/>
                    </a:lnTo>
                    <a:lnTo>
                      <a:pt x="4226417" y="1638"/>
                    </a:lnTo>
                    <a:lnTo>
                      <a:pt x="4284486" y="3199"/>
                    </a:lnTo>
                    <a:lnTo>
                      <a:pt x="4338692" y="5529"/>
                    </a:lnTo>
                    <a:lnTo>
                      <a:pt x="4389219" y="8780"/>
                    </a:lnTo>
                    <a:lnTo>
                      <a:pt x="4436251" y="13107"/>
                    </a:lnTo>
                    <a:lnTo>
                      <a:pt x="4479971" y="18662"/>
                    </a:lnTo>
                    <a:lnTo>
                      <a:pt x="4520564" y="25599"/>
                    </a:lnTo>
                    <a:lnTo>
                      <a:pt x="4558214" y="34073"/>
                    </a:lnTo>
                    <a:lnTo>
                      <a:pt x="4625420" y="56242"/>
                    </a:lnTo>
                    <a:lnTo>
                      <a:pt x="4673089" y="75605"/>
                    </a:lnTo>
                    <a:lnTo>
                      <a:pt x="4718898" y="98253"/>
                    </a:lnTo>
                    <a:lnTo>
                      <a:pt x="4762704" y="124046"/>
                    </a:lnTo>
                    <a:lnTo>
                      <a:pt x="4804365" y="152840"/>
                    </a:lnTo>
                    <a:lnTo>
                      <a:pt x="4843737" y="184492"/>
                    </a:lnTo>
                    <a:lnTo>
                      <a:pt x="4880679" y="218861"/>
                    </a:lnTo>
                    <a:lnTo>
                      <a:pt x="4915048" y="255803"/>
                    </a:lnTo>
                    <a:lnTo>
                      <a:pt x="4946700" y="295175"/>
                    </a:lnTo>
                    <a:lnTo>
                      <a:pt x="4975494" y="336836"/>
                    </a:lnTo>
                    <a:lnTo>
                      <a:pt x="5001287" y="380642"/>
                    </a:lnTo>
                    <a:lnTo>
                      <a:pt x="5023936" y="426451"/>
                    </a:lnTo>
                    <a:lnTo>
                      <a:pt x="5043298" y="474120"/>
                    </a:lnTo>
                    <a:lnTo>
                      <a:pt x="5065467" y="541326"/>
                    </a:lnTo>
                    <a:lnTo>
                      <a:pt x="5073941" y="578976"/>
                    </a:lnTo>
                    <a:lnTo>
                      <a:pt x="5080879" y="619569"/>
                    </a:lnTo>
                    <a:lnTo>
                      <a:pt x="5086434" y="663289"/>
                    </a:lnTo>
                    <a:lnTo>
                      <a:pt x="5090760" y="710321"/>
                    </a:lnTo>
                    <a:lnTo>
                      <a:pt x="5094011" y="760848"/>
                    </a:lnTo>
                    <a:lnTo>
                      <a:pt x="5096341" y="815054"/>
                    </a:lnTo>
                    <a:lnTo>
                      <a:pt x="5097903" y="873123"/>
                    </a:lnTo>
                    <a:lnTo>
                      <a:pt x="5098850" y="935239"/>
                    </a:lnTo>
                    <a:lnTo>
                      <a:pt x="5099336" y="1001586"/>
                    </a:lnTo>
                    <a:lnTo>
                      <a:pt x="5099515" y="1072349"/>
                    </a:lnTo>
                    <a:lnTo>
                      <a:pt x="5099541" y="1147710"/>
                    </a:lnTo>
                    <a:lnTo>
                      <a:pt x="5099541" y="2906109"/>
                    </a:lnTo>
                    <a:lnTo>
                      <a:pt x="5099515" y="2981470"/>
                    </a:lnTo>
                    <a:lnTo>
                      <a:pt x="5099336" y="3052232"/>
                    </a:lnTo>
                    <a:lnTo>
                      <a:pt x="5098850" y="3118579"/>
                    </a:lnTo>
                    <a:lnTo>
                      <a:pt x="5097903" y="3180696"/>
                    </a:lnTo>
                    <a:lnTo>
                      <a:pt x="5096341" y="3238765"/>
                    </a:lnTo>
                    <a:lnTo>
                      <a:pt x="5094011" y="3292971"/>
                    </a:lnTo>
                    <a:lnTo>
                      <a:pt x="5090760" y="3343498"/>
                    </a:lnTo>
                    <a:lnTo>
                      <a:pt x="5086434" y="3390530"/>
                    </a:lnTo>
                    <a:lnTo>
                      <a:pt x="5080879" y="3434250"/>
                    </a:lnTo>
                    <a:lnTo>
                      <a:pt x="5073941" y="3474843"/>
                    </a:lnTo>
                    <a:lnTo>
                      <a:pt x="5065467" y="3512493"/>
                    </a:lnTo>
                    <a:lnTo>
                      <a:pt x="5043298" y="3579699"/>
                    </a:lnTo>
                    <a:lnTo>
                      <a:pt x="5023936" y="3627368"/>
                    </a:lnTo>
                    <a:lnTo>
                      <a:pt x="5001287" y="3673177"/>
                    </a:lnTo>
                    <a:lnTo>
                      <a:pt x="4975494" y="3716983"/>
                    </a:lnTo>
                    <a:lnTo>
                      <a:pt x="4946700" y="3758644"/>
                    </a:lnTo>
                    <a:lnTo>
                      <a:pt x="4915048" y="3798016"/>
                    </a:lnTo>
                    <a:lnTo>
                      <a:pt x="4880679" y="3834958"/>
                    </a:lnTo>
                    <a:lnTo>
                      <a:pt x="4843737" y="3869327"/>
                    </a:lnTo>
                    <a:lnTo>
                      <a:pt x="4804365" y="3900979"/>
                    </a:lnTo>
                    <a:lnTo>
                      <a:pt x="4762704" y="3929773"/>
                    </a:lnTo>
                    <a:lnTo>
                      <a:pt x="4718898" y="3955566"/>
                    </a:lnTo>
                    <a:lnTo>
                      <a:pt x="4673089" y="3978215"/>
                    </a:lnTo>
                    <a:lnTo>
                      <a:pt x="4625420" y="3997577"/>
                    </a:lnTo>
                    <a:lnTo>
                      <a:pt x="4558214" y="4019746"/>
                    </a:lnTo>
                    <a:lnTo>
                      <a:pt x="4520564" y="4028220"/>
                    </a:lnTo>
                    <a:lnTo>
                      <a:pt x="4479971" y="4035157"/>
                    </a:lnTo>
                    <a:lnTo>
                      <a:pt x="4436251" y="4040712"/>
                    </a:lnTo>
                    <a:lnTo>
                      <a:pt x="4389219" y="4045039"/>
                    </a:lnTo>
                    <a:lnTo>
                      <a:pt x="4338692" y="4048290"/>
                    </a:lnTo>
                    <a:lnTo>
                      <a:pt x="4284486" y="4050619"/>
                    </a:lnTo>
                    <a:lnTo>
                      <a:pt x="4226417" y="4052181"/>
                    </a:lnTo>
                    <a:lnTo>
                      <a:pt x="4164301" y="4053128"/>
                    </a:lnTo>
                    <a:lnTo>
                      <a:pt x="4097954" y="4053614"/>
                    </a:lnTo>
                    <a:lnTo>
                      <a:pt x="4027192" y="4053794"/>
                    </a:lnTo>
                    <a:lnTo>
                      <a:pt x="3951831" y="4053819"/>
                    </a:lnTo>
                    <a:lnTo>
                      <a:pt x="1147710" y="4053819"/>
                    </a:lnTo>
                    <a:lnTo>
                      <a:pt x="1072349" y="4053794"/>
                    </a:lnTo>
                    <a:lnTo>
                      <a:pt x="1001586" y="4053614"/>
                    </a:lnTo>
                    <a:lnTo>
                      <a:pt x="935239" y="4053128"/>
                    </a:lnTo>
                    <a:lnTo>
                      <a:pt x="873123" y="4052181"/>
                    </a:lnTo>
                    <a:lnTo>
                      <a:pt x="815054" y="4050619"/>
                    </a:lnTo>
                    <a:lnTo>
                      <a:pt x="760848" y="4048290"/>
                    </a:lnTo>
                    <a:lnTo>
                      <a:pt x="710321" y="4045039"/>
                    </a:lnTo>
                    <a:lnTo>
                      <a:pt x="663289" y="4040712"/>
                    </a:lnTo>
                    <a:lnTo>
                      <a:pt x="619569" y="4035157"/>
                    </a:lnTo>
                    <a:lnTo>
                      <a:pt x="578976" y="4028220"/>
                    </a:lnTo>
                    <a:lnTo>
                      <a:pt x="541326" y="4019746"/>
                    </a:lnTo>
                    <a:lnTo>
                      <a:pt x="474120" y="3997577"/>
                    </a:lnTo>
                    <a:lnTo>
                      <a:pt x="426451" y="3978215"/>
                    </a:lnTo>
                    <a:lnTo>
                      <a:pt x="380642" y="3955566"/>
                    </a:lnTo>
                    <a:lnTo>
                      <a:pt x="336836" y="3929773"/>
                    </a:lnTo>
                    <a:lnTo>
                      <a:pt x="295175" y="3900979"/>
                    </a:lnTo>
                    <a:lnTo>
                      <a:pt x="255803" y="3869327"/>
                    </a:lnTo>
                    <a:lnTo>
                      <a:pt x="218861" y="3834958"/>
                    </a:lnTo>
                    <a:lnTo>
                      <a:pt x="184492" y="3798016"/>
                    </a:lnTo>
                    <a:lnTo>
                      <a:pt x="152840" y="3758644"/>
                    </a:lnTo>
                    <a:lnTo>
                      <a:pt x="124046" y="3716983"/>
                    </a:lnTo>
                    <a:lnTo>
                      <a:pt x="98253" y="3673177"/>
                    </a:lnTo>
                    <a:lnTo>
                      <a:pt x="75605" y="3627368"/>
                    </a:lnTo>
                    <a:lnTo>
                      <a:pt x="56242" y="3579699"/>
                    </a:lnTo>
                    <a:lnTo>
                      <a:pt x="34073" y="3512493"/>
                    </a:lnTo>
                    <a:lnTo>
                      <a:pt x="25599" y="3474843"/>
                    </a:lnTo>
                    <a:lnTo>
                      <a:pt x="18662" y="3434250"/>
                    </a:lnTo>
                    <a:lnTo>
                      <a:pt x="13107" y="3390530"/>
                    </a:lnTo>
                    <a:lnTo>
                      <a:pt x="8780" y="3343498"/>
                    </a:lnTo>
                    <a:lnTo>
                      <a:pt x="5529" y="3292971"/>
                    </a:lnTo>
                    <a:lnTo>
                      <a:pt x="3199" y="3238765"/>
                    </a:lnTo>
                    <a:lnTo>
                      <a:pt x="1638" y="3180696"/>
                    </a:lnTo>
                    <a:lnTo>
                      <a:pt x="691" y="3118579"/>
                    </a:lnTo>
                    <a:lnTo>
                      <a:pt x="204" y="3052232"/>
                    </a:lnTo>
                    <a:lnTo>
                      <a:pt x="25" y="2981470"/>
                    </a:lnTo>
                    <a:lnTo>
                      <a:pt x="0" y="2906109"/>
                    </a:lnTo>
                    <a:lnTo>
                      <a:pt x="0" y="1147710"/>
                    </a:lnTo>
                    <a:lnTo>
                      <a:pt x="25" y="1072349"/>
                    </a:lnTo>
                    <a:lnTo>
                      <a:pt x="204" y="1001586"/>
                    </a:lnTo>
                    <a:lnTo>
                      <a:pt x="691" y="935239"/>
                    </a:lnTo>
                    <a:lnTo>
                      <a:pt x="1638" y="873123"/>
                    </a:lnTo>
                    <a:lnTo>
                      <a:pt x="3199" y="815054"/>
                    </a:lnTo>
                    <a:lnTo>
                      <a:pt x="5529" y="760848"/>
                    </a:lnTo>
                    <a:lnTo>
                      <a:pt x="8780" y="710321"/>
                    </a:lnTo>
                    <a:lnTo>
                      <a:pt x="13107" y="663289"/>
                    </a:lnTo>
                    <a:lnTo>
                      <a:pt x="18662" y="619569"/>
                    </a:lnTo>
                    <a:lnTo>
                      <a:pt x="25599" y="578976"/>
                    </a:lnTo>
                    <a:lnTo>
                      <a:pt x="34073" y="541326"/>
                    </a:lnTo>
                    <a:lnTo>
                      <a:pt x="56242" y="474120"/>
                    </a:lnTo>
                    <a:lnTo>
                      <a:pt x="75605" y="426451"/>
                    </a:lnTo>
                    <a:lnTo>
                      <a:pt x="98253" y="380642"/>
                    </a:lnTo>
                    <a:lnTo>
                      <a:pt x="124046" y="336836"/>
                    </a:lnTo>
                    <a:lnTo>
                      <a:pt x="152840" y="295175"/>
                    </a:lnTo>
                    <a:lnTo>
                      <a:pt x="184492" y="255803"/>
                    </a:lnTo>
                    <a:lnTo>
                      <a:pt x="218861" y="218861"/>
                    </a:lnTo>
                    <a:lnTo>
                      <a:pt x="255803" y="184492"/>
                    </a:lnTo>
                    <a:lnTo>
                      <a:pt x="295175" y="152840"/>
                    </a:lnTo>
                    <a:lnTo>
                      <a:pt x="336836" y="124046"/>
                    </a:lnTo>
                    <a:lnTo>
                      <a:pt x="380642" y="98253"/>
                    </a:lnTo>
                    <a:lnTo>
                      <a:pt x="426451" y="75605"/>
                    </a:lnTo>
                    <a:lnTo>
                      <a:pt x="474120" y="56242"/>
                    </a:lnTo>
                    <a:lnTo>
                      <a:pt x="541326" y="34073"/>
                    </a:lnTo>
                    <a:lnTo>
                      <a:pt x="578976" y="25599"/>
                    </a:lnTo>
                    <a:lnTo>
                      <a:pt x="619569" y="18662"/>
                    </a:lnTo>
                    <a:lnTo>
                      <a:pt x="663289" y="13107"/>
                    </a:lnTo>
                    <a:lnTo>
                      <a:pt x="710321" y="8780"/>
                    </a:lnTo>
                    <a:lnTo>
                      <a:pt x="760848" y="5529"/>
                    </a:lnTo>
                    <a:lnTo>
                      <a:pt x="815054" y="3199"/>
                    </a:lnTo>
                    <a:lnTo>
                      <a:pt x="873123" y="1638"/>
                    </a:lnTo>
                    <a:lnTo>
                      <a:pt x="935239" y="691"/>
                    </a:lnTo>
                    <a:lnTo>
                      <a:pt x="1001586" y="204"/>
                    </a:lnTo>
                    <a:lnTo>
                      <a:pt x="1072349" y="25"/>
                    </a:lnTo>
                    <a:lnTo>
                      <a:pt x="1147710" y="0"/>
                    </a:lnTo>
                    <a:close/>
                  </a:path>
                </a:pathLst>
              </a:custGeom>
              <a:ln w="25400">
                <a:solidFill>
                  <a:srgbClr val="F15A22"/>
                </a:solidFill>
                <a:prstDash val="sysDot"/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1055" name="Прямоугольник: скругленные углы 1054">
              <a:extLst>
                <a:ext uri="{FF2B5EF4-FFF2-40B4-BE49-F238E27FC236}">
                  <a16:creationId xmlns:a16="http://schemas.microsoft.com/office/drawing/2014/main" xmlns="" id="{31D23810-2558-3BE2-AB8C-8D54316BCB11}"/>
                </a:ext>
              </a:extLst>
            </p:cNvPr>
            <p:cNvSpPr/>
            <p:nvPr/>
          </p:nvSpPr>
          <p:spPr>
            <a:xfrm>
              <a:off x="2603241" y="4758612"/>
              <a:ext cx="3088432" cy="782283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050" name="object 4">
            <a:extLst>
              <a:ext uri="{FF2B5EF4-FFF2-40B4-BE49-F238E27FC236}">
                <a16:creationId xmlns:a16="http://schemas.microsoft.com/office/drawing/2014/main" xmlns="" id="{1ECBE68D-8E2A-185F-9C3D-C8BC059CE998}"/>
              </a:ext>
            </a:extLst>
          </p:cNvPr>
          <p:cNvSpPr/>
          <p:nvPr/>
        </p:nvSpPr>
        <p:spPr>
          <a:xfrm>
            <a:off x="8724125" y="6118669"/>
            <a:ext cx="3469004" cy="739140"/>
          </a:xfrm>
          <a:custGeom>
            <a:avLst/>
            <a:gdLst/>
            <a:ahLst/>
            <a:cxnLst/>
            <a:rect l="l" t="t" r="r" b="b"/>
            <a:pathLst>
              <a:path w="3469004" h="739140">
                <a:moveTo>
                  <a:pt x="3468497" y="604507"/>
                </a:moveTo>
                <a:lnTo>
                  <a:pt x="3453092" y="560158"/>
                </a:lnTo>
                <a:lnTo>
                  <a:pt x="3434118" y="517220"/>
                </a:lnTo>
                <a:lnTo>
                  <a:pt x="3411753" y="475767"/>
                </a:lnTo>
                <a:lnTo>
                  <a:pt x="3386150" y="435787"/>
                </a:lnTo>
                <a:lnTo>
                  <a:pt x="3357461" y="397357"/>
                </a:lnTo>
                <a:lnTo>
                  <a:pt x="3325850" y="360476"/>
                </a:lnTo>
                <a:lnTo>
                  <a:pt x="3291484" y="325183"/>
                </a:lnTo>
                <a:lnTo>
                  <a:pt x="3254502" y="291528"/>
                </a:lnTo>
                <a:lnTo>
                  <a:pt x="3215081" y="259511"/>
                </a:lnTo>
                <a:lnTo>
                  <a:pt x="3173374" y="229196"/>
                </a:lnTo>
                <a:lnTo>
                  <a:pt x="3129534" y="200596"/>
                </a:lnTo>
                <a:lnTo>
                  <a:pt x="3083725" y="173761"/>
                </a:lnTo>
                <a:lnTo>
                  <a:pt x="3036100" y="148691"/>
                </a:lnTo>
                <a:lnTo>
                  <a:pt x="2986824" y="125450"/>
                </a:lnTo>
                <a:lnTo>
                  <a:pt x="2942475" y="106781"/>
                </a:lnTo>
                <a:lnTo>
                  <a:pt x="2897086" y="89789"/>
                </a:lnTo>
                <a:lnTo>
                  <a:pt x="2850769" y="74447"/>
                </a:lnTo>
                <a:lnTo>
                  <a:pt x="2803601" y="60706"/>
                </a:lnTo>
                <a:lnTo>
                  <a:pt x="2755658" y="48501"/>
                </a:lnTo>
                <a:lnTo>
                  <a:pt x="2707043" y="37795"/>
                </a:lnTo>
                <a:lnTo>
                  <a:pt x="2657830" y="28524"/>
                </a:lnTo>
                <a:lnTo>
                  <a:pt x="2608122" y="20662"/>
                </a:lnTo>
                <a:lnTo>
                  <a:pt x="2557983" y="14147"/>
                </a:lnTo>
                <a:lnTo>
                  <a:pt x="2507513" y="8928"/>
                </a:lnTo>
                <a:lnTo>
                  <a:pt x="2456789" y="4940"/>
                </a:lnTo>
                <a:lnTo>
                  <a:pt x="2405913" y="2171"/>
                </a:lnTo>
                <a:lnTo>
                  <a:pt x="2354961" y="533"/>
                </a:lnTo>
                <a:lnTo>
                  <a:pt x="2304021" y="0"/>
                </a:lnTo>
                <a:lnTo>
                  <a:pt x="2250897" y="571"/>
                </a:lnTo>
                <a:lnTo>
                  <a:pt x="2197976" y="2222"/>
                </a:lnTo>
                <a:lnTo>
                  <a:pt x="2145360" y="4902"/>
                </a:lnTo>
                <a:lnTo>
                  <a:pt x="2093150" y="8559"/>
                </a:lnTo>
                <a:lnTo>
                  <a:pt x="2041436" y="13131"/>
                </a:lnTo>
                <a:lnTo>
                  <a:pt x="1990331" y="18580"/>
                </a:lnTo>
                <a:lnTo>
                  <a:pt x="1939899" y="24815"/>
                </a:lnTo>
                <a:lnTo>
                  <a:pt x="1889112" y="32042"/>
                </a:lnTo>
                <a:lnTo>
                  <a:pt x="1838667" y="40208"/>
                </a:lnTo>
                <a:lnTo>
                  <a:pt x="1788553" y="49276"/>
                </a:lnTo>
                <a:lnTo>
                  <a:pt x="1738757" y="59207"/>
                </a:lnTo>
                <a:lnTo>
                  <a:pt x="1689277" y="69989"/>
                </a:lnTo>
                <a:lnTo>
                  <a:pt x="1640103" y="81559"/>
                </a:lnTo>
                <a:lnTo>
                  <a:pt x="1591221" y="93903"/>
                </a:lnTo>
                <a:lnTo>
                  <a:pt x="1542605" y="106984"/>
                </a:lnTo>
                <a:lnTo>
                  <a:pt x="1494269" y="120777"/>
                </a:lnTo>
                <a:lnTo>
                  <a:pt x="1446174" y="135229"/>
                </a:lnTo>
                <a:lnTo>
                  <a:pt x="1398333" y="150304"/>
                </a:lnTo>
                <a:lnTo>
                  <a:pt x="1350708" y="166001"/>
                </a:lnTo>
                <a:lnTo>
                  <a:pt x="1303324" y="182257"/>
                </a:lnTo>
                <a:lnTo>
                  <a:pt x="1256131" y="199047"/>
                </a:lnTo>
                <a:lnTo>
                  <a:pt x="1209154" y="216331"/>
                </a:lnTo>
                <a:lnTo>
                  <a:pt x="1162342" y="234099"/>
                </a:lnTo>
                <a:lnTo>
                  <a:pt x="1115720" y="252285"/>
                </a:lnTo>
                <a:lnTo>
                  <a:pt x="1022934" y="289826"/>
                </a:lnTo>
                <a:lnTo>
                  <a:pt x="930719" y="328714"/>
                </a:lnTo>
                <a:lnTo>
                  <a:pt x="793229" y="388937"/>
                </a:lnTo>
                <a:lnTo>
                  <a:pt x="383984" y="574916"/>
                </a:lnTo>
                <a:lnTo>
                  <a:pt x="202031" y="655459"/>
                </a:lnTo>
                <a:lnTo>
                  <a:pt x="110705" y="694232"/>
                </a:lnTo>
                <a:lnTo>
                  <a:pt x="18986" y="731672"/>
                </a:lnTo>
                <a:lnTo>
                  <a:pt x="0" y="739140"/>
                </a:lnTo>
                <a:lnTo>
                  <a:pt x="20027" y="739140"/>
                </a:lnTo>
                <a:lnTo>
                  <a:pt x="132791" y="694537"/>
                </a:lnTo>
                <a:lnTo>
                  <a:pt x="271614" y="636866"/>
                </a:lnTo>
                <a:lnTo>
                  <a:pt x="956691" y="333336"/>
                </a:lnTo>
                <a:lnTo>
                  <a:pt x="1049134" y="293319"/>
                </a:lnTo>
                <a:lnTo>
                  <a:pt x="1142796" y="254368"/>
                </a:lnTo>
                <a:lnTo>
                  <a:pt x="1189913" y="235521"/>
                </a:lnTo>
                <a:lnTo>
                  <a:pt x="1237208" y="217144"/>
                </a:lnTo>
                <a:lnTo>
                  <a:pt x="1284719" y="199301"/>
                </a:lnTo>
                <a:lnTo>
                  <a:pt x="1332458" y="182003"/>
                </a:lnTo>
                <a:lnTo>
                  <a:pt x="1380413" y="165303"/>
                </a:lnTo>
                <a:lnTo>
                  <a:pt x="1428597" y="149237"/>
                </a:lnTo>
                <a:lnTo>
                  <a:pt x="1477048" y="133858"/>
                </a:lnTo>
                <a:lnTo>
                  <a:pt x="1525752" y="119202"/>
                </a:lnTo>
                <a:lnTo>
                  <a:pt x="1574723" y="105308"/>
                </a:lnTo>
                <a:lnTo>
                  <a:pt x="1623974" y="92214"/>
                </a:lnTo>
                <a:lnTo>
                  <a:pt x="1673529" y="79971"/>
                </a:lnTo>
                <a:lnTo>
                  <a:pt x="1723377" y="68618"/>
                </a:lnTo>
                <a:lnTo>
                  <a:pt x="1773542" y="58191"/>
                </a:lnTo>
                <a:lnTo>
                  <a:pt x="1824024" y="48729"/>
                </a:lnTo>
                <a:lnTo>
                  <a:pt x="1874850" y="40271"/>
                </a:lnTo>
                <a:lnTo>
                  <a:pt x="1926005" y="32867"/>
                </a:lnTo>
                <a:lnTo>
                  <a:pt x="1977529" y="26568"/>
                </a:lnTo>
                <a:lnTo>
                  <a:pt x="2029421" y="21386"/>
                </a:lnTo>
                <a:lnTo>
                  <a:pt x="2081682" y="17399"/>
                </a:lnTo>
                <a:lnTo>
                  <a:pt x="2134336" y="14605"/>
                </a:lnTo>
                <a:lnTo>
                  <a:pt x="2189315" y="12903"/>
                </a:lnTo>
                <a:lnTo>
                  <a:pt x="2286139" y="12750"/>
                </a:lnTo>
                <a:lnTo>
                  <a:pt x="2297112" y="12852"/>
                </a:lnTo>
                <a:lnTo>
                  <a:pt x="2349728" y="14541"/>
                </a:lnTo>
                <a:lnTo>
                  <a:pt x="2402319" y="17411"/>
                </a:lnTo>
                <a:lnTo>
                  <a:pt x="2454795" y="21526"/>
                </a:lnTo>
                <a:lnTo>
                  <a:pt x="2507069" y="26936"/>
                </a:lnTo>
                <a:lnTo>
                  <a:pt x="2559075" y="33718"/>
                </a:lnTo>
                <a:lnTo>
                  <a:pt x="2610739" y="41922"/>
                </a:lnTo>
                <a:lnTo>
                  <a:pt x="2661958" y="51600"/>
                </a:lnTo>
                <a:lnTo>
                  <a:pt x="2712682" y="62801"/>
                </a:lnTo>
                <a:lnTo>
                  <a:pt x="2762808" y="75603"/>
                </a:lnTo>
                <a:lnTo>
                  <a:pt x="2812275" y="90055"/>
                </a:lnTo>
                <a:lnTo>
                  <a:pt x="2861005" y="106197"/>
                </a:lnTo>
                <a:lnTo>
                  <a:pt x="2908909" y="124117"/>
                </a:lnTo>
                <a:lnTo>
                  <a:pt x="2955912" y="143852"/>
                </a:lnTo>
                <a:lnTo>
                  <a:pt x="3001924" y="165455"/>
                </a:lnTo>
                <a:lnTo>
                  <a:pt x="3048444" y="189941"/>
                </a:lnTo>
                <a:lnTo>
                  <a:pt x="3093097" y="216331"/>
                </a:lnTo>
                <a:lnTo>
                  <a:pt x="3135655" y="244500"/>
                </a:lnTo>
                <a:lnTo>
                  <a:pt x="3176092" y="274459"/>
                </a:lnTo>
                <a:lnTo>
                  <a:pt x="3214230" y="306120"/>
                </a:lnTo>
                <a:lnTo>
                  <a:pt x="3249942" y="339432"/>
                </a:lnTo>
                <a:lnTo>
                  <a:pt x="3283089" y="374319"/>
                </a:lnTo>
                <a:lnTo>
                  <a:pt x="3313544" y="410743"/>
                </a:lnTo>
                <a:lnTo>
                  <a:pt x="3341179" y="448614"/>
                </a:lnTo>
                <a:lnTo>
                  <a:pt x="3365843" y="487908"/>
                </a:lnTo>
                <a:lnTo>
                  <a:pt x="3387433" y="528535"/>
                </a:lnTo>
                <a:lnTo>
                  <a:pt x="3405797" y="570458"/>
                </a:lnTo>
                <a:lnTo>
                  <a:pt x="3420795" y="613600"/>
                </a:lnTo>
                <a:lnTo>
                  <a:pt x="3432314" y="657898"/>
                </a:lnTo>
                <a:lnTo>
                  <a:pt x="3440214" y="703313"/>
                </a:lnTo>
                <a:lnTo>
                  <a:pt x="3443414" y="739140"/>
                </a:lnTo>
                <a:lnTo>
                  <a:pt x="3468497" y="739140"/>
                </a:lnTo>
                <a:lnTo>
                  <a:pt x="3468497" y="604507"/>
                </a:lnTo>
                <a:close/>
              </a:path>
            </a:pathLst>
          </a:custGeom>
          <a:solidFill>
            <a:srgbClr val="D59A8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9" name="object 4">
            <a:extLst>
              <a:ext uri="{FF2B5EF4-FFF2-40B4-BE49-F238E27FC236}">
                <a16:creationId xmlns:a16="http://schemas.microsoft.com/office/drawing/2014/main" xmlns="" id="{2E678935-E55F-060D-FB3B-79B589AD1A0F}"/>
              </a:ext>
            </a:extLst>
          </p:cNvPr>
          <p:cNvSpPr/>
          <p:nvPr/>
        </p:nvSpPr>
        <p:spPr>
          <a:xfrm>
            <a:off x="11265635" y="6130899"/>
            <a:ext cx="927735" cy="727075"/>
          </a:xfrm>
          <a:custGeom>
            <a:avLst/>
            <a:gdLst/>
            <a:ahLst/>
            <a:cxnLst/>
            <a:rect l="l" t="t" r="r" b="b"/>
            <a:pathLst>
              <a:path w="927734" h="727075">
                <a:moveTo>
                  <a:pt x="0" y="0"/>
                </a:moveTo>
                <a:lnTo>
                  <a:pt x="0" y="18961"/>
                </a:lnTo>
                <a:lnTo>
                  <a:pt x="48435" y="26111"/>
                </a:lnTo>
                <a:lnTo>
                  <a:pt x="96522" y="34531"/>
                </a:lnTo>
                <a:lnTo>
                  <a:pt x="144197" y="44268"/>
                </a:lnTo>
                <a:lnTo>
                  <a:pt x="191394" y="55370"/>
                </a:lnTo>
                <a:lnTo>
                  <a:pt x="238052" y="67881"/>
                </a:lnTo>
                <a:lnTo>
                  <a:pt x="284105" y="81849"/>
                </a:lnTo>
                <a:lnTo>
                  <a:pt x="329490" y="97321"/>
                </a:lnTo>
                <a:lnTo>
                  <a:pt x="374142" y="114343"/>
                </a:lnTo>
                <a:lnTo>
                  <a:pt x="418000" y="132963"/>
                </a:lnTo>
                <a:lnTo>
                  <a:pt x="460997" y="153225"/>
                </a:lnTo>
                <a:lnTo>
                  <a:pt x="507514" y="177707"/>
                </a:lnTo>
                <a:lnTo>
                  <a:pt x="552137" y="204075"/>
                </a:lnTo>
                <a:lnTo>
                  <a:pt x="594729" y="232266"/>
                </a:lnTo>
                <a:lnTo>
                  <a:pt x="635160" y="262225"/>
                </a:lnTo>
                <a:lnTo>
                  <a:pt x="673295" y="293887"/>
                </a:lnTo>
                <a:lnTo>
                  <a:pt x="709004" y="327195"/>
                </a:lnTo>
                <a:lnTo>
                  <a:pt x="742152" y="362087"/>
                </a:lnTo>
                <a:lnTo>
                  <a:pt x="772609" y="398505"/>
                </a:lnTo>
                <a:lnTo>
                  <a:pt x="800240" y="436387"/>
                </a:lnTo>
                <a:lnTo>
                  <a:pt x="824915" y="475675"/>
                </a:lnTo>
                <a:lnTo>
                  <a:pt x="846499" y="516307"/>
                </a:lnTo>
                <a:lnTo>
                  <a:pt x="864859" y="558224"/>
                </a:lnTo>
                <a:lnTo>
                  <a:pt x="879866" y="601366"/>
                </a:lnTo>
                <a:lnTo>
                  <a:pt x="891383" y="645672"/>
                </a:lnTo>
                <a:lnTo>
                  <a:pt x="899281" y="691083"/>
                </a:lnTo>
                <a:lnTo>
                  <a:pt x="902478" y="726909"/>
                </a:lnTo>
                <a:lnTo>
                  <a:pt x="927557" y="726909"/>
                </a:lnTo>
                <a:lnTo>
                  <a:pt x="927557" y="592241"/>
                </a:lnTo>
                <a:lnTo>
                  <a:pt x="912155" y="547918"/>
                </a:lnTo>
                <a:lnTo>
                  <a:pt x="893185" y="504990"/>
                </a:lnTo>
                <a:lnTo>
                  <a:pt x="870819" y="463527"/>
                </a:lnTo>
                <a:lnTo>
                  <a:pt x="845212" y="423559"/>
                </a:lnTo>
                <a:lnTo>
                  <a:pt x="816526" y="385120"/>
                </a:lnTo>
                <a:lnTo>
                  <a:pt x="784917" y="348240"/>
                </a:lnTo>
                <a:lnTo>
                  <a:pt x="750545" y="312953"/>
                </a:lnTo>
                <a:lnTo>
                  <a:pt x="713569" y="279290"/>
                </a:lnTo>
                <a:lnTo>
                  <a:pt x="674147" y="247283"/>
                </a:lnTo>
                <a:lnTo>
                  <a:pt x="632438" y="216965"/>
                </a:lnTo>
                <a:lnTo>
                  <a:pt x="588599" y="188368"/>
                </a:lnTo>
                <a:lnTo>
                  <a:pt x="542790" y="161523"/>
                </a:lnTo>
                <a:lnTo>
                  <a:pt x="495170" y="136463"/>
                </a:lnTo>
                <a:lnTo>
                  <a:pt x="445897" y="113220"/>
                </a:lnTo>
                <a:lnTo>
                  <a:pt x="399849" y="93871"/>
                </a:lnTo>
                <a:lnTo>
                  <a:pt x="352701" y="76344"/>
                </a:lnTo>
                <a:lnTo>
                  <a:pt x="304552" y="60583"/>
                </a:lnTo>
                <a:lnTo>
                  <a:pt x="255496" y="46533"/>
                </a:lnTo>
                <a:lnTo>
                  <a:pt x="205630" y="34137"/>
                </a:lnTo>
                <a:lnTo>
                  <a:pt x="155051" y="23342"/>
                </a:lnTo>
                <a:lnTo>
                  <a:pt x="103856" y="14090"/>
                </a:lnTo>
                <a:lnTo>
                  <a:pt x="52139" y="6328"/>
                </a:lnTo>
                <a:lnTo>
                  <a:pt x="0" y="0"/>
                </a:lnTo>
                <a:close/>
              </a:path>
            </a:pathLst>
          </a:custGeom>
          <a:solidFill>
            <a:srgbClr val="D59A8E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xmlns="" id="{C3E84880-4FD3-1B65-BCD3-9FDD30BCF9E6}"/>
              </a:ext>
            </a:extLst>
          </p:cNvPr>
          <p:cNvGrpSpPr/>
          <p:nvPr/>
        </p:nvGrpSpPr>
        <p:grpSpPr>
          <a:xfrm>
            <a:off x="9139246" y="-7639"/>
            <a:ext cx="3129567" cy="1225022"/>
            <a:chOff x="8147474" y="183352"/>
            <a:chExt cx="5254809" cy="1517514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xmlns="" id="{CE3560BE-7103-86AE-4C21-205A283A8D93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8147474" y="183352"/>
              <a:ext cx="1380572" cy="1380570"/>
            </a:xfrm>
            <a:prstGeom prst="ellipse">
              <a:avLst/>
            </a:prstGeom>
          </p:spPr>
        </p:pic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xmlns="" id="{83BAA5CA-E959-F0E8-296D-E87A83BDE5E4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 cstate="print">
              <a:extLst>
                <a:ext uri="{BEBA8EAE-BF5A-486C-A8C5-ECC9F3942E4B}">
                  <a14:imgProps xmlns:a14="http://schemas.microsoft.com/office/drawing/2010/main" xmlns="">
                    <a14:imgLayer r:embed="rId26">
                      <a14:imgEffect>
                        <a14:backgroundRemoval t="8871" b="89113" l="5227" r="94773">
                          <a14:foregroundMark x1="86629" y1="54404" x2="86591" y2="50403"/>
                          <a14:foregroundMark x1="86878" y1="80914" x2="86805" y2="73132"/>
                          <a14:foregroundMark x1="91364" y1="28226" x2="77159" y2="28226"/>
                          <a14:foregroundMark x1="94886" y1="48673" x2="94886" y2="44355"/>
                          <a14:foregroundMark x1="94886" y1="82661" x2="94886" y2="77302"/>
                          <a14:foregroundMark x1="5227" y1="81067" x2="5227" y2="80056"/>
                          <a14:foregroundMark x1="5227" y1="89132" x2="5227" y2="88680"/>
                          <a14:foregroundMark x1="5227" y1="88710" x2="5227" y2="89659"/>
                          <a14:foregroundMark x1="5682" y1="60484" x2="38752" y2="75112"/>
                          <a14:backgroundMark x1="6477" y1="84677" x2="14318" y2="94758"/>
                          <a14:backgroundMark x1="54659" y1="84677" x2="90114" y2="64516"/>
                          <a14:backgroundMark x1="91364" y1="90726" x2="63636" y2="70968"/>
                          <a14:backgroundMark x1="63636" y1="70968" x2="38409" y2="92742"/>
                          <a14:backgroundMark x1="92159" y1="86694" x2="91705" y2="48387"/>
                          <a14:backgroundMark x1="6023" y1="72581" x2="11932" y2="78629"/>
                          <a14:backgroundMark x1="15909" y1="84677" x2="36705" y2="86694"/>
                          <a14:backgroundMark x1="36705" y1="86694" x2="65227" y2="66532"/>
                          <a14:backgroundMark x1="94432" y1="82661" x2="94432" y2="54435"/>
                          <a14:backgroundMark x1="86136" y1="90726" x2="86136" y2="60484"/>
                          <a14:backgroundMark x1="4886" y1="92742" x2="4432" y2="80645"/>
                          <a14:backgroundMark x1="38864" y1="82661" x2="43182" y2="82661"/>
                          <a14:backgroundMark x1="5341" y1="89919" x2="5114" y2="79839"/>
                          <a14:backgroundMark x1="38636" y1="75806" x2="41705" y2="74597"/>
                          <a14:backgroundMark x1="87045" y1="78629" x2="86932" y2="72984"/>
                          <a14:backgroundMark x1="86932" y1="63710" x2="86705" y2="50000"/>
                          <a14:backgroundMark x1="86477" y1="82661" x2="86136" y2="49597"/>
                          <a14:backgroundMark x1="95114" y1="79839" x2="95114" y2="51210"/>
                          <a14:backgroundMark x1="95114" y1="56452" x2="94773" y2="43548"/>
                          <a14:backgroundMark x1="94773" y1="83871" x2="95114" y2="57661"/>
                          <a14:backgroundMark x1="95114" y1="57661" x2="94659" y2="51210"/>
                          <a14:backgroundMark x1="86705" y1="81452" x2="86136" y2="49597"/>
                          <a14:backgroundMark x1="87159" y1="84677" x2="87045" y2="55242"/>
                          <a14:backgroundMark x1="87045" y1="55242" x2="86250" y2="59677"/>
                          <a14:backgroundMark x1="95227" y1="84274" x2="94432" y2="4637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9528046" y="1074609"/>
              <a:ext cx="3209393" cy="626257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7E667BA1-2F89-0F30-54F1-3479023F671D}"/>
                </a:ext>
              </a:extLst>
            </p:cNvPr>
            <p:cNvSpPr txBox="1"/>
            <p:nvPr/>
          </p:nvSpPr>
          <p:spPr>
            <a:xfrm>
              <a:off x="9528046" y="401292"/>
              <a:ext cx="3874237" cy="7243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1600" b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МБДОУ г. Иркутска </a:t>
              </a:r>
            </a:p>
            <a:p>
              <a:r>
                <a:rPr lang="ru-RU" sz="1600" b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детский сад №124</a:t>
              </a:r>
              <a:endParaRPr lang="ru-RU" sz="1600" b="1" dirty="0">
                <a:solidFill>
                  <a:srgbClr val="002060"/>
                </a:solidFill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07FFFF7-BC63-69C3-D79E-1AC7E509C6B5}"/>
              </a:ext>
            </a:extLst>
          </p:cNvPr>
          <p:cNvSpPr txBox="1"/>
          <p:nvPr/>
        </p:nvSpPr>
        <p:spPr>
          <a:xfrm>
            <a:off x="2344121" y="8495"/>
            <a:ext cx="609755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ФОТОХРОНИКА </a:t>
            </a:r>
          </a:p>
          <a:p>
            <a:r>
              <a:rPr lang="ru-RU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РЕАЛИЗАЦИИ ПРОЕКТА</a:t>
            </a:r>
          </a:p>
        </p:txBody>
      </p:sp>
      <p:pic>
        <p:nvPicPr>
          <p:cNvPr id="16" name="object 6">
            <a:extLst>
              <a:ext uri="{FF2B5EF4-FFF2-40B4-BE49-F238E27FC236}">
                <a16:creationId xmlns:a16="http://schemas.microsoft.com/office/drawing/2014/main" xmlns="" id="{2143F722-F4A9-095C-C6DE-2AAF1A98F496}"/>
              </a:ext>
            </a:extLst>
          </p:cNvPr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230398" y="97041"/>
            <a:ext cx="2025135" cy="1801704"/>
          </a:xfrm>
          <a:prstGeom prst="rect">
            <a:avLst/>
          </a:prstGeom>
        </p:spPr>
      </p:pic>
      <p:pic>
        <p:nvPicPr>
          <p:cNvPr id="17" name="object 3">
            <a:extLst>
              <a:ext uri="{FF2B5EF4-FFF2-40B4-BE49-F238E27FC236}">
                <a16:creationId xmlns:a16="http://schemas.microsoft.com/office/drawing/2014/main" xmlns="" id="{3E214307-D06D-4C4A-D9E0-142BD0E4D6B1}"/>
              </a:ext>
            </a:extLst>
          </p:cNvPr>
          <p:cNvPicPr/>
          <p:nvPr/>
        </p:nvPicPr>
        <p:blipFill>
          <a:blip r:embed="rId28" cstate="print"/>
          <a:stretch>
            <a:fillRect/>
          </a:stretch>
        </p:blipFill>
        <p:spPr>
          <a:xfrm>
            <a:off x="7589283" y="277271"/>
            <a:ext cx="1047584" cy="544651"/>
          </a:xfrm>
          <a:prstGeom prst="rect">
            <a:avLst/>
          </a:prstGeom>
        </p:spPr>
      </p:pic>
      <p:sp>
        <p:nvSpPr>
          <p:cNvPr id="22" name="object 3">
            <a:extLst>
              <a:ext uri="{FF2B5EF4-FFF2-40B4-BE49-F238E27FC236}">
                <a16:creationId xmlns:a16="http://schemas.microsoft.com/office/drawing/2014/main" xmlns="" id="{1E59A9F4-9BA2-AC83-A81C-23033DEF939C}"/>
              </a:ext>
            </a:extLst>
          </p:cNvPr>
          <p:cNvSpPr/>
          <p:nvPr/>
        </p:nvSpPr>
        <p:spPr>
          <a:xfrm>
            <a:off x="0" y="2453854"/>
            <a:ext cx="699135" cy="2235200"/>
          </a:xfrm>
          <a:custGeom>
            <a:avLst/>
            <a:gdLst/>
            <a:ahLst/>
            <a:cxnLst/>
            <a:rect l="l" t="t" r="r" b="b"/>
            <a:pathLst>
              <a:path w="699135" h="2235200">
                <a:moveTo>
                  <a:pt x="0" y="0"/>
                </a:moveTo>
                <a:lnTo>
                  <a:pt x="0" y="68808"/>
                </a:lnTo>
                <a:lnTo>
                  <a:pt x="46517" y="87144"/>
                </a:lnTo>
                <a:lnTo>
                  <a:pt x="92811" y="107422"/>
                </a:lnTo>
                <a:lnTo>
                  <a:pt x="138702" y="129564"/>
                </a:lnTo>
                <a:lnTo>
                  <a:pt x="184016" y="153497"/>
                </a:lnTo>
                <a:lnTo>
                  <a:pt x="228573" y="179147"/>
                </a:lnTo>
                <a:lnTo>
                  <a:pt x="272201" y="206439"/>
                </a:lnTo>
                <a:lnTo>
                  <a:pt x="314719" y="235301"/>
                </a:lnTo>
                <a:lnTo>
                  <a:pt x="355953" y="265659"/>
                </a:lnTo>
                <a:lnTo>
                  <a:pt x="395727" y="297437"/>
                </a:lnTo>
                <a:lnTo>
                  <a:pt x="433861" y="330563"/>
                </a:lnTo>
                <a:lnTo>
                  <a:pt x="470181" y="364961"/>
                </a:lnTo>
                <a:lnTo>
                  <a:pt x="504510" y="400559"/>
                </a:lnTo>
                <a:lnTo>
                  <a:pt x="536670" y="437281"/>
                </a:lnTo>
                <a:lnTo>
                  <a:pt x="566485" y="475054"/>
                </a:lnTo>
                <a:lnTo>
                  <a:pt x="593778" y="513805"/>
                </a:lnTo>
                <a:lnTo>
                  <a:pt x="618374" y="553458"/>
                </a:lnTo>
                <a:lnTo>
                  <a:pt x="640100" y="593951"/>
                </a:lnTo>
                <a:lnTo>
                  <a:pt x="658766" y="635177"/>
                </a:lnTo>
                <a:lnTo>
                  <a:pt x="674206" y="677095"/>
                </a:lnTo>
                <a:lnTo>
                  <a:pt x="686244" y="719620"/>
                </a:lnTo>
                <a:lnTo>
                  <a:pt x="695860" y="777610"/>
                </a:lnTo>
                <a:lnTo>
                  <a:pt x="697801" y="836879"/>
                </a:lnTo>
                <a:lnTo>
                  <a:pt x="696226" y="866151"/>
                </a:lnTo>
                <a:lnTo>
                  <a:pt x="688631" y="925154"/>
                </a:lnTo>
                <a:lnTo>
                  <a:pt x="670202" y="1005255"/>
                </a:lnTo>
                <a:lnTo>
                  <a:pt x="654592" y="1055593"/>
                </a:lnTo>
                <a:lnTo>
                  <a:pt x="636487" y="1105590"/>
                </a:lnTo>
                <a:lnTo>
                  <a:pt x="616389" y="1155031"/>
                </a:lnTo>
                <a:lnTo>
                  <a:pt x="594800" y="1203695"/>
                </a:lnTo>
                <a:lnTo>
                  <a:pt x="572222" y="1251364"/>
                </a:lnTo>
                <a:lnTo>
                  <a:pt x="549155" y="1297816"/>
                </a:lnTo>
                <a:lnTo>
                  <a:pt x="526102" y="1342837"/>
                </a:lnTo>
                <a:lnTo>
                  <a:pt x="503566" y="1386204"/>
                </a:lnTo>
                <a:lnTo>
                  <a:pt x="479689" y="1431255"/>
                </a:lnTo>
                <a:lnTo>
                  <a:pt x="455123" y="1476043"/>
                </a:lnTo>
                <a:lnTo>
                  <a:pt x="429912" y="1520581"/>
                </a:lnTo>
                <a:lnTo>
                  <a:pt x="404090" y="1564881"/>
                </a:lnTo>
                <a:lnTo>
                  <a:pt x="377697" y="1608952"/>
                </a:lnTo>
                <a:lnTo>
                  <a:pt x="350770" y="1652805"/>
                </a:lnTo>
                <a:lnTo>
                  <a:pt x="323350" y="1696455"/>
                </a:lnTo>
                <a:lnTo>
                  <a:pt x="295471" y="1739908"/>
                </a:lnTo>
                <a:lnTo>
                  <a:pt x="267176" y="1783180"/>
                </a:lnTo>
                <a:lnTo>
                  <a:pt x="238500" y="1826277"/>
                </a:lnTo>
                <a:lnTo>
                  <a:pt x="209481" y="1869215"/>
                </a:lnTo>
                <a:lnTo>
                  <a:pt x="180160" y="1912002"/>
                </a:lnTo>
                <a:lnTo>
                  <a:pt x="150574" y="1954651"/>
                </a:lnTo>
                <a:lnTo>
                  <a:pt x="120759" y="1997172"/>
                </a:lnTo>
                <a:lnTo>
                  <a:pt x="60603" y="2081874"/>
                </a:lnTo>
                <a:lnTo>
                  <a:pt x="0" y="2166200"/>
                </a:lnTo>
                <a:lnTo>
                  <a:pt x="0" y="2235009"/>
                </a:lnTo>
                <a:lnTo>
                  <a:pt x="30099" y="2193201"/>
                </a:lnTo>
                <a:lnTo>
                  <a:pt x="89986" y="2109331"/>
                </a:lnTo>
                <a:lnTo>
                  <a:pt x="149230" y="2025051"/>
                </a:lnTo>
                <a:lnTo>
                  <a:pt x="178527" y="1982732"/>
                </a:lnTo>
                <a:lnTo>
                  <a:pt x="207563" y="1940280"/>
                </a:lnTo>
                <a:lnTo>
                  <a:pt x="236302" y="1897683"/>
                </a:lnTo>
                <a:lnTo>
                  <a:pt x="264712" y="1854932"/>
                </a:lnTo>
                <a:lnTo>
                  <a:pt x="292760" y="1812015"/>
                </a:lnTo>
                <a:lnTo>
                  <a:pt x="320409" y="1768922"/>
                </a:lnTo>
                <a:lnTo>
                  <a:pt x="347628" y="1725642"/>
                </a:lnTo>
                <a:lnTo>
                  <a:pt x="374383" y="1682168"/>
                </a:lnTo>
                <a:lnTo>
                  <a:pt x="400639" y="1638485"/>
                </a:lnTo>
                <a:lnTo>
                  <a:pt x="426364" y="1594584"/>
                </a:lnTo>
                <a:lnTo>
                  <a:pt x="451521" y="1550455"/>
                </a:lnTo>
                <a:lnTo>
                  <a:pt x="476079" y="1506087"/>
                </a:lnTo>
                <a:lnTo>
                  <a:pt x="500004" y="1461471"/>
                </a:lnTo>
                <a:lnTo>
                  <a:pt x="523263" y="1416594"/>
                </a:lnTo>
                <a:lnTo>
                  <a:pt x="545819" y="1371447"/>
                </a:lnTo>
                <a:lnTo>
                  <a:pt x="567223" y="1326484"/>
                </a:lnTo>
                <a:lnTo>
                  <a:pt x="587391" y="1281295"/>
                </a:lnTo>
                <a:lnTo>
                  <a:pt x="606222" y="1235868"/>
                </a:lnTo>
                <a:lnTo>
                  <a:pt x="623615" y="1190189"/>
                </a:lnTo>
                <a:lnTo>
                  <a:pt x="639472" y="1144244"/>
                </a:lnTo>
                <a:lnTo>
                  <a:pt x="653688" y="1098020"/>
                </a:lnTo>
                <a:lnTo>
                  <a:pt x="666164" y="1051502"/>
                </a:lnTo>
                <a:lnTo>
                  <a:pt x="676798" y="1004680"/>
                </a:lnTo>
                <a:lnTo>
                  <a:pt x="685488" y="957536"/>
                </a:lnTo>
                <a:lnTo>
                  <a:pt x="692137" y="910059"/>
                </a:lnTo>
                <a:lnTo>
                  <a:pt x="696638" y="862236"/>
                </a:lnTo>
                <a:lnTo>
                  <a:pt x="698894" y="814050"/>
                </a:lnTo>
                <a:lnTo>
                  <a:pt x="698804" y="765492"/>
                </a:lnTo>
                <a:lnTo>
                  <a:pt x="695796" y="721772"/>
                </a:lnTo>
                <a:lnTo>
                  <a:pt x="689228" y="678568"/>
                </a:lnTo>
                <a:lnTo>
                  <a:pt x="679249" y="635939"/>
                </a:lnTo>
                <a:lnTo>
                  <a:pt x="666011" y="593940"/>
                </a:lnTo>
                <a:lnTo>
                  <a:pt x="649679" y="552663"/>
                </a:lnTo>
                <a:lnTo>
                  <a:pt x="630394" y="512137"/>
                </a:lnTo>
                <a:lnTo>
                  <a:pt x="608314" y="472436"/>
                </a:lnTo>
                <a:lnTo>
                  <a:pt x="583592" y="433621"/>
                </a:lnTo>
                <a:lnTo>
                  <a:pt x="556380" y="395756"/>
                </a:lnTo>
                <a:lnTo>
                  <a:pt x="526833" y="358901"/>
                </a:lnTo>
                <a:lnTo>
                  <a:pt x="495104" y="323119"/>
                </a:lnTo>
                <a:lnTo>
                  <a:pt x="461347" y="288472"/>
                </a:lnTo>
                <a:lnTo>
                  <a:pt x="425715" y="255023"/>
                </a:lnTo>
                <a:lnTo>
                  <a:pt x="388361" y="222832"/>
                </a:lnTo>
                <a:lnTo>
                  <a:pt x="349437" y="191961"/>
                </a:lnTo>
                <a:lnTo>
                  <a:pt x="309100" y="162474"/>
                </a:lnTo>
                <a:lnTo>
                  <a:pt x="267501" y="134433"/>
                </a:lnTo>
                <a:lnTo>
                  <a:pt x="224793" y="107897"/>
                </a:lnTo>
                <a:lnTo>
                  <a:pt x="181130" y="82932"/>
                </a:lnTo>
                <a:lnTo>
                  <a:pt x="136667" y="59597"/>
                </a:lnTo>
                <a:lnTo>
                  <a:pt x="91555" y="37955"/>
                </a:lnTo>
                <a:lnTo>
                  <a:pt x="45947" y="18069"/>
                </a:lnTo>
                <a:lnTo>
                  <a:pt x="0" y="0"/>
                </a:lnTo>
                <a:close/>
              </a:path>
            </a:pathLst>
          </a:custGeom>
          <a:solidFill>
            <a:srgbClr val="F79147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xmlns="" id="{88D70B85-FDF1-0D2F-5D38-7566689D8526}"/>
              </a:ext>
            </a:extLst>
          </p:cNvPr>
          <p:cNvGrpSpPr/>
          <p:nvPr/>
        </p:nvGrpSpPr>
        <p:grpSpPr>
          <a:xfrm>
            <a:off x="888279" y="3375891"/>
            <a:ext cx="3253545" cy="881014"/>
            <a:chOff x="2402655" y="4653547"/>
            <a:chExt cx="3536302" cy="1018541"/>
          </a:xfrm>
        </p:grpSpPr>
        <p:grpSp>
          <p:nvGrpSpPr>
            <p:cNvPr id="24" name="object 17">
              <a:extLst>
                <a:ext uri="{FF2B5EF4-FFF2-40B4-BE49-F238E27FC236}">
                  <a16:creationId xmlns:a16="http://schemas.microsoft.com/office/drawing/2014/main" xmlns="" id="{96B5AA3F-0E4A-7EFA-D201-9335010EB5E4}"/>
                </a:ext>
              </a:extLst>
            </p:cNvPr>
            <p:cNvGrpSpPr/>
            <p:nvPr/>
          </p:nvGrpSpPr>
          <p:grpSpPr>
            <a:xfrm>
              <a:off x="2402655" y="4653547"/>
              <a:ext cx="3536302" cy="1018541"/>
              <a:chOff x="737672" y="1516649"/>
              <a:chExt cx="5201285" cy="4155440"/>
            </a:xfrm>
          </p:grpSpPr>
          <p:pic>
            <p:nvPicPr>
              <p:cNvPr id="25" name="object 18">
                <a:extLst>
                  <a:ext uri="{FF2B5EF4-FFF2-40B4-BE49-F238E27FC236}">
                    <a16:creationId xmlns:a16="http://schemas.microsoft.com/office/drawing/2014/main" xmlns="" id="{AAEC54D0-2B22-ECBD-1EAC-8E4596A9C1EE}"/>
                  </a:ext>
                </a:extLst>
              </p:cNvPr>
              <p:cNvPicPr/>
              <p:nvPr/>
            </p:nvPicPr>
            <p:blipFill>
              <a:blip r:embed="rId22" cstate="print"/>
              <a:stretch>
                <a:fillRect/>
              </a:stretch>
            </p:blipFill>
            <p:spPr>
              <a:xfrm>
                <a:off x="1332172" y="2392227"/>
                <a:ext cx="61489" cy="61480"/>
              </a:xfrm>
              <a:prstGeom prst="rect">
                <a:avLst/>
              </a:prstGeom>
            </p:spPr>
          </p:pic>
          <p:pic>
            <p:nvPicPr>
              <p:cNvPr id="26" name="object 19">
                <a:extLst>
                  <a:ext uri="{FF2B5EF4-FFF2-40B4-BE49-F238E27FC236}">
                    <a16:creationId xmlns:a16="http://schemas.microsoft.com/office/drawing/2014/main" xmlns="" id="{CD1E4AB9-1DC1-04DC-1346-AF87AAAED004}"/>
                  </a:ext>
                </a:extLst>
              </p:cNvPr>
              <p:cNvPicPr/>
              <p:nvPr/>
            </p:nvPicPr>
            <p:blipFill>
              <a:blip r:embed="rId22" cstate="print"/>
              <a:stretch>
                <a:fillRect/>
              </a:stretch>
            </p:blipFill>
            <p:spPr>
              <a:xfrm>
                <a:off x="1332172" y="3522889"/>
                <a:ext cx="61489" cy="61480"/>
              </a:xfrm>
              <a:prstGeom prst="rect">
                <a:avLst/>
              </a:prstGeom>
            </p:spPr>
          </p:pic>
          <p:pic>
            <p:nvPicPr>
              <p:cNvPr id="27" name="object 20">
                <a:extLst>
                  <a:ext uri="{FF2B5EF4-FFF2-40B4-BE49-F238E27FC236}">
                    <a16:creationId xmlns:a16="http://schemas.microsoft.com/office/drawing/2014/main" xmlns="" id="{0683B7F8-846F-0800-E619-7F308D8FA2B7}"/>
                  </a:ext>
                </a:extLst>
              </p:cNvPr>
              <p:cNvPicPr/>
              <p:nvPr/>
            </p:nvPicPr>
            <p:blipFill>
              <a:blip r:embed="rId23" cstate="print"/>
              <a:stretch>
                <a:fillRect/>
              </a:stretch>
            </p:blipFill>
            <p:spPr>
              <a:xfrm>
                <a:off x="737672" y="1516649"/>
                <a:ext cx="5201141" cy="4155419"/>
              </a:xfrm>
              <a:prstGeom prst="rect">
                <a:avLst/>
              </a:prstGeom>
            </p:spPr>
          </p:pic>
          <p:sp>
            <p:nvSpPr>
              <p:cNvPr id="28" name="object 21">
                <a:extLst>
                  <a:ext uri="{FF2B5EF4-FFF2-40B4-BE49-F238E27FC236}">
                    <a16:creationId xmlns:a16="http://schemas.microsoft.com/office/drawing/2014/main" xmlns="" id="{5DAA4075-2AAA-3CC2-80E3-15B0545A2381}"/>
                  </a:ext>
                </a:extLst>
              </p:cNvPr>
              <p:cNvSpPr/>
              <p:nvPr/>
            </p:nvSpPr>
            <p:spPr>
              <a:xfrm>
                <a:off x="788472" y="1544449"/>
                <a:ext cx="5099685" cy="4053840"/>
              </a:xfrm>
              <a:custGeom>
                <a:avLst/>
                <a:gdLst/>
                <a:ahLst/>
                <a:cxnLst/>
                <a:rect l="l" t="t" r="r" b="b"/>
                <a:pathLst>
                  <a:path w="5099685" h="4053840">
                    <a:moveTo>
                      <a:pt x="1147710" y="0"/>
                    </a:moveTo>
                    <a:lnTo>
                      <a:pt x="3951831" y="0"/>
                    </a:lnTo>
                    <a:lnTo>
                      <a:pt x="4027192" y="25"/>
                    </a:lnTo>
                    <a:lnTo>
                      <a:pt x="4097954" y="204"/>
                    </a:lnTo>
                    <a:lnTo>
                      <a:pt x="4164301" y="691"/>
                    </a:lnTo>
                    <a:lnTo>
                      <a:pt x="4226417" y="1638"/>
                    </a:lnTo>
                    <a:lnTo>
                      <a:pt x="4284486" y="3199"/>
                    </a:lnTo>
                    <a:lnTo>
                      <a:pt x="4338692" y="5529"/>
                    </a:lnTo>
                    <a:lnTo>
                      <a:pt x="4389219" y="8780"/>
                    </a:lnTo>
                    <a:lnTo>
                      <a:pt x="4436251" y="13107"/>
                    </a:lnTo>
                    <a:lnTo>
                      <a:pt x="4479971" y="18662"/>
                    </a:lnTo>
                    <a:lnTo>
                      <a:pt x="4520564" y="25599"/>
                    </a:lnTo>
                    <a:lnTo>
                      <a:pt x="4558214" y="34073"/>
                    </a:lnTo>
                    <a:lnTo>
                      <a:pt x="4625420" y="56242"/>
                    </a:lnTo>
                    <a:lnTo>
                      <a:pt x="4673089" y="75605"/>
                    </a:lnTo>
                    <a:lnTo>
                      <a:pt x="4718898" y="98253"/>
                    </a:lnTo>
                    <a:lnTo>
                      <a:pt x="4762704" y="124046"/>
                    </a:lnTo>
                    <a:lnTo>
                      <a:pt x="4804365" y="152840"/>
                    </a:lnTo>
                    <a:lnTo>
                      <a:pt x="4843737" y="184492"/>
                    </a:lnTo>
                    <a:lnTo>
                      <a:pt x="4880679" y="218861"/>
                    </a:lnTo>
                    <a:lnTo>
                      <a:pt x="4915048" y="255803"/>
                    </a:lnTo>
                    <a:lnTo>
                      <a:pt x="4946700" y="295175"/>
                    </a:lnTo>
                    <a:lnTo>
                      <a:pt x="4975494" y="336836"/>
                    </a:lnTo>
                    <a:lnTo>
                      <a:pt x="5001287" y="380642"/>
                    </a:lnTo>
                    <a:lnTo>
                      <a:pt x="5023936" y="426451"/>
                    </a:lnTo>
                    <a:lnTo>
                      <a:pt x="5043298" y="474120"/>
                    </a:lnTo>
                    <a:lnTo>
                      <a:pt x="5065467" y="541326"/>
                    </a:lnTo>
                    <a:lnTo>
                      <a:pt x="5073941" y="578976"/>
                    </a:lnTo>
                    <a:lnTo>
                      <a:pt x="5080879" y="619569"/>
                    </a:lnTo>
                    <a:lnTo>
                      <a:pt x="5086434" y="663289"/>
                    </a:lnTo>
                    <a:lnTo>
                      <a:pt x="5090760" y="710321"/>
                    </a:lnTo>
                    <a:lnTo>
                      <a:pt x="5094011" y="760848"/>
                    </a:lnTo>
                    <a:lnTo>
                      <a:pt x="5096341" y="815054"/>
                    </a:lnTo>
                    <a:lnTo>
                      <a:pt x="5097903" y="873123"/>
                    </a:lnTo>
                    <a:lnTo>
                      <a:pt x="5098850" y="935239"/>
                    </a:lnTo>
                    <a:lnTo>
                      <a:pt x="5099336" y="1001586"/>
                    </a:lnTo>
                    <a:lnTo>
                      <a:pt x="5099515" y="1072349"/>
                    </a:lnTo>
                    <a:lnTo>
                      <a:pt x="5099541" y="1147710"/>
                    </a:lnTo>
                    <a:lnTo>
                      <a:pt x="5099541" y="2906109"/>
                    </a:lnTo>
                    <a:lnTo>
                      <a:pt x="5099515" y="2981470"/>
                    </a:lnTo>
                    <a:lnTo>
                      <a:pt x="5099336" y="3052232"/>
                    </a:lnTo>
                    <a:lnTo>
                      <a:pt x="5098850" y="3118579"/>
                    </a:lnTo>
                    <a:lnTo>
                      <a:pt x="5097903" y="3180696"/>
                    </a:lnTo>
                    <a:lnTo>
                      <a:pt x="5096341" y="3238765"/>
                    </a:lnTo>
                    <a:lnTo>
                      <a:pt x="5094011" y="3292971"/>
                    </a:lnTo>
                    <a:lnTo>
                      <a:pt x="5090760" y="3343498"/>
                    </a:lnTo>
                    <a:lnTo>
                      <a:pt x="5086434" y="3390530"/>
                    </a:lnTo>
                    <a:lnTo>
                      <a:pt x="5080879" y="3434250"/>
                    </a:lnTo>
                    <a:lnTo>
                      <a:pt x="5073941" y="3474843"/>
                    </a:lnTo>
                    <a:lnTo>
                      <a:pt x="5065467" y="3512493"/>
                    </a:lnTo>
                    <a:lnTo>
                      <a:pt x="5043298" y="3579699"/>
                    </a:lnTo>
                    <a:lnTo>
                      <a:pt x="5023936" y="3627368"/>
                    </a:lnTo>
                    <a:lnTo>
                      <a:pt x="5001287" y="3673177"/>
                    </a:lnTo>
                    <a:lnTo>
                      <a:pt x="4975494" y="3716983"/>
                    </a:lnTo>
                    <a:lnTo>
                      <a:pt x="4946700" y="3758644"/>
                    </a:lnTo>
                    <a:lnTo>
                      <a:pt x="4915048" y="3798016"/>
                    </a:lnTo>
                    <a:lnTo>
                      <a:pt x="4880679" y="3834958"/>
                    </a:lnTo>
                    <a:lnTo>
                      <a:pt x="4843737" y="3869327"/>
                    </a:lnTo>
                    <a:lnTo>
                      <a:pt x="4804365" y="3900979"/>
                    </a:lnTo>
                    <a:lnTo>
                      <a:pt x="4762704" y="3929773"/>
                    </a:lnTo>
                    <a:lnTo>
                      <a:pt x="4718898" y="3955566"/>
                    </a:lnTo>
                    <a:lnTo>
                      <a:pt x="4673089" y="3978215"/>
                    </a:lnTo>
                    <a:lnTo>
                      <a:pt x="4625420" y="3997577"/>
                    </a:lnTo>
                    <a:lnTo>
                      <a:pt x="4558214" y="4019746"/>
                    </a:lnTo>
                    <a:lnTo>
                      <a:pt x="4520564" y="4028220"/>
                    </a:lnTo>
                    <a:lnTo>
                      <a:pt x="4479971" y="4035157"/>
                    </a:lnTo>
                    <a:lnTo>
                      <a:pt x="4436251" y="4040712"/>
                    </a:lnTo>
                    <a:lnTo>
                      <a:pt x="4389219" y="4045039"/>
                    </a:lnTo>
                    <a:lnTo>
                      <a:pt x="4338692" y="4048290"/>
                    </a:lnTo>
                    <a:lnTo>
                      <a:pt x="4284486" y="4050619"/>
                    </a:lnTo>
                    <a:lnTo>
                      <a:pt x="4226417" y="4052181"/>
                    </a:lnTo>
                    <a:lnTo>
                      <a:pt x="4164301" y="4053128"/>
                    </a:lnTo>
                    <a:lnTo>
                      <a:pt x="4097954" y="4053614"/>
                    </a:lnTo>
                    <a:lnTo>
                      <a:pt x="4027192" y="4053794"/>
                    </a:lnTo>
                    <a:lnTo>
                      <a:pt x="3951831" y="4053819"/>
                    </a:lnTo>
                    <a:lnTo>
                      <a:pt x="1147710" y="4053819"/>
                    </a:lnTo>
                    <a:lnTo>
                      <a:pt x="1072349" y="4053794"/>
                    </a:lnTo>
                    <a:lnTo>
                      <a:pt x="1001586" y="4053614"/>
                    </a:lnTo>
                    <a:lnTo>
                      <a:pt x="935239" y="4053128"/>
                    </a:lnTo>
                    <a:lnTo>
                      <a:pt x="873123" y="4052181"/>
                    </a:lnTo>
                    <a:lnTo>
                      <a:pt x="815054" y="4050619"/>
                    </a:lnTo>
                    <a:lnTo>
                      <a:pt x="760848" y="4048290"/>
                    </a:lnTo>
                    <a:lnTo>
                      <a:pt x="710321" y="4045039"/>
                    </a:lnTo>
                    <a:lnTo>
                      <a:pt x="663289" y="4040712"/>
                    </a:lnTo>
                    <a:lnTo>
                      <a:pt x="619569" y="4035157"/>
                    </a:lnTo>
                    <a:lnTo>
                      <a:pt x="578976" y="4028220"/>
                    </a:lnTo>
                    <a:lnTo>
                      <a:pt x="541326" y="4019746"/>
                    </a:lnTo>
                    <a:lnTo>
                      <a:pt x="474120" y="3997577"/>
                    </a:lnTo>
                    <a:lnTo>
                      <a:pt x="426451" y="3978215"/>
                    </a:lnTo>
                    <a:lnTo>
                      <a:pt x="380642" y="3955566"/>
                    </a:lnTo>
                    <a:lnTo>
                      <a:pt x="336836" y="3929773"/>
                    </a:lnTo>
                    <a:lnTo>
                      <a:pt x="295175" y="3900979"/>
                    </a:lnTo>
                    <a:lnTo>
                      <a:pt x="255803" y="3869327"/>
                    </a:lnTo>
                    <a:lnTo>
                      <a:pt x="218861" y="3834958"/>
                    </a:lnTo>
                    <a:lnTo>
                      <a:pt x="184492" y="3798016"/>
                    </a:lnTo>
                    <a:lnTo>
                      <a:pt x="152840" y="3758644"/>
                    </a:lnTo>
                    <a:lnTo>
                      <a:pt x="124046" y="3716983"/>
                    </a:lnTo>
                    <a:lnTo>
                      <a:pt x="98253" y="3673177"/>
                    </a:lnTo>
                    <a:lnTo>
                      <a:pt x="75605" y="3627368"/>
                    </a:lnTo>
                    <a:lnTo>
                      <a:pt x="56242" y="3579699"/>
                    </a:lnTo>
                    <a:lnTo>
                      <a:pt x="34073" y="3512493"/>
                    </a:lnTo>
                    <a:lnTo>
                      <a:pt x="25599" y="3474843"/>
                    </a:lnTo>
                    <a:lnTo>
                      <a:pt x="18662" y="3434250"/>
                    </a:lnTo>
                    <a:lnTo>
                      <a:pt x="13107" y="3390530"/>
                    </a:lnTo>
                    <a:lnTo>
                      <a:pt x="8780" y="3343498"/>
                    </a:lnTo>
                    <a:lnTo>
                      <a:pt x="5529" y="3292971"/>
                    </a:lnTo>
                    <a:lnTo>
                      <a:pt x="3199" y="3238765"/>
                    </a:lnTo>
                    <a:lnTo>
                      <a:pt x="1638" y="3180696"/>
                    </a:lnTo>
                    <a:lnTo>
                      <a:pt x="691" y="3118579"/>
                    </a:lnTo>
                    <a:lnTo>
                      <a:pt x="204" y="3052232"/>
                    </a:lnTo>
                    <a:lnTo>
                      <a:pt x="25" y="2981470"/>
                    </a:lnTo>
                    <a:lnTo>
                      <a:pt x="0" y="2906109"/>
                    </a:lnTo>
                    <a:lnTo>
                      <a:pt x="0" y="1147710"/>
                    </a:lnTo>
                    <a:lnTo>
                      <a:pt x="25" y="1072349"/>
                    </a:lnTo>
                    <a:lnTo>
                      <a:pt x="204" y="1001586"/>
                    </a:lnTo>
                    <a:lnTo>
                      <a:pt x="691" y="935239"/>
                    </a:lnTo>
                    <a:lnTo>
                      <a:pt x="1638" y="873123"/>
                    </a:lnTo>
                    <a:lnTo>
                      <a:pt x="3199" y="815054"/>
                    </a:lnTo>
                    <a:lnTo>
                      <a:pt x="5529" y="760848"/>
                    </a:lnTo>
                    <a:lnTo>
                      <a:pt x="8780" y="710321"/>
                    </a:lnTo>
                    <a:lnTo>
                      <a:pt x="13107" y="663289"/>
                    </a:lnTo>
                    <a:lnTo>
                      <a:pt x="18662" y="619569"/>
                    </a:lnTo>
                    <a:lnTo>
                      <a:pt x="25599" y="578976"/>
                    </a:lnTo>
                    <a:lnTo>
                      <a:pt x="34073" y="541326"/>
                    </a:lnTo>
                    <a:lnTo>
                      <a:pt x="56242" y="474120"/>
                    </a:lnTo>
                    <a:lnTo>
                      <a:pt x="75605" y="426451"/>
                    </a:lnTo>
                    <a:lnTo>
                      <a:pt x="98253" y="380642"/>
                    </a:lnTo>
                    <a:lnTo>
                      <a:pt x="124046" y="336836"/>
                    </a:lnTo>
                    <a:lnTo>
                      <a:pt x="152840" y="295175"/>
                    </a:lnTo>
                    <a:lnTo>
                      <a:pt x="184492" y="255803"/>
                    </a:lnTo>
                    <a:lnTo>
                      <a:pt x="218861" y="218861"/>
                    </a:lnTo>
                    <a:lnTo>
                      <a:pt x="255803" y="184492"/>
                    </a:lnTo>
                    <a:lnTo>
                      <a:pt x="295175" y="152840"/>
                    </a:lnTo>
                    <a:lnTo>
                      <a:pt x="336836" y="124046"/>
                    </a:lnTo>
                    <a:lnTo>
                      <a:pt x="380642" y="98253"/>
                    </a:lnTo>
                    <a:lnTo>
                      <a:pt x="426451" y="75605"/>
                    </a:lnTo>
                    <a:lnTo>
                      <a:pt x="474120" y="56242"/>
                    </a:lnTo>
                    <a:lnTo>
                      <a:pt x="541326" y="34073"/>
                    </a:lnTo>
                    <a:lnTo>
                      <a:pt x="578976" y="25599"/>
                    </a:lnTo>
                    <a:lnTo>
                      <a:pt x="619569" y="18662"/>
                    </a:lnTo>
                    <a:lnTo>
                      <a:pt x="663289" y="13107"/>
                    </a:lnTo>
                    <a:lnTo>
                      <a:pt x="710321" y="8780"/>
                    </a:lnTo>
                    <a:lnTo>
                      <a:pt x="760848" y="5529"/>
                    </a:lnTo>
                    <a:lnTo>
                      <a:pt x="815054" y="3199"/>
                    </a:lnTo>
                    <a:lnTo>
                      <a:pt x="873123" y="1638"/>
                    </a:lnTo>
                    <a:lnTo>
                      <a:pt x="935239" y="691"/>
                    </a:lnTo>
                    <a:lnTo>
                      <a:pt x="1001586" y="204"/>
                    </a:lnTo>
                    <a:lnTo>
                      <a:pt x="1072349" y="25"/>
                    </a:lnTo>
                    <a:lnTo>
                      <a:pt x="1147710" y="0"/>
                    </a:lnTo>
                    <a:close/>
                  </a:path>
                </a:pathLst>
              </a:custGeom>
              <a:ln w="25400">
                <a:solidFill>
                  <a:srgbClr val="F15A22"/>
                </a:solidFill>
                <a:prstDash val="sysDot"/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29" name="Прямоугольник: скругленные углы 28">
              <a:extLst>
                <a:ext uri="{FF2B5EF4-FFF2-40B4-BE49-F238E27FC236}">
                  <a16:creationId xmlns:a16="http://schemas.microsoft.com/office/drawing/2014/main" xmlns="" id="{B496529B-3B9D-97ED-4D96-DD4A0BC5E9FF}"/>
                </a:ext>
              </a:extLst>
            </p:cNvPr>
            <p:cNvSpPr/>
            <p:nvPr/>
          </p:nvSpPr>
          <p:spPr>
            <a:xfrm>
              <a:off x="2603241" y="4758612"/>
              <a:ext cx="3088432" cy="782283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85F8D9CF-A479-15D6-ECB8-FE0014E36D84}"/>
              </a:ext>
            </a:extLst>
          </p:cNvPr>
          <p:cNvSpPr txBox="1"/>
          <p:nvPr/>
        </p:nvSpPr>
        <p:spPr>
          <a:xfrm>
            <a:off x="1020946" y="3425907"/>
            <a:ext cx="353630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b="1" spc="-55" dirty="0">
                <a:solidFill>
                  <a:srgbClr val="002060"/>
                </a:solidFill>
                <a:cs typeface="Trebuchet MS"/>
              </a:rPr>
              <a:t>Вовлечение</a:t>
            </a:r>
            <a:r>
              <a:rPr lang="ru-RU" sz="1200" b="1" spc="-80" dirty="0">
                <a:solidFill>
                  <a:srgbClr val="002060"/>
                </a:solidFill>
                <a:cs typeface="Trebuchet MS"/>
              </a:rPr>
              <a:t> </a:t>
            </a:r>
            <a:r>
              <a:rPr lang="ru-RU" sz="1200" b="1" spc="-70" dirty="0">
                <a:solidFill>
                  <a:srgbClr val="002060"/>
                </a:solidFill>
                <a:cs typeface="Trebuchet MS"/>
              </a:rPr>
              <a:t>семьи</a:t>
            </a:r>
            <a:r>
              <a:rPr lang="ru-RU" sz="1200" b="1" spc="-105" dirty="0">
                <a:solidFill>
                  <a:srgbClr val="002060"/>
                </a:solidFill>
                <a:cs typeface="Trebuchet MS"/>
              </a:rPr>
              <a:t> </a:t>
            </a:r>
            <a:r>
              <a:rPr lang="ru-RU" sz="1200" b="1" dirty="0">
                <a:solidFill>
                  <a:srgbClr val="002060"/>
                </a:solidFill>
                <a:cs typeface="Trebuchet MS"/>
              </a:rPr>
              <a:t>в</a:t>
            </a:r>
            <a:r>
              <a:rPr lang="ru-RU" sz="1200" b="1" spc="-30" dirty="0">
                <a:solidFill>
                  <a:srgbClr val="002060"/>
                </a:solidFill>
                <a:cs typeface="Trebuchet MS"/>
              </a:rPr>
              <a:t> </a:t>
            </a:r>
            <a:r>
              <a:rPr lang="ru-RU" sz="1200" b="1" spc="-10" dirty="0">
                <a:solidFill>
                  <a:srgbClr val="002060"/>
                </a:solidFill>
                <a:cs typeface="Trebuchet MS"/>
              </a:rPr>
              <a:t>систему </a:t>
            </a:r>
            <a:r>
              <a:rPr lang="ru-RU" sz="1200" b="1" spc="-60" dirty="0">
                <a:solidFill>
                  <a:srgbClr val="002060"/>
                </a:solidFill>
                <a:cs typeface="Trebuchet MS"/>
              </a:rPr>
              <a:t>нравственно-</a:t>
            </a:r>
            <a:r>
              <a:rPr lang="ru-RU" sz="1200" b="1" spc="-50" dirty="0">
                <a:solidFill>
                  <a:srgbClr val="002060"/>
                </a:solidFill>
                <a:cs typeface="Trebuchet MS"/>
              </a:rPr>
              <a:t>патриотического </a:t>
            </a:r>
            <a:r>
              <a:rPr lang="ru-RU" sz="1200" b="1" spc="-10" dirty="0">
                <a:solidFill>
                  <a:srgbClr val="002060"/>
                </a:solidFill>
                <a:cs typeface="Trebuchet MS"/>
              </a:rPr>
              <a:t>воспитания </a:t>
            </a:r>
            <a:r>
              <a:rPr lang="ru-RU" sz="1200" b="1" spc="-1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</a:t>
            </a:r>
            <a:r>
              <a:rPr lang="ru-RU" sz="12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целью создания условий для эффективного взаимодействия детского сада и семьи  </a:t>
            </a:r>
            <a:r>
              <a:rPr lang="ru-RU" sz="12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работам.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31" name="Овал 30">
            <a:extLst>
              <a:ext uri="{FF2B5EF4-FFF2-40B4-BE49-F238E27FC236}">
                <a16:creationId xmlns:a16="http://schemas.microsoft.com/office/drawing/2014/main" xmlns="" id="{243634AB-FAC7-35C1-BF06-2623CADB32D0}"/>
              </a:ext>
            </a:extLst>
          </p:cNvPr>
          <p:cNvSpPr/>
          <p:nvPr/>
        </p:nvSpPr>
        <p:spPr>
          <a:xfrm>
            <a:off x="154829" y="1924089"/>
            <a:ext cx="698061" cy="649977"/>
          </a:xfrm>
          <a:prstGeom prst="ellipse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xmlns="" id="{B142DA3D-5EEA-B080-3ED2-5226413D71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780" y="2055847"/>
            <a:ext cx="421856" cy="406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Овал 38">
            <a:extLst>
              <a:ext uri="{FF2B5EF4-FFF2-40B4-BE49-F238E27FC236}">
                <a16:creationId xmlns:a16="http://schemas.microsoft.com/office/drawing/2014/main" xmlns="" id="{BDCDFFE6-DA44-EE36-2B48-6A0D8AA833CA}"/>
              </a:ext>
            </a:extLst>
          </p:cNvPr>
          <p:cNvSpPr/>
          <p:nvPr/>
        </p:nvSpPr>
        <p:spPr>
          <a:xfrm>
            <a:off x="2275504" y="1124534"/>
            <a:ext cx="698061" cy="649977"/>
          </a:xfrm>
          <a:prstGeom prst="ellipse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42" name="Группа 41">
            <a:extLst>
              <a:ext uri="{FF2B5EF4-FFF2-40B4-BE49-F238E27FC236}">
                <a16:creationId xmlns:a16="http://schemas.microsoft.com/office/drawing/2014/main" xmlns="" id="{9B3E7F0D-E61D-E99F-D16E-289F1AE3ED98}"/>
              </a:ext>
            </a:extLst>
          </p:cNvPr>
          <p:cNvGrpSpPr/>
          <p:nvPr/>
        </p:nvGrpSpPr>
        <p:grpSpPr>
          <a:xfrm>
            <a:off x="5737399" y="956831"/>
            <a:ext cx="3857951" cy="910523"/>
            <a:chOff x="2402655" y="4653547"/>
            <a:chExt cx="3536302" cy="1018541"/>
          </a:xfrm>
        </p:grpSpPr>
        <p:grpSp>
          <p:nvGrpSpPr>
            <p:cNvPr id="43" name="object 17">
              <a:extLst>
                <a:ext uri="{FF2B5EF4-FFF2-40B4-BE49-F238E27FC236}">
                  <a16:creationId xmlns:a16="http://schemas.microsoft.com/office/drawing/2014/main" xmlns="" id="{FF122E22-3833-8E00-6B52-D5FE0DB2BC2C}"/>
                </a:ext>
              </a:extLst>
            </p:cNvPr>
            <p:cNvGrpSpPr/>
            <p:nvPr/>
          </p:nvGrpSpPr>
          <p:grpSpPr>
            <a:xfrm>
              <a:off x="2402655" y="4653547"/>
              <a:ext cx="3536302" cy="1018541"/>
              <a:chOff x="737672" y="1516649"/>
              <a:chExt cx="5201285" cy="4155440"/>
            </a:xfrm>
          </p:grpSpPr>
          <p:pic>
            <p:nvPicPr>
              <p:cNvPr id="45" name="object 18">
                <a:extLst>
                  <a:ext uri="{FF2B5EF4-FFF2-40B4-BE49-F238E27FC236}">
                    <a16:creationId xmlns:a16="http://schemas.microsoft.com/office/drawing/2014/main" xmlns="" id="{587D5AA0-E843-7C26-B497-D204C0082B43}"/>
                  </a:ext>
                </a:extLst>
              </p:cNvPr>
              <p:cNvPicPr/>
              <p:nvPr/>
            </p:nvPicPr>
            <p:blipFill>
              <a:blip r:embed="rId22" cstate="print"/>
              <a:stretch>
                <a:fillRect/>
              </a:stretch>
            </p:blipFill>
            <p:spPr>
              <a:xfrm>
                <a:off x="1332172" y="2392227"/>
                <a:ext cx="61489" cy="61480"/>
              </a:xfrm>
              <a:prstGeom prst="rect">
                <a:avLst/>
              </a:prstGeom>
            </p:spPr>
          </p:pic>
          <p:pic>
            <p:nvPicPr>
              <p:cNvPr id="46" name="object 19">
                <a:extLst>
                  <a:ext uri="{FF2B5EF4-FFF2-40B4-BE49-F238E27FC236}">
                    <a16:creationId xmlns:a16="http://schemas.microsoft.com/office/drawing/2014/main" xmlns="" id="{DB1AFDE9-E753-3B49-34B3-7BB8C7BD0666}"/>
                  </a:ext>
                </a:extLst>
              </p:cNvPr>
              <p:cNvPicPr/>
              <p:nvPr/>
            </p:nvPicPr>
            <p:blipFill>
              <a:blip r:embed="rId22" cstate="print"/>
              <a:stretch>
                <a:fillRect/>
              </a:stretch>
            </p:blipFill>
            <p:spPr>
              <a:xfrm>
                <a:off x="1332172" y="3522889"/>
                <a:ext cx="61489" cy="61480"/>
              </a:xfrm>
              <a:prstGeom prst="rect">
                <a:avLst/>
              </a:prstGeom>
            </p:spPr>
          </p:pic>
          <p:pic>
            <p:nvPicPr>
              <p:cNvPr id="47" name="object 20">
                <a:extLst>
                  <a:ext uri="{FF2B5EF4-FFF2-40B4-BE49-F238E27FC236}">
                    <a16:creationId xmlns:a16="http://schemas.microsoft.com/office/drawing/2014/main" xmlns="" id="{B95C332D-3BBE-198C-F64F-A8CE7AF9A1B4}"/>
                  </a:ext>
                </a:extLst>
              </p:cNvPr>
              <p:cNvPicPr/>
              <p:nvPr/>
            </p:nvPicPr>
            <p:blipFill>
              <a:blip r:embed="rId23" cstate="print"/>
              <a:stretch>
                <a:fillRect/>
              </a:stretch>
            </p:blipFill>
            <p:spPr>
              <a:xfrm>
                <a:off x="737672" y="1516649"/>
                <a:ext cx="5201141" cy="4155419"/>
              </a:xfrm>
              <a:prstGeom prst="rect">
                <a:avLst/>
              </a:prstGeom>
            </p:spPr>
          </p:pic>
          <p:sp>
            <p:nvSpPr>
              <p:cNvPr id="48" name="object 21">
                <a:extLst>
                  <a:ext uri="{FF2B5EF4-FFF2-40B4-BE49-F238E27FC236}">
                    <a16:creationId xmlns:a16="http://schemas.microsoft.com/office/drawing/2014/main" xmlns="" id="{AE57DC94-2BFF-F601-23D6-5F36CB17F3D3}"/>
                  </a:ext>
                </a:extLst>
              </p:cNvPr>
              <p:cNvSpPr/>
              <p:nvPr/>
            </p:nvSpPr>
            <p:spPr>
              <a:xfrm>
                <a:off x="788472" y="1544449"/>
                <a:ext cx="5099685" cy="4053840"/>
              </a:xfrm>
              <a:custGeom>
                <a:avLst/>
                <a:gdLst/>
                <a:ahLst/>
                <a:cxnLst/>
                <a:rect l="l" t="t" r="r" b="b"/>
                <a:pathLst>
                  <a:path w="5099685" h="4053840">
                    <a:moveTo>
                      <a:pt x="1147710" y="0"/>
                    </a:moveTo>
                    <a:lnTo>
                      <a:pt x="3951831" y="0"/>
                    </a:lnTo>
                    <a:lnTo>
                      <a:pt x="4027192" y="25"/>
                    </a:lnTo>
                    <a:lnTo>
                      <a:pt x="4097954" y="204"/>
                    </a:lnTo>
                    <a:lnTo>
                      <a:pt x="4164301" y="691"/>
                    </a:lnTo>
                    <a:lnTo>
                      <a:pt x="4226417" y="1638"/>
                    </a:lnTo>
                    <a:lnTo>
                      <a:pt x="4284486" y="3199"/>
                    </a:lnTo>
                    <a:lnTo>
                      <a:pt x="4338692" y="5529"/>
                    </a:lnTo>
                    <a:lnTo>
                      <a:pt x="4389219" y="8780"/>
                    </a:lnTo>
                    <a:lnTo>
                      <a:pt x="4436251" y="13107"/>
                    </a:lnTo>
                    <a:lnTo>
                      <a:pt x="4479971" y="18662"/>
                    </a:lnTo>
                    <a:lnTo>
                      <a:pt x="4520564" y="25599"/>
                    </a:lnTo>
                    <a:lnTo>
                      <a:pt x="4558214" y="34073"/>
                    </a:lnTo>
                    <a:lnTo>
                      <a:pt x="4625420" y="56242"/>
                    </a:lnTo>
                    <a:lnTo>
                      <a:pt x="4673089" y="75605"/>
                    </a:lnTo>
                    <a:lnTo>
                      <a:pt x="4718898" y="98253"/>
                    </a:lnTo>
                    <a:lnTo>
                      <a:pt x="4762704" y="124046"/>
                    </a:lnTo>
                    <a:lnTo>
                      <a:pt x="4804365" y="152840"/>
                    </a:lnTo>
                    <a:lnTo>
                      <a:pt x="4843737" y="184492"/>
                    </a:lnTo>
                    <a:lnTo>
                      <a:pt x="4880679" y="218861"/>
                    </a:lnTo>
                    <a:lnTo>
                      <a:pt x="4915048" y="255803"/>
                    </a:lnTo>
                    <a:lnTo>
                      <a:pt x="4946700" y="295175"/>
                    </a:lnTo>
                    <a:lnTo>
                      <a:pt x="4975494" y="336836"/>
                    </a:lnTo>
                    <a:lnTo>
                      <a:pt x="5001287" y="380642"/>
                    </a:lnTo>
                    <a:lnTo>
                      <a:pt x="5023936" y="426451"/>
                    </a:lnTo>
                    <a:lnTo>
                      <a:pt x="5043298" y="474120"/>
                    </a:lnTo>
                    <a:lnTo>
                      <a:pt x="5065467" y="541326"/>
                    </a:lnTo>
                    <a:lnTo>
                      <a:pt x="5073941" y="578976"/>
                    </a:lnTo>
                    <a:lnTo>
                      <a:pt x="5080879" y="619569"/>
                    </a:lnTo>
                    <a:lnTo>
                      <a:pt x="5086434" y="663289"/>
                    </a:lnTo>
                    <a:lnTo>
                      <a:pt x="5090760" y="710321"/>
                    </a:lnTo>
                    <a:lnTo>
                      <a:pt x="5094011" y="760848"/>
                    </a:lnTo>
                    <a:lnTo>
                      <a:pt x="5096341" y="815054"/>
                    </a:lnTo>
                    <a:lnTo>
                      <a:pt x="5097903" y="873123"/>
                    </a:lnTo>
                    <a:lnTo>
                      <a:pt x="5098850" y="935239"/>
                    </a:lnTo>
                    <a:lnTo>
                      <a:pt x="5099336" y="1001586"/>
                    </a:lnTo>
                    <a:lnTo>
                      <a:pt x="5099515" y="1072349"/>
                    </a:lnTo>
                    <a:lnTo>
                      <a:pt x="5099541" y="1147710"/>
                    </a:lnTo>
                    <a:lnTo>
                      <a:pt x="5099541" y="2906109"/>
                    </a:lnTo>
                    <a:lnTo>
                      <a:pt x="5099515" y="2981470"/>
                    </a:lnTo>
                    <a:lnTo>
                      <a:pt x="5099336" y="3052232"/>
                    </a:lnTo>
                    <a:lnTo>
                      <a:pt x="5098850" y="3118579"/>
                    </a:lnTo>
                    <a:lnTo>
                      <a:pt x="5097903" y="3180696"/>
                    </a:lnTo>
                    <a:lnTo>
                      <a:pt x="5096341" y="3238765"/>
                    </a:lnTo>
                    <a:lnTo>
                      <a:pt x="5094011" y="3292971"/>
                    </a:lnTo>
                    <a:lnTo>
                      <a:pt x="5090760" y="3343498"/>
                    </a:lnTo>
                    <a:lnTo>
                      <a:pt x="5086434" y="3390530"/>
                    </a:lnTo>
                    <a:lnTo>
                      <a:pt x="5080879" y="3434250"/>
                    </a:lnTo>
                    <a:lnTo>
                      <a:pt x="5073941" y="3474843"/>
                    </a:lnTo>
                    <a:lnTo>
                      <a:pt x="5065467" y="3512493"/>
                    </a:lnTo>
                    <a:lnTo>
                      <a:pt x="5043298" y="3579699"/>
                    </a:lnTo>
                    <a:lnTo>
                      <a:pt x="5023936" y="3627368"/>
                    </a:lnTo>
                    <a:lnTo>
                      <a:pt x="5001287" y="3673177"/>
                    </a:lnTo>
                    <a:lnTo>
                      <a:pt x="4975494" y="3716983"/>
                    </a:lnTo>
                    <a:lnTo>
                      <a:pt x="4946700" y="3758644"/>
                    </a:lnTo>
                    <a:lnTo>
                      <a:pt x="4915048" y="3798016"/>
                    </a:lnTo>
                    <a:lnTo>
                      <a:pt x="4880679" y="3834958"/>
                    </a:lnTo>
                    <a:lnTo>
                      <a:pt x="4843737" y="3869327"/>
                    </a:lnTo>
                    <a:lnTo>
                      <a:pt x="4804365" y="3900979"/>
                    </a:lnTo>
                    <a:lnTo>
                      <a:pt x="4762704" y="3929773"/>
                    </a:lnTo>
                    <a:lnTo>
                      <a:pt x="4718898" y="3955566"/>
                    </a:lnTo>
                    <a:lnTo>
                      <a:pt x="4673089" y="3978215"/>
                    </a:lnTo>
                    <a:lnTo>
                      <a:pt x="4625420" y="3997577"/>
                    </a:lnTo>
                    <a:lnTo>
                      <a:pt x="4558214" y="4019746"/>
                    </a:lnTo>
                    <a:lnTo>
                      <a:pt x="4520564" y="4028220"/>
                    </a:lnTo>
                    <a:lnTo>
                      <a:pt x="4479971" y="4035157"/>
                    </a:lnTo>
                    <a:lnTo>
                      <a:pt x="4436251" y="4040712"/>
                    </a:lnTo>
                    <a:lnTo>
                      <a:pt x="4389219" y="4045039"/>
                    </a:lnTo>
                    <a:lnTo>
                      <a:pt x="4338692" y="4048290"/>
                    </a:lnTo>
                    <a:lnTo>
                      <a:pt x="4284486" y="4050619"/>
                    </a:lnTo>
                    <a:lnTo>
                      <a:pt x="4226417" y="4052181"/>
                    </a:lnTo>
                    <a:lnTo>
                      <a:pt x="4164301" y="4053128"/>
                    </a:lnTo>
                    <a:lnTo>
                      <a:pt x="4097954" y="4053614"/>
                    </a:lnTo>
                    <a:lnTo>
                      <a:pt x="4027192" y="4053794"/>
                    </a:lnTo>
                    <a:lnTo>
                      <a:pt x="3951831" y="4053819"/>
                    </a:lnTo>
                    <a:lnTo>
                      <a:pt x="1147710" y="4053819"/>
                    </a:lnTo>
                    <a:lnTo>
                      <a:pt x="1072349" y="4053794"/>
                    </a:lnTo>
                    <a:lnTo>
                      <a:pt x="1001586" y="4053614"/>
                    </a:lnTo>
                    <a:lnTo>
                      <a:pt x="935239" y="4053128"/>
                    </a:lnTo>
                    <a:lnTo>
                      <a:pt x="873123" y="4052181"/>
                    </a:lnTo>
                    <a:lnTo>
                      <a:pt x="815054" y="4050619"/>
                    </a:lnTo>
                    <a:lnTo>
                      <a:pt x="760848" y="4048290"/>
                    </a:lnTo>
                    <a:lnTo>
                      <a:pt x="710321" y="4045039"/>
                    </a:lnTo>
                    <a:lnTo>
                      <a:pt x="663289" y="4040712"/>
                    </a:lnTo>
                    <a:lnTo>
                      <a:pt x="619569" y="4035157"/>
                    </a:lnTo>
                    <a:lnTo>
                      <a:pt x="578976" y="4028220"/>
                    </a:lnTo>
                    <a:lnTo>
                      <a:pt x="541326" y="4019746"/>
                    </a:lnTo>
                    <a:lnTo>
                      <a:pt x="474120" y="3997577"/>
                    </a:lnTo>
                    <a:lnTo>
                      <a:pt x="426451" y="3978215"/>
                    </a:lnTo>
                    <a:lnTo>
                      <a:pt x="380642" y="3955566"/>
                    </a:lnTo>
                    <a:lnTo>
                      <a:pt x="336836" y="3929773"/>
                    </a:lnTo>
                    <a:lnTo>
                      <a:pt x="295175" y="3900979"/>
                    </a:lnTo>
                    <a:lnTo>
                      <a:pt x="255803" y="3869327"/>
                    </a:lnTo>
                    <a:lnTo>
                      <a:pt x="218861" y="3834958"/>
                    </a:lnTo>
                    <a:lnTo>
                      <a:pt x="184492" y="3798016"/>
                    </a:lnTo>
                    <a:lnTo>
                      <a:pt x="152840" y="3758644"/>
                    </a:lnTo>
                    <a:lnTo>
                      <a:pt x="124046" y="3716983"/>
                    </a:lnTo>
                    <a:lnTo>
                      <a:pt x="98253" y="3673177"/>
                    </a:lnTo>
                    <a:lnTo>
                      <a:pt x="75605" y="3627368"/>
                    </a:lnTo>
                    <a:lnTo>
                      <a:pt x="56242" y="3579699"/>
                    </a:lnTo>
                    <a:lnTo>
                      <a:pt x="34073" y="3512493"/>
                    </a:lnTo>
                    <a:lnTo>
                      <a:pt x="25599" y="3474843"/>
                    </a:lnTo>
                    <a:lnTo>
                      <a:pt x="18662" y="3434250"/>
                    </a:lnTo>
                    <a:lnTo>
                      <a:pt x="13107" y="3390530"/>
                    </a:lnTo>
                    <a:lnTo>
                      <a:pt x="8780" y="3343498"/>
                    </a:lnTo>
                    <a:lnTo>
                      <a:pt x="5529" y="3292971"/>
                    </a:lnTo>
                    <a:lnTo>
                      <a:pt x="3199" y="3238765"/>
                    </a:lnTo>
                    <a:lnTo>
                      <a:pt x="1638" y="3180696"/>
                    </a:lnTo>
                    <a:lnTo>
                      <a:pt x="691" y="3118579"/>
                    </a:lnTo>
                    <a:lnTo>
                      <a:pt x="204" y="3052232"/>
                    </a:lnTo>
                    <a:lnTo>
                      <a:pt x="25" y="2981470"/>
                    </a:lnTo>
                    <a:lnTo>
                      <a:pt x="0" y="2906109"/>
                    </a:lnTo>
                    <a:lnTo>
                      <a:pt x="0" y="1147710"/>
                    </a:lnTo>
                    <a:lnTo>
                      <a:pt x="25" y="1072349"/>
                    </a:lnTo>
                    <a:lnTo>
                      <a:pt x="204" y="1001586"/>
                    </a:lnTo>
                    <a:lnTo>
                      <a:pt x="691" y="935239"/>
                    </a:lnTo>
                    <a:lnTo>
                      <a:pt x="1638" y="873123"/>
                    </a:lnTo>
                    <a:lnTo>
                      <a:pt x="3199" y="815054"/>
                    </a:lnTo>
                    <a:lnTo>
                      <a:pt x="5529" y="760848"/>
                    </a:lnTo>
                    <a:lnTo>
                      <a:pt x="8780" y="710321"/>
                    </a:lnTo>
                    <a:lnTo>
                      <a:pt x="13107" y="663289"/>
                    </a:lnTo>
                    <a:lnTo>
                      <a:pt x="18662" y="619569"/>
                    </a:lnTo>
                    <a:lnTo>
                      <a:pt x="25599" y="578976"/>
                    </a:lnTo>
                    <a:lnTo>
                      <a:pt x="34073" y="541326"/>
                    </a:lnTo>
                    <a:lnTo>
                      <a:pt x="56242" y="474120"/>
                    </a:lnTo>
                    <a:lnTo>
                      <a:pt x="75605" y="426451"/>
                    </a:lnTo>
                    <a:lnTo>
                      <a:pt x="98253" y="380642"/>
                    </a:lnTo>
                    <a:lnTo>
                      <a:pt x="124046" y="336836"/>
                    </a:lnTo>
                    <a:lnTo>
                      <a:pt x="152840" y="295175"/>
                    </a:lnTo>
                    <a:lnTo>
                      <a:pt x="184492" y="255803"/>
                    </a:lnTo>
                    <a:lnTo>
                      <a:pt x="218861" y="218861"/>
                    </a:lnTo>
                    <a:lnTo>
                      <a:pt x="255803" y="184492"/>
                    </a:lnTo>
                    <a:lnTo>
                      <a:pt x="295175" y="152840"/>
                    </a:lnTo>
                    <a:lnTo>
                      <a:pt x="336836" y="124046"/>
                    </a:lnTo>
                    <a:lnTo>
                      <a:pt x="380642" y="98253"/>
                    </a:lnTo>
                    <a:lnTo>
                      <a:pt x="426451" y="75605"/>
                    </a:lnTo>
                    <a:lnTo>
                      <a:pt x="474120" y="56242"/>
                    </a:lnTo>
                    <a:lnTo>
                      <a:pt x="541326" y="34073"/>
                    </a:lnTo>
                    <a:lnTo>
                      <a:pt x="578976" y="25599"/>
                    </a:lnTo>
                    <a:lnTo>
                      <a:pt x="619569" y="18662"/>
                    </a:lnTo>
                    <a:lnTo>
                      <a:pt x="663289" y="13107"/>
                    </a:lnTo>
                    <a:lnTo>
                      <a:pt x="710321" y="8780"/>
                    </a:lnTo>
                    <a:lnTo>
                      <a:pt x="760848" y="5529"/>
                    </a:lnTo>
                    <a:lnTo>
                      <a:pt x="815054" y="3199"/>
                    </a:lnTo>
                    <a:lnTo>
                      <a:pt x="873123" y="1638"/>
                    </a:lnTo>
                    <a:lnTo>
                      <a:pt x="935239" y="691"/>
                    </a:lnTo>
                    <a:lnTo>
                      <a:pt x="1001586" y="204"/>
                    </a:lnTo>
                    <a:lnTo>
                      <a:pt x="1072349" y="25"/>
                    </a:lnTo>
                    <a:lnTo>
                      <a:pt x="1147710" y="0"/>
                    </a:lnTo>
                    <a:close/>
                  </a:path>
                </a:pathLst>
              </a:custGeom>
              <a:ln w="25400">
                <a:solidFill>
                  <a:srgbClr val="F15A22"/>
                </a:solidFill>
                <a:prstDash val="sysDot"/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44" name="Прямоугольник: скругленные углы 43">
              <a:extLst>
                <a:ext uri="{FF2B5EF4-FFF2-40B4-BE49-F238E27FC236}">
                  <a16:creationId xmlns:a16="http://schemas.microsoft.com/office/drawing/2014/main" xmlns="" id="{34D002BF-3665-175B-2CA3-0A91045B4C07}"/>
                </a:ext>
              </a:extLst>
            </p:cNvPr>
            <p:cNvSpPr/>
            <p:nvPr/>
          </p:nvSpPr>
          <p:spPr>
            <a:xfrm>
              <a:off x="2603241" y="4758612"/>
              <a:ext cx="3088432" cy="782283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034" name="Овал 1033">
            <a:extLst>
              <a:ext uri="{FF2B5EF4-FFF2-40B4-BE49-F238E27FC236}">
                <a16:creationId xmlns:a16="http://schemas.microsoft.com/office/drawing/2014/main" xmlns="" id="{07300655-AD1D-EF25-F0E6-066D4865DC28}"/>
              </a:ext>
            </a:extLst>
          </p:cNvPr>
          <p:cNvSpPr/>
          <p:nvPr/>
        </p:nvSpPr>
        <p:spPr>
          <a:xfrm>
            <a:off x="4202646" y="1033956"/>
            <a:ext cx="698061" cy="649977"/>
          </a:xfrm>
          <a:prstGeom prst="ellipse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0" name="Овал 39">
            <a:extLst>
              <a:ext uri="{FF2B5EF4-FFF2-40B4-BE49-F238E27FC236}">
                <a16:creationId xmlns:a16="http://schemas.microsoft.com/office/drawing/2014/main" xmlns="" id="{393D336D-E5C9-8C2E-4E95-F4EE1286B403}"/>
              </a:ext>
            </a:extLst>
          </p:cNvPr>
          <p:cNvSpPr/>
          <p:nvPr/>
        </p:nvSpPr>
        <p:spPr>
          <a:xfrm>
            <a:off x="200282" y="4413690"/>
            <a:ext cx="698061" cy="649977"/>
          </a:xfrm>
          <a:prstGeom prst="ellipse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44" name="Овал 1043">
            <a:extLst>
              <a:ext uri="{FF2B5EF4-FFF2-40B4-BE49-F238E27FC236}">
                <a16:creationId xmlns:a16="http://schemas.microsoft.com/office/drawing/2014/main" xmlns="" id="{A56E7DC7-9261-21EE-DC6A-9A1385B4C25E}"/>
              </a:ext>
            </a:extLst>
          </p:cNvPr>
          <p:cNvSpPr/>
          <p:nvPr/>
        </p:nvSpPr>
        <p:spPr>
          <a:xfrm>
            <a:off x="6639821" y="1992185"/>
            <a:ext cx="698061" cy="649977"/>
          </a:xfrm>
          <a:prstGeom prst="ellipse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45" name="Овал 1044">
            <a:extLst>
              <a:ext uri="{FF2B5EF4-FFF2-40B4-BE49-F238E27FC236}">
                <a16:creationId xmlns:a16="http://schemas.microsoft.com/office/drawing/2014/main" xmlns="" id="{88517017-A80F-6D32-A1DC-52E3F6AA9070}"/>
              </a:ext>
            </a:extLst>
          </p:cNvPr>
          <p:cNvSpPr/>
          <p:nvPr/>
        </p:nvSpPr>
        <p:spPr>
          <a:xfrm>
            <a:off x="6454715" y="6073401"/>
            <a:ext cx="698061" cy="649977"/>
          </a:xfrm>
          <a:prstGeom prst="ellipse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47" name="Овал 1046">
            <a:extLst>
              <a:ext uri="{FF2B5EF4-FFF2-40B4-BE49-F238E27FC236}">
                <a16:creationId xmlns:a16="http://schemas.microsoft.com/office/drawing/2014/main" xmlns="" id="{4AB1053E-3870-A32A-7673-9AE7614D3574}"/>
              </a:ext>
            </a:extLst>
          </p:cNvPr>
          <p:cNvSpPr/>
          <p:nvPr/>
        </p:nvSpPr>
        <p:spPr>
          <a:xfrm>
            <a:off x="9813897" y="3167124"/>
            <a:ext cx="698061" cy="649977"/>
          </a:xfrm>
          <a:prstGeom prst="ellipse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51" name="TextBox 1050">
            <a:extLst>
              <a:ext uri="{FF2B5EF4-FFF2-40B4-BE49-F238E27FC236}">
                <a16:creationId xmlns:a16="http://schemas.microsoft.com/office/drawing/2014/main" xmlns="" id="{EE7969CA-60BF-9087-F756-727A9736BF2D}"/>
              </a:ext>
            </a:extLst>
          </p:cNvPr>
          <p:cNvSpPr txBox="1"/>
          <p:nvPr/>
        </p:nvSpPr>
        <p:spPr>
          <a:xfrm>
            <a:off x="5964117" y="993461"/>
            <a:ext cx="352656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2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</a:t>
            </a:r>
            <a:r>
              <a:rPr lang="ru-RU" sz="12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роведение образовательного модуля «Крепка семья-сильна Россия» по направлению </a:t>
            </a:r>
            <a:r>
              <a:rPr lang="ru-RU" sz="12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Семейные ценности,</a:t>
            </a:r>
            <a:r>
              <a:rPr lang="ru-RU" sz="1200" b="1" spc="-40" dirty="0">
                <a:solidFill>
                  <a:srgbClr val="00206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популяризация</a:t>
            </a:r>
            <a:r>
              <a:rPr lang="ru-RU" sz="1200" b="1" spc="10" dirty="0">
                <a:solidFill>
                  <a:srgbClr val="00206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200" b="1" spc="-80" dirty="0">
                <a:solidFill>
                  <a:srgbClr val="00206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семейных</a:t>
            </a:r>
            <a:r>
              <a:rPr lang="ru-RU" sz="1200" b="1" spc="-390" dirty="0">
                <a:solidFill>
                  <a:srgbClr val="00206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200" b="1" spc="-45" dirty="0">
                <a:solidFill>
                  <a:srgbClr val="00206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ценностей </a:t>
            </a:r>
            <a:r>
              <a:rPr lang="ru-RU" sz="1200" b="1" dirty="0">
                <a:solidFill>
                  <a:srgbClr val="00206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и</a:t>
            </a:r>
            <a:r>
              <a:rPr lang="ru-RU" sz="1200" b="1" spc="-35" dirty="0">
                <a:solidFill>
                  <a:srgbClr val="00206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200" b="1" spc="-60" dirty="0">
                <a:solidFill>
                  <a:srgbClr val="00206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сохранение</a:t>
            </a:r>
            <a:r>
              <a:rPr lang="ru-RU" sz="1200" b="1" spc="-65" dirty="0">
                <a:solidFill>
                  <a:srgbClr val="00206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200" b="1" spc="-55" dirty="0">
                <a:solidFill>
                  <a:srgbClr val="00206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культурного</a:t>
            </a:r>
            <a:r>
              <a:rPr lang="ru-RU" sz="1200" b="1" spc="-70" dirty="0">
                <a:solidFill>
                  <a:srgbClr val="00206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200" b="1" spc="-10" dirty="0">
                <a:solidFill>
                  <a:srgbClr val="00206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кода, </a:t>
            </a:r>
            <a:r>
              <a:rPr lang="ru-RU" sz="1200" b="1" spc="-35" dirty="0">
                <a:solidFill>
                  <a:srgbClr val="00206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обычаев</a:t>
            </a:r>
            <a:r>
              <a:rPr lang="ru-RU" sz="1200" b="1" spc="-85" dirty="0">
                <a:solidFill>
                  <a:srgbClr val="00206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200" b="1" dirty="0">
                <a:solidFill>
                  <a:srgbClr val="00206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и</a:t>
            </a:r>
            <a:r>
              <a:rPr lang="ru-RU" sz="1200" b="1" spc="-325" dirty="0">
                <a:solidFill>
                  <a:srgbClr val="00206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200" b="1" spc="-10" dirty="0">
                <a:solidFill>
                  <a:srgbClr val="00206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традиций</a:t>
            </a:r>
            <a:endParaRPr lang="ru-RU" sz="1200" b="1" dirty="0">
              <a:solidFill>
                <a:srgbClr val="00206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12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52" name="TextBox 1051">
            <a:extLst>
              <a:ext uri="{FF2B5EF4-FFF2-40B4-BE49-F238E27FC236}">
                <a16:creationId xmlns:a16="http://schemas.microsoft.com/office/drawing/2014/main" xmlns="" id="{6799756A-72FC-ACAC-64E1-DAF5FDA44F6D}"/>
              </a:ext>
            </a:extLst>
          </p:cNvPr>
          <p:cNvSpPr txBox="1"/>
          <p:nvPr/>
        </p:nvSpPr>
        <p:spPr>
          <a:xfrm>
            <a:off x="6260717" y="3511436"/>
            <a:ext cx="353630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2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</a:t>
            </a:r>
            <a:r>
              <a:rPr lang="ru-RU" sz="12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роведение образовательного модуля «Крепка семья-сильна Россия» по направлению</a:t>
            </a:r>
            <a:r>
              <a:rPr lang="ru-RU" sz="12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Духовно-нравственные ценности российского народа: милосердие и справедливость, взаимопомощь и взаимоуважение, семья и Родина, дружба и сотрудничество</a:t>
            </a:r>
            <a:endParaRPr lang="ru-RU" sz="1200" b="1" dirty="0">
              <a:solidFill>
                <a:srgbClr val="002060"/>
              </a:solidFill>
            </a:endParaRPr>
          </a:p>
        </p:txBody>
      </p:sp>
      <p:pic>
        <p:nvPicPr>
          <p:cNvPr id="1060" name="Рисунок 1059">
            <a:extLst>
              <a:ext uri="{FF2B5EF4-FFF2-40B4-BE49-F238E27FC236}">
                <a16:creationId xmlns:a16="http://schemas.microsoft.com/office/drawing/2014/main" xmlns="" id="{B2251EE0-6892-2CBC-907F-DD386CCA3A4E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45248" y="2908350"/>
            <a:ext cx="1740097" cy="1729976"/>
          </a:xfrm>
          <a:prstGeom prst="ellipse">
            <a:avLst/>
          </a:prstGeom>
          <a:ln>
            <a:noFill/>
          </a:ln>
          <a:effectLst/>
        </p:spPr>
      </p:pic>
      <p:sp>
        <p:nvSpPr>
          <p:cNvPr id="1046" name="Овал 1045">
            <a:extLst>
              <a:ext uri="{FF2B5EF4-FFF2-40B4-BE49-F238E27FC236}">
                <a16:creationId xmlns:a16="http://schemas.microsoft.com/office/drawing/2014/main" xmlns="" id="{91C6CC24-BB58-E8CA-FBF1-75A251544F3D}"/>
              </a:ext>
            </a:extLst>
          </p:cNvPr>
          <p:cNvSpPr/>
          <p:nvPr/>
        </p:nvSpPr>
        <p:spPr>
          <a:xfrm>
            <a:off x="4868971" y="4782098"/>
            <a:ext cx="698061" cy="649977"/>
          </a:xfrm>
          <a:prstGeom prst="ellipse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1" name="Овал 40">
            <a:extLst>
              <a:ext uri="{FF2B5EF4-FFF2-40B4-BE49-F238E27FC236}">
                <a16:creationId xmlns:a16="http://schemas.microsoft.com/office/drawing/2014/main" xmlns="" id="{26A97A57-D76A-B361-E3AB-0BF1DB86D14C}"/>
              </a:ext>
            </a:extLst>
          </p:cNvPr>
          <p:cNvSpPr/>
          <p:nvPr/>
        </p:nvSpPr>
        <p:spPr>
          <a:xfrm>
            <a:off x="2523174" y="4404084"/>
            <a:ext cx="698061" cy="649977"/>
          </a:xfrm>
          <a:prstGeom prst="ellipse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1064" name="object 36">
            <a:extLst>
              <a:ext uri="{FF2B5EF4-FFF2-40B4-BE49-F238E27FC236}">
                <a16:creationId xmlns:a16="http://schemas.microsoft.com/office/drawing/2014/main" xmlns="" id="{11F4D173-2694-E9B4-FD6A-423DD3DCA2B0}"/>
              </a:ext>
            </a:extLst>
          </p:cNvPr>
          <p:cNvGrpSpPr/>
          <p:nvPr/>
        </p:nvGrpSpPr>
        <p:grpSpPr>
          <a:xfrm>
            <a:off x="2384563" y="1264142"/>
            <a:ext cx="470465" cy="443117"/>
            <a:chOff x="2974155" y="6001461"/>
            <a:chExt cx="470465" cy="443117"/>
          </a:xfrm>
        </p:grpSpPr>
        <p:pic>
          <p:nvPicPr>
            <p:cNvPr id="1065" name="object 37">
              <a:extLst>
                <a:ext uri="{FF2B5EF4-FFF2-40B4-BE49-F238E27FC236}">
                  <a16:creationId xmlns:a16="http://schemas.microsoft.com/office/drawing/2014/main" xmlns="" id="{64D778F7-F975-19D2-8CCE-69A8A5321F53}"/>
                </a:ext>
              </a:extLst>
            </p:cNvPr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2974155" y="6001461"/>
              <a:ext cx="470465" cy="443117"/>
            </a:xfrm>
            <a:prstGeom prst="rect">
              <a:avLst/>
            </a:prstGeom>
          </p:spPr>
        </p:pic>
        <p:sp>
          <p:nvSpPr>
            <p:cNvPr id="1066" name="object 38">
              <a:extLst>
                <a:ext uri="{FF2B5EF4-FFF2-40B4-BE49-F238E27FC236}">
                  <a16:creationId xmlns:a16="http://schemas.microsoft.com/office/drawing/2014/main" xmlns="" id="{4E1B2002-B2DC-053D-2542-34830389FF34}"/>
                </a:ext>
              </a:extLst>
            </p:cNvPr>
            <p:cNvSpPr/>
            <p:nvPr/>
          </p:nvSpPr>
          <p:spPr>
            <a:xfrm>
              <a:off x="3024955" y="6029261"/>
              <a:ext cx="368935" cy="341630"/>
            </a:xfrm>
            <a:custGeom>
              <a:avLst/>
              <a:gdLst/>
              <a:ahLst/>
              <a:cxnLst/>
              <a:rect l="l" t="t" r="r" b="b"/>
              <a:pathLst>
                <a:path w="368935" h="341629">
                  <a:moveTo>
                    <a:pt x="209619" y="92129"/>
                  </a:moveTo>
                  <a:lnTo>
                    <a:pt x="159246" y="92129"/>
                  </a:lnTo>
                  <a:lnTo>
                    <a:pt x="159246" y="341517"/>
                  </a:lnTo>
                  <a:lnTo>
                    <a:pt x="209619" y="341517"/>
                  </a:lnTo>
                  <a:lnTo>
                    <a:pt x="209619" y="92129"/>
                  </a:lnTo>
                  <a:close/>
                </a:path>
                <a:path w="368935" h="341629">
                  <a:moveTo>
                    <a:pt x="0" y="27434"/>
                  </a:moveTo>
                  <a:lnTo>
                    <a:pt x="0" y="273364"/>
                  </a:lnTo>
                  <a:lnTo>
                    <a:pt x="149534" y="331921"/>
                  </a:lnTo>
                  <a:lnTo>
                    <a:pt x="149534" y="86020"/>
                  </a:lnTo>
                  <a:lnTo>
                    <a:pt x="0" y="27434"/>
                  </a:lnTo>
                  <a:close/>
                </a:path>
                <a:path w="368935" h="341629">
                  <a:moveTo>
                    <a:pt x="368866" y="27434"/>
                  </a:moveTo>
                  <a:lnTo>
                    <a:pt x="219331" y="86020"/>
                  </a:lnTo>
                  <a:lnTo>
                    <a:pt x="219331" y="331921"/>
                  </a:lnTo>
                  <a:lnTo>
                    <a:pt x="368866" y="273364"/>
                  </a:lnTo>
                  <a:lnTo>
                    <a:pt x="368866" y="27434"/>
                  </a:lnTo>
                  <a:close/>
                </a:path>
                <a:path w="368935" h="341629">
                  <a:moveTo>
                    <a:pt x="28933" y="16109"/>
                  </a:moveTo>
                  <a:lnTo>
                    <a:pt x="21412" y="19768"/>
                  </a:lnTo>
                  <a:lnTo>
                    <a:pt x="180052" y="81064"/>
                  </a:lnTo>
                  <a:lnTo>
                    <a:pt x="180054" y="74325"/>
                  </a:lnTo>
                  <a:lnTo>
                    <a:pt x="179904" y="69796"/>
                  </a:lnTo>
                  <a:lnTo>
                    <a:pt x="167834" y="69796"/>
                  </a:lnTo>
                  <a:lnTo>
                    <a:pt x="28933" y="16109"/>
                  </a:lnTo>
                  <a:close/>
                </a:path>
                <a:path w="368935" h="341629">
                  <a:moveTo>
                    <a:pt x="306937" y="0"/>
                  </a:moveTo>
                  <a:lnTo>
                    <a:pt x="211435" y="37405"/>
                  </a:lnTo>
                  <a:lnTo>
                    <a:pt x="211291" y="37434"/>
                  </a:lnTo>
                  <a:lnTo>
                    <a:pt x="205260" y="40873"/>
                  </a:lnTo>
                  <a:lnTo>
                    <a:pt x="188784" y="74325"/>
                  </a:lnTo>
                  <a:lnTo>
                    <a:pt x="188784" y="81064"/>
                  </a:lnTo>
                  <a:lnTo>
                    <a:pt x="217938" y="69796"/>
                  </a:lnTo>
                  <a:lnTo>
                    <a:pt x="201002" y="69796"/>
                  </a:lnTo>
                  <a:lnTo>
                    <a:pt x="203889" y="65877"/>
                  </a:lnTo>
                  <a:lnTo>
                    <a:pt x="196277" y="65877"/>
                  </a:lnTo>
                  <a:lnTo>
                    <a:pt x="198282" y="59676"/>
                  </a:lnTo>
                  <a:lnTo>
                    <a:pt x="201628" y="53347"/>
                  </a:lnTo>
                  <a:lnTo>
                    <a:pt x="206657" y="47576"/>
                  </a:lnTo>
                  <a:lnTo>
                    <a:pt x="213711" y="43053"/>
                  </a:lnTo>
                  <a:lnTo>
                    <a:pt x="314401" y="3631"/>
                  </a:lnTo>
                  <a:lnTo>
                    <a:pt x="306937" y="0"/>
                  </a:lnTo>
                  <a:close/>
                </a:path>
                <a:path w="368935" h="341629">
                  <a:moveTo>
                    <a:pt x="45590" y="8011"/>
                  </a:moveTo>
                  <a:lnTo>
                    <a:pt x="38126" y="11642"/>
                  </a:lnTo>
                  <a:lnTo>
                    <a:pt x="147316" y="54839"/>
                  </a:lnTo>
                  <a:lnTo>
                    <a:pt x="156751" y="59048"/>
                  </a:lnTo>
                  <a:lnTo>
                    <a:pt x="163609" y="64058"/>
                  </a:lnTo>
                  <a:lnTo>
                    <a:pt x="167834" y="69796"/>
                  </a:lnTo>
                  <a:lnTo>
                    <a:pt x="179904" y="69796"/>
                  </a:lnTo>
                  <a:lnTo>
                    <a:pt x="179787" y="66272"/>
                  </a:lnTo>
                  <a:lnTo>
                    <a:pt x="179628" y="65877"/>
                  </a:lnTo>
                  <a:lnTo>
                    <a:pt x="172559" y="65877"/>
                  </a:lnTo>
                  <a:lnTo>
                    <a:pt x="168379" y="61178"/>
                  </a:lnTo>
                  <a:lnTo>
                    <a:pt x="163176" y="56830"/>
                  </a:lnTo>
                  <a:lnTo>
                    <a:pt x="156958" y="52842"/>
                  </a:lnTo>
                  <a:lnTo>
                    <a:pt x="149736" y="49220"/>
                  </a:lnTo>
                  <a:lnTo>
                    <a:pt x="45590" y="8011"/>
                  </a:lnTo>
                  <a:close/>
                </a:path>
                <a:path w="368935" h="341629">
                  <a:moveTo>
                    <a:pt x="339962" y="16080"/>
                  </a:moveTo>
                  <a:lnTo>
                    <a:pt x="201002" y="69796"/>
                  </a:lnTo>
                  <a:lnTo>
                    <a:pt x="217938" y="69796"/>
                  </a:lnTo>
                  <a:lnTo>
                    <a:pt x="347454" y="19740"/>
                  </a:lnTo>
                  <a:lnTo>
                    <a:pt x="339962" y="16080"/>
                  </a:lnTo>
                  <a:close/>
                </a:path>
                <a:path w="368935" h="341629">
                  <a:moveTo>
                    <a:pt x="62044" y="28"/>
                  </a:moveTo>
                  <a:lnTo>
                    <a:pt x="54551" y="3659"/>
                  </a:lnTo>
                  <a:lnTo>
                    <a:pt x="155125" y="43053"/>
                  </a:lnTo>
                  <a:lnTo>
                    <a:pt x="162180" y="47577"/>
                  </a:lnTo>
                  <a:lnTo>
                    <a:pt x="167209" y="53347"/>
                  </a:lnTo>
                  <a:lnTo>
                    <a:pt x="170554" y="59676"/>
                  </a:lnTo>
                  <a:lnTo>
                    <a:pt x="172559" y="65877"/>
                  </a:lnTo>
                  <a:lnTo>
                    <a:pt x="179628" y="65877"/>
                  </a:lnTo>
                  <a:lnTo>
                    <a:pt x="157472" y="37405"/>
                  </a:lnTo>
                  <a:lnTo>
                    <a:pt x="62044" y="28"/>
                  </a:lnTo>
                  <a:close/>
                </a:path>
                <a:path w="368935" h="341629">
                  <a:moveTo>
                    <a:pt x="323334" y="7982"/>
                  </a:moveTo>
                  <a:lnTo>
                    <a:pt x="219100" y="49220"/>
                  </a:lnTo>
                  <a:lnTo>
                    <a:pt x="196277" y="65877"/>
                  </a:lnTo>
                  <a:lnTo>
                    <a:pt x="203889" y="65877"/>
                  </a:lnTo>
                  <a:lnTo>
                    <a:pt x="205230" y="64057"/>
                  </a:lnTo>
                  <a:lnTo>
                    <a:pt x="212087" y="59047"/>
                  </a:lnTo>
                  <a:lnTo>
                    <a:pt x="221521" y="54839"/>
                  </a:lnTo>
                  <a:lnTo>
                    <a:pt x="330768" y="11613"/>
                  </a:lnTo>
                  <a:lnTo>
                    <a:pt x="323334" y="798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67" name="object 39">
              <a:extLst>
                <a:ext uri="{FF2B5EF4-FFF2-40B4-BE49-F238E27FC236}">
                  <a16:creationId xmlns:a16="http://schemas.microsoft.com/office/drawing/2014/main" xmlns="" id="{0614367B-B164-ACA8-DD43-0F5E176A73DA}"/>
                </a:ext>
              </a:extLst>
            </p:cNvPr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3033667" y="6016561"/>
              <a:ext cx="351442" cy="106464"/>
            </a:xfrm>
            <a:prstGeom prst="rect">
              <a:avLst/>
            </a:prstGeom>
          </p:spPr>
        </p:pic>
        <p:sp>
          <p:nvSpPr>
            <p:cNvPr id="1068" name="object 40">
              <a:extLst>
                <a:ext uri="{FF2B5EF4-FFF2-40B4-BE49-F238E27FC236}">
                  <a16:creationId xmlns:a16="http://schemas.microsoft.com/office/drawing/2014/main" xmlns="" id="{190BB550-D475-DBCB-7440-219FD2002C83}"/>
                </a:ext>
              </a:extLst>
            </p:cNvPr>
            <p:cNvSpPr/>
            <p:nvPr/>
          </p:nvSpPr>
          <p:spPr>
            <a:xfrm>
              <a:off x="3024955" y="6056695"/>
              <a:ext cx="368935" cy="314325"/>
            </a:xfrm>
            <a:custGeom>
              <a:avLst/>
              <a:gdLst/>
              <a:ahLst/>
              <a:cxnLst/>
              <a:rect l="l" t="t" r="r" b="b"/>
              <a:pathLst>
                <a:path w="368935" h="314325">
                  <a:moveTo>
                    <a:pt x="0" y="0"/>
                  </a:moveTo>
                  <a:lnTo>
                    <a:pt x="0" y="245929"/>
                  </a:lnTo>
                  <a:lnTo>
                    <a:pt x="149534" y="304487"/>
                  </a:lnTo>
                  <a:lnTo>
                    <a:pt x="149534" y="58586"/>
                  </a:lnTo>
                  <a:lnTo>
                    <a:pt x="0" y="0"/>
                  </a:lnTo>
                  <a:close/>
                </a:path>
                <a:path w="368935" h="314325">
                  <a:moveTo>
                    <a:pt x="368865" y="0"/>
                  </a:moveTo>
                  <a:lnTo>
                    <a:pt x="219331" y="58586"/>
                  </a:lnTo>
                  <a:lnTo>
                    <a:pt x="219331" y="304487"/>
                  </a:lnTo>
                  <a:lnTo>
                    <a:pt x="368865" y="245929"/>
                  </a:lnTo>
                  <a:lnTo>
                    <a:pt x="368865" y="0"/>
                  </a:lnTo>
                  <a:close/>
                </a:path>
                <a:path w="368935" h="314325">
                  <a:moveTo>
                    <a:pt x="159246" y="64695"/>
                  </a:moveTo>
                  <a:lnTo>
                    <a:pt x="159246" y="314083"/>
                  </a:lnTo>
                  <a:lnTo>
                    <a:pt x="209619" y="314083"/>
                  </a:lnTo>
                  <a:lnTo>
                    <a:pt x="209619" y="64695"/>
                  </a:lnTo>
                  <a:lnTo>
                    <a:pt x="159246" y="64695"/>
                  </a:lnTo>
                  <a:close/>
                </a:path>
              </a:pathLst>
            </a:custGeom>
            <a:ln w="25400">
              <a:solidFill>
                <a:srgbClr val="4F81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69" name="object 3">
            <a:extLst>
              <a:ext uri="{FF2B5EF4-FFF2-40B4-BE49-F238E27FC236}">
                <a16:creationId xmlns:a16="http://schemas.microsoft.com/office/drawing/2014/main" xmlns="" id="{05D6B521-6D1C-C147-1C2C-234F8403126F}"/>
              </a:ext>
            </a:extLst>
          </p:cNvPr>
          <p:cNvSpPr/>
          <p:nvPr/>
        </p:nvSpPr>
        <p:spPr>
          <a:xfrm rot="16200000">
            <a:off x="5802169" y="5556035"/>
            <a:ext cx="223492" cy="2398212"/>
          </a:xfrm>
          <a:custGeom>
            <a:avLst/>
            <a:gdLst/>
            <a:ahLst/>
            <a:cxnLst/>
            <a:rect l="l" t="t" r="r" b="b"/>
            <a:pathLst>
              <a:path w="699135" h="2235200">
                <a:moveTo>
                  <a:pt x="0" y="0"/>
                </a:moveTo>
                <a:lnTo>
                  <a:pt x="0" y="68808"/>
                </a:lnTo>
                <a:lnTo>
                  <a:pt x="46517" y="87144"/>
                </a:lnTo>
                <a:lnTo>
                  <a:pt x="92811" y="107422"/>
                </a:lnTo>
                <a:lnTo>
                  <a:pt x="138702" y="129564"/>
                </a:lnTo>
                <a:lnTo>
                  <a:pt x="184016" y="153497"/>
                </a:lnTo>
                <a:lnTo>
                  <a:pt x="228573" y="179147"/>
                </a:lnTo>
                <a:lnTo>
                  <a:pt x="272201" y="206439"/>
                </a:lnTo>
                <a:lnTo>
                  <a:pt x="314719" y="235301"/>
                </a:lnTo>
                <a:lnTo>
                  <a:pt x="355953" y="265659"/>
                </a:lnTo>
                <a:lnTo>
                  <a:pt x="395727" y="297437"/>
                </a:lnTo>
                <a:lnTo>
                  <a:pt x="433861" y="330563"/>
                </a:lnTo>
                <a:lnTo>
                  <a:pt x="470181" y="364961"/>
                </a:lnTo>
                <a:lnTo>
                  <a:pt x="504510" y="400559"/>
                </a:lnTo>
                <a:lnTo>
                  <a:pt x="536670" y="437281"/>
                </a:lnTo>
                <a:lnTo>
                  <a:pt x="566485" y="475054"/>
                </a:lnTo>
                <a:lnTo>
                  <a:pt x="593778" y="513805"/>
                </a:lnTo>
                <a:lnTo>
                  <a:pt x="618374" y="553458"/>
                </a:lnTo>
                <a:lnTo>
                  <a:pt x="640100" y="593951"/>
                </a:lnTo>
                <a:lnTo>
                  <a:pt x="658766" y="635177"/>
                </a:lnTo>
                <a:lnTo>
                  <a:pt x="674206" y="677095"/>
                </a:lnTo>
                <a:lnTo>
                  <a:pt x="686244" y="719620"/>
                </a:lnTo>
                <a:lnTo>
                  <a:pt x="695860" y="777610"/>
                </a:lnTo>
                <a:lnTo>
                  <a:pt x="697801" y="836879"/>
                </a:lnTo>
                <a:lnTo>
                  <a:pt x="696226" y="866151"/>
                </a:lnTo>
                <a:lnTo>
                  <a:pt x="688631" y="925154"/>
                </a:lnTo>
                <a:lnTo>
                  <a:pt x="670202" y="1005255"/>
                </a:lnTo>
                <a:lnTo>
                  <a:pt x="654592" y="1055593"/>
                </a:lnTo>
                <a:lnTo>
                  <a:pt x="636487" y="1105590"/>
                </a:lnTo>
                <a:lnTo>
                  <a:pt x="616389" y="1155031"/>
                </a:lnTo>
                <a:lnTo>
                  <a:pt x="594800" y="1203695"/>
                </a:lnTo>
                <a:lnTo>
                  <a:pt x="572222" y="1251364"/>
                </a:lnTo>
                <a:lnTo>
                  <a:pt x="549155" y="1297816"/>
                </a:lnTo>
                <a:lnTo>
                  <a:pt x="526102" y="1342837"/>
                </a:lnTo>
                <a:lnTo>
                  <a:pt x="503566" y="1386204"/>
                </a:lnTo>
                <a:lnTo>
                  <a:pt x="479689" y="1431255"/>
                </a:lnTo>
                <a:lnTo>
                  <a:pt x="455123" y="1476043"/>
                </a:lnTo>
                <a:lnTo>
                  <a:pt x="429912" y="1520581"/>
                </a:lnTo>
                <a:lnTo>
                  <a:pt x="404090" y="1564881"/>
                </a:lnTo>
                <a:lnTo>
                  <a:pt x="377697" y="1608952"/>
                </a:lnTo>
                <a:lnTo>
                  <a:pt x="350770" y="1652805"/>
                </a:lnTo>
                <a:lnTo>
                  <a:pt x="323350" y="1696455"/>
                </a:lnTo>
                <a:lnTo>
                  <a:pt x="295471" y="1739908"/>
                </a:lnTo>
                <a:lnTo>
                  <a:pt x="267176" y="1783180"/>
                </a:lnTo>
                <a:lnTo>
                  <a:pt x="238500" y="1826277"/>
                </a:lnTo>
                <a:lnTo>
                  <a:pt x="209481" y="1869215"/>
                </a:lnTo>
                <a:lnTo>
                  <a:pt x="180160" y="1912002"/>
                </a:lnTo>
                <a:lnTo>
                  <a:pt x="150574" y="1954651"/>
                </a:lnTo>
                <a:lnTo>
                  <a:pt x="120759" y="1997172"/>
                </a:lnTo>
                <a:lnTo>
                  <a:pt x="60603" y="2081874"/>
                </a:lnTo>
                <a:lnTo>
                  <a:pt x="0" y="2166200"/>
                </a:lnTo>
                <a:lnTo>
                  <a:pt x="0" y="2235009"/>
                </a:lnTo>
                <a:lnTo>
                  <a:pt x="30099" y="2193201"/>
                </a:lnTo>
                <a:lnTo>
                  <a:pt x="89986" y="2109331"/>
                </a:lnTo>
                <a:lnTo>
                  <a:pt x="149230" y="2025051"/>
                </a:lnTo>
                <a:lnTo>
                  <a:pt x="178527" y="1982732"/>
                </a:lnTo>
                <a:lnTo>
                  <a:pt x="207563" y="1940280"/>
                </a:lnTo>
                <a:lnTo>
                  <a:pt x="236302" y="1897683"/>
                </a:lnTo>
                <a:lnTo>
                  <a:pt x="264712" y="1854932"/>
                </a:lnTo>
                <a:lnTo>
                  <a:pt x="292760" y="1812015"/>
                </a:lnTo>
                <a:lnTo>
                  <a:pt x="320409" y="1768922"/>
                </a:lnTo>
                <a:lnTo>
                  <a:pt x="347628" y="1725642"/>
                </a:lnTo>
                <a:lnTo>
                  <a:pt x="374383" y="1682168"/>
                </a:lnTo>
                <a:lnTo>
                  <a:pt x="400639" y="1638485"/>
                </a:lnTo>
                <a:lnTo>
                  <a:pt x="426364" y="1594584"/>
                </a:lnTo>
                <a:lnTo>
                  <a:pt x="451521" y="1550455"/>
                </a:lnTo>
                <a:lnTo>
                  <a:pt x="476079" y="1506087"/>
                </a:lnTo>
                <a:lnTo>
                  <a:pt x="500004" y="1461471"/>
                </a:lnTo>
                <a:lnTo>
                  <a:pt x="523263" y="1416594"/>
                </a:lnTo>
                <a:lnTo>
                  <a:pt x="545819" y="1371447"/>
                </a:lnTo>
                <a:lnTo>
                  <a:pt x="567223" y="1326484"/>
                </a:lnTo>
                <a:lnTo>
                  <a:pt x="587391" y="1281295"/>
                </a:lnTo>
                <a:lnTo>
                  <a:pt x="606222" y="1235868"/>
                </a:lnTo>
                <a:lnTo>
                  <a:pt x="623615" y="1190189"/>
                </a:lnTo>
                <a:lnTo>
                  <a:pt x="639472" y="1144244"/>
                </a:lnTo>
                <a:lnTo>
                  <a:pt x="653688" y="1098020"/>
                </a:lnTo>
                <a:lnTo>
                  <a:pt x="666164" y="1051502"/>
                </a:lnTo>
                <a:lnTo>
                  <a:pt x="676798" y="1004680"/>
                </a:lnTo>
                <a:lnTo>
                  <a:pt x="685488" y="957536"/>
                </a:lnTo>
                <a:lnTo>
                  <a:pt x="692137" y="910059"/>
                </a:lnTo>
                <a:lnTo>
                  <a:pt x="696638" y="862236"/>
                </a:lnTo>
                <a:lnTo>
                  <a:pt x="698894" y="814050"/>
                </a:lnTo>
                <a:lnTo>
                  <a:pt x="698804" y="765492"/>
                </a:lnTo>
                <a:lnTo>
                  <a:pt x="695796" y="721772"/>
                </a:lnTo>
                <a:lnTo>
                  <a:pt x="689228" y="678568"/>
                </a:lnTo>
                <a:lnTo>
                  <a:pt x="679249" y="635939"/>
                </a:lnTo>
                <a:lnTo>
                  <a:pt x="666011" y="593940"/>
                </a:lnTo>
                <a:lnTo>
                  <a:pt x="649679" y="552663"/>
                </a:lnTo>
                <a:lnTo>
                  <a:pt x="630394" y="512137"/>
                </a:lnTo>
                <a:lnTo>
                  <a:pt x="608314" y="472436"/>
                </a:lnTo>
                <a:lnTo>
                  <a:pt x="583592" y="433621"/>
                </a:lnTo>
                <a:lnTo>
                  <a:pt x="556380" y="395756"/>
                </a:lnTo>
                <a:lnTo>
                  <a:pt x="526833" y="358901"/>
                </a:lnTo>
                <a:lnTo>
                  <a:pt x="495104" y="323119"/>
                </a:lnTo>
                <a:lnTo>
                  <a:pt x="461347" y="288472"/>
                </a:lnTo>
                <a:lnTo>
                  <a:pt x="425715" y="255023"/>
                </a:lnTo>
                <a:lnTo>
                  <a:pt x="388361" y="222832"/>
                </a:lnTo>
                <a:lnTo>
                  <a:pt x="349437" y="191961"/>
                </a:lnTo>
                <a:lnTo>
                  <a:pt x="309100" y="162474"/>
                </a:lnTo>
                <a:lnTo>
                  <a:pt x="267501" y="134433"/>
                </a:lnTo>
                <a:lnTo>
                  <a:pt x="224793" y="107897"/>
                </a:lnTo>
                <a:lnTo>
                  <a:pt x="181130" y="82932"/>
                </a:lnTo>
                <a:lnTo>
                  <a:pt x="136667" y="59597"/>
                </a:lnTo>
                <a:lnTo>
                  <a:pt x="91555" y="37955"/>
                </a:lnTo>
                <a:lnTo>
                  <a:pt x="45947" y="18069"/>
                </a:lnTo>
                <a:lnTo>
                  <a:pt x="0" y="0"/>
                </a:lnTo>
                <a:close/>
              </a:path>
            </a:pathLst>
          </a:custGeom>
          <a:solidFill>
            <a:srgbClr val="F79147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xmlns="" id="{FAE64EDB-4B37-9936-DFFD-3ABB93F55E93}"/>
              </a:ext>
            </a:extLst>
          </p:cNvPr>
          <p:cNvGrpSpPr/>
          <p:nvPr/>
        </p:nvGrpSpPr>
        <p:grpSpPr>
          <a:xfrm>
            <a:off x="905520" y="6037025"/>
            <a:ext cx="2837270" cy="730821"/>
            <a:chOff x="2402655" y="4653547"/>
            <a:chExt cx="3536302" cy="1018541"/>
          </a:xfrm>
        </p:grpSpPr>
        <p:grpSp>
          <p:nvGrpSpPr>
            <p:cNvPr id="19" name="object 17">
              <a:extLst>
                <a:ext uri="{FF2B5EF4-FFF2-40B4-BE49-F238E27FC236}">
                  <a16:creationId xmlns:a16="http://schemas.microsoft.com/office/drawing/2014/main" xmlns="" id="{C158A6D9-B1EF-71E9-1BBD-A5612F55C984}"/>
                </a:ext>
              </a:extLst>
            </p:cNvPr>
            <p:cNvGrpSpPr/>
            <p:nvPr/>
          </p:nvGrpSpPr>
          <p:grpSpPr>
            <a:xfrm>
              <a:off x="2402655" y="4653547"/>
              <a:ext cx="3536302" cy="1018541"/>
              <a:chOff x="737672" y="1516649"/>
              <a:chExt cx="5201285" cy="4155440"/>
            </a:xfrm>
          </p:grpSpPr>
          <p:pic>
            <p:nvPicPr>
              <p:cNvPr id="32" name="object 18">
                <a:extLst>
                  <a:ext uri="{FF2B5EF4-FFF2-40B4-BE49-F238E27FC236}">
                    <a16:creationId xmlns:a16="http://schemas.microsoft.com/office/drawing/2014/main" xmlns="" id="{BFF7FF25-9C1D-E010-F77D-1B7349904715}"/>
                  </a:ext>
                </a:extLst>
              </p:cNvPr>
              <p:cNvPicPr/>
              <p:nvPr/>
            </p:nvPicPr>
            <p:blipFill>
              <a:blip r:embed="rId22" cstate="print"/>
              <a:stretch>
                <a:fillRect/>
              </a:stretch>
            </p:blipFill>
            <p:spPr>
              <a:xfrm>
                <a:off x="1332172" y="2392227"/>
                <a:ext cx="61489" cy="61480"/>
              </a:xfrm>
              <a:prstGeom prst="rect">
                <a:avLst/>
              </a:prstGeom>
            </p:spPr>
          </p:pic>
          <p:pic>
            <p:nvPicPr>
              <p:cNvPr id="33" name="object 19">
                <a:extLst>
                  <a:ext uri="{FF2B5EF4-FFF2-40B4-BE49-F238E27FC236}">
                    <a16:creationId xmlns:a16="http://schemas.microsoft.com/office/drawing/2014/main" xmlns="" id="{7A08EE0B-F710-A80C-63CF-D54DD8A6AE7E}"/>
                  </a:ext>
                </a:extLst>
              </p:cNvPr>
              <p:cNvPicPr/>
              <p:nvPr/>
            </p:nvPicPr>
            <p:blipFill>
              <a:blip r:embed="rId22" cstate="print"/>
              <a:stretch>
                <a:fillRect/>
              </a:stretch>
            </p:blipFill>
            <p:spPr>
              <a:xfrm>
                <a:off x="1332172" y="3522889"/>
                <a:ext cx="61489" cy="61480"/>
              </a:xfrm>
              <a:prstGeom prst="rect">
                <a:avLst/>
              </a:prstGeom>
            </p:spPr>
          </p:pic>
          <p:pic>
            <p:nvPicPr>
              <p:cNvPr id="34" name="object 20">
                <a:extLst>
                  <a:ext uri="{FF2B5EF4-FFF2-40B4-BE49-F238E27FC236}">
                    <a16:creationId xmlns:a16="http://schemas.microsoft.com/office/drawing/2014/main" xmlns="" id="{41F9C036-C66F-10AE-7275-9AD591E7D23C}"/>
                  </a:ext>
                </a:extLst>
              </p:cNvPr>
              <p:cNvPicPr/>
              <p:nvPr/>
            </p:nvPicPr>
            <p:blipFill>
              <a:blip r:embed="rId23" cstate="print"/>
              <a:stretch>
                <a:fillRect/>
              </a:stretch>
            </p:blipFill>
            <p:spPr>
              <a:xfrm>
                <a:off x="737672" y="1516649"/>
                <a:ext cx="5201141" cy="4155419"/>
              </a:xfrm>
              <a:prstGeom prst="rect">
                <a:avLst/>
              </a:prstGeom>
            </p:spPr>
          </p:pic>
          <p:sp>
            <p:nvSpPr>
              <p:cNvPr id="35" name="object 21">
                <a:extLst>
                  <a:ext uri="{FF2B5EF4-FFF2-40B4-BE49-F238E27FC236}">
                    <a16:creationId xmlns:a16="http://schemas.microsoft.com/office/drawing/2014/main" xmlns="" id="{9ACACA40-65BB-ACE4-2B14-0CD0D86B4698}"/>
                  </a:ext>
                </a:extLst>
              </p:cNvPr>
              <p:cNvSpPr/>
              <p:nvPr/>
            </p:nvSpPr>
            <p:spPr>
              <a:xfrm>
                <a:off x="788472" y="1544449"/>
                <a:ext cx="5099685" cy="4053840"/>
              </a:xfrm>
              <a:custGeom>
                <a:avLst/>
                <a:gdLst/>
                <a:ahLst/>
                <a:cxnLst/>
                <a:rect l="l" t="t" r="r" b="b"/>
                <a:pathLst>
                  <a:path w="5099685" h="4053840">
                    <a:moveTo>
                      <a:pt x="1147710" y="0"/>
                    </a:moveTo>
                    <a:lnTo>
                      <a:pt x="3951831" y="0"/>
                    </a:lnTo>
                    <a:lnTo>
                      <a:pt x="4027192" y="25"/>
                    </a:lnTo>
                    <a:lnTo>
                      <a:pt x="4097954" y="204"/>
                    </a:lnTo>
                    <a:lnTo>
                      <a:pt x="4164301" y="691"/>
                    </a:lnTo>
                    <a:lnTo>
                      <a:pt x="4226417" y="1638"/>
                    </a:lnTo>
                    <a:lnTo>
                      <a:pt x="4284486" y="3199"/>
                    </a:lnTo>
                    <a:lnTo>
                      <a:pt x="4338692" y="5529"/>
                    </a:lnTo>
                    <a:lnTo>
                      <a:pt x="4389219" y="8780"/>
                    </a:lnTo>
                    <a:lnTo>
                      <a:pt x="4436251" y="13107"/>
                    </a:lnTo>
                    <a:lnTo>
                      <a:pt x="4479971" y="18662"/>
                    </a:lnTo>
                    <a:lnTo>
                      <a:pt x="4520564" y="25599"/>
                    </a:lnTo>
                    <a:lnTo>
                      <a:pt x="4558214" y="34073"/>
                    </a:lnTo>
                    <a:lnTo>
                      <a:pt x="4625420" y="56242"/>
                    </a:lnTo>
                    <a:lnTo>
                      <a:pt x="4673089" y="75605"/>
                    </a:lnTo>
                    <a:lnTo>
                      <a:pt x="4718898" y="98253"/>
                    </a:lnTo>
                    <a:lnTo>
                      <a:pt x="4762704" y="124046"/>
                    </a:lnTo>
                    <a:lnTo>
                      <a:pt x="4804365" y="152840"/>
                    </a:lnTo>
                    <a:lnTo>
                      <a:pt x="4843737" y="184492"/>
                    </a:lnTo>
                    <a:lnTo>
                      <a:pt x="4880679" y="218861"/>
                    </a:lnTo>
                    <a:lnTo>
                      <a:pt x="4915048" y="255803"/>
                    </a:lnTo>
                    <a:lnTo>
                      <a:pt x="4946700" y="295175"/>
                    </a:lnTo>
                    <a:lnTo>
                      <a:pt x="4975494" y="336836"/>
                    </a:lnTo>
                    <a:lnTo>
                      <a:pt x="5001287" y="380642"/>
                    </a:lnTo>
                    <a:lnTo>
                      <a:pt x="5023936" y="426451"/>
                    </a:lnTo>
                    <a:lnTo>
                      <a:pt x="5043298" y="474120"/>
                    </a:lnTo>
                    <a:lnTo>
                      <a:pt x="5065467" y="541326"/>
                    </a:lnTo>
                    <a:lnTo>
                      <a:pt x="5073941" y="578976"/>
                    </a:lnTo>
                    <a:lnTo>
                      <a:pt x="5080879" y="619569"/>
                    </a:lnTo>
                    <a:lnTo>
                      <a:pt x="5086434" y="663289"/>
                    </a:lnTo>
                    <a:lnTo>
                      <a:pt x="5090760" y="710321"/>
                    </a:lnTo>
                    <a:lnTo>
                      <a:pt x="5094011" y="760848"/>
                    </a:lnTo>
                    <a:lnTo>
                      <a:pt x="5096341" y="815054"/>
                    </a:lnTo>
                    <a:lnTo>
                      <a:pt x="5097903" y="873123"/>
                    </a:lnTo>
                    <a:lnTo>
                      <a:pt x="5098850" y="935239"/>
                    </a:lnTo>
                    <a:lnTo>
                      <a:pt x="5099336" y="1001586"/>
                    </a:lnTo>
                    <a:lnTo>
                      <a:pt x="5099515" y="1072349"/>
                    </a:lnTo>
                    <a:lnTo>
                      <a:pt x="5099541" y="1147710"/>
                    </a:lnTo>
                    <a:lnTo>
                      <a:pt x="5099541" y="2906109"/>
                    </a:lnTo>
                    <a:lnTo>
                      <a:pt x="5099515" y="2981470"/>
                    </a:lnTo>
                    <a:lnTo>
                      <a:pt x="5099336" y="3052232"/>
                    </a:lnTo>
                    <a:lnTo>
                      <a:pt x="5098850" y="3118579"/>
                    </a:lnTo>
                    <a:lnTo>
                      <a:pt x="5097903" y="3180696"/>
                    </a:lnTo>
                    <a:lnTo>
                      <a:pt x="5096341" y="3238765"/>
                    </a:lnTo>
                    <a:lnTo>
                      <a:pt x="5094011" y="3292971"/>
                    </a:lnTo>
                    <a:lnTo>
                      <a:pt x="5090760" y="3343498"/>
                    </a:lnTo>
                    <a:lnTo>
                      <a:pt x="5086434" y="3390530"/>
                    </a:lnTo>
                    <a:lnTo>
                      <a:pt x="5080879" y="3434250"/>
                    </a:lnTo>
                    <a:lnTo>
                      <a:pt x="5073941" y="3474843"/>
                    </a:lnTo>
                    <a:lnTo>
                      <a:pt x="5065467" y="3512493"/>
                    </a:lnTo>
                    <a:lnTo>
                      <a:pt x="5043298" y="3579699"/>
                    </a:lnTo>
                    <a:lnTo>
                      <a:pt x="5023936" y="3627368"/>
                    </a:lnTo>
                    <a:lnTo>
                      <a:pt x="5001287" y="3673177"/>
                    </a:lnTo>
                    <a:lnTo>
                      <a:pt x="4975494" y="3716983"/>
                    </a:lnTo>
                    <a:lnTo>
                      <a:pt x="4946700" y="3758644"/>
                    </a:lnTo>
                    <a:lnTo>
                      <a:pt x="4915048" y="3798016"/>
                    </a:lnTo>
                    <a:lnTo>
                      <a:pt x="4880679" y="3834958"/>
                    </a:lnTo>
                    <a:lnTo>
                      <a:pt x="4843737" y="3869327"/>
                    </a:lnTo>
                    <a:lnTo>
                      <a:pt x="4804365" y="3900979"/>
                    </a:lnTo>
                    <a:lnTo>
                      <a:pt x="4762704" y="3929773"/>
                    </a:lnTo>
                    <a:lnTo>
                      <a:pt x="4718898" y="3955566"/>
                    </a:lnTo>
                    <a:lnTo>
                      <a:pt x="4673089" y="3978215"/>
                    </a:lnTo>
                    <a:lnTo>
                      <a:pt x="4625420" y="3997577"/>
                    </a:lnTo>
                    <a:lnTo>
                      <a:pt x="4558214" y="4019746"/>
                    </a:lnTo>
                    <a:lnTo>
                      <a:pt x="4520564" y="4028220"/>
                    </a:lnTo>
                    <a:lnTo>
                      <a:pt x="4479971" y="4035157"/>
                    </a:lnTo>
                    <a:lnTo>
                      <a:pt x="4436251" y="4040712"/>
                    </a:lnTo>
                    <a:lnTo>
                      <a:pt x="4389219" y="4045039"/>
                    </a:lnTo>
                    <a:lnTo>
                      <a:pt x="4338692" y="4048290"/>
                    </a:lnTo>
                    <a:lnTo>
                      <a:pt x="4284486" y="4050619"/>
                    </a:lnTo>
                    <a:lnTo>
                      <a:pt x="4226417" y="4052181"/>
                    </a:lnTo>
                    <a:lnTo>
                      <a:pt x="4164301" y="4053128"/>
                    </a:lnTo>
                    <a:lnTo>
                      <a:pt x="4097954" y="4053614"/>
                    </a:lnTo>
                    <a:lnTo>
                      <a:pt x="4027192" y="4053794"/>
                    </a:lnTo>
                    <a:lnTo>
                      <a:pt x="3951831" y="4053819"/>
                    </a:lnTo>
                    <a:lnTo>
                      <a:pt x="1147710" y="4053819"/>
                    </a:lnTo>
                    <a:lnTo>
                      <a:pt x="1072349" y="4053794"/>
                    </a:lnTo>
                    <a:lnTo>
                      <a:pt x="1001586" y="4053614"/>
                    </a:lnTo>
                    <a:lnTo>
                      <a:pt x="935239" y="4053128"/>
                    </a:lnTo>
                    <a:lnTo>
                      <a:pt x="873123" y="4052181"/>
                    </a:lnTo>
                    <a:lnTo>
                      <a:pt x="815054" y="4050619"/>
                    </a:lnTo>
                    <a:lnTo>
                      <a:pt x="760848" y="4048290"/>
                    </a:lnTo>
                    <a:lnTo>
                      <a:pt x="710321" y="4045039"/>
                    </a:lnTo>
                    <a:lnTo>
                      <a:pt x="663289" y="4040712"/>
                    </a:lnTo>
                    <a:lnTo>
                      <a:pt x="619569" y="4035157"/>
                    </a:lnTo>
                    <a:lnTo>
                      <a:pt x="578976" y="4028220"/>
                    </a:lnTo>
                    <a:lnTo>
                      <a:pt x="541326" y="4019746"/>
                    </a:lnTo>
                    <a:lnTo>
                      <a:pt x="474120" y="3997577"/>
                    </a:lnTo>
                    <a:lnTo>
                      <a:pt x="426451" y="3978215"/>
                    </a:lnTo>
                    <a:lnTo>
                      <a:pt x="380642" y="3955566"/>
                    </a:lnTo>
                    <a:lnTo>
                      <a:pt x="336836" y="3929773"/>
                    </a:lnTo>
                    <a:lnTo>
                      <a:pt x="295175" y="3900979"/>
                    </a:lnTo>
                    <a:lnTo>
                      <a:pt x="255803" y="3869327"/>
                    </a:lnTo>
                    <a:lnTo>
                      <a:pt x="218861" y="3834958"/>
                    </a:lnTo>
                    <a:lnTo>
                      <a:pt x="184492" y="3798016"/>
                    </a:lnTo>
                    <a:lnTo>
                      <a:pt x="152840" y="3758644"/>
                    </a:lnTo>
                    <a:lnTo>
                      <a:pt x="124046" y="3716983"/>
                    </a:lnTo>
                    <a:lnTo>
                      <a:pt x="98253" y="3673177"/>
                    </a:lnTo>
                    <a:lnTo>
                      <a:pt x="75605" y="3627368"/>
                    </a:lnTo>
                    <a:lnTo>
                      <a:pt x="56242" y="3579699"/>
                    </a:lnTo>
                    <a:lnTo>
                      <a:pt x="34073" y="3512493"/>
                    </a:lnTo>
                    <a:lnTo>
                      <a:pt x="25599" y="3474843"/>
                    </a:lnTo>
                    <a:lnTo>
                      <a:pt x="18662" y="3434250"/>
                    </a:lnTo>
                    <a:lnTo>
                      <a:pt x="13107" y="3390530"/>
                    </a:lnTo>
                    <a:lnTo>
                      <a:pt x="8780" y="3343498"/>
                    </a:lnTo>
                    <a:lnTo>
                      <a:pt x="5529" y="3292971"/>
                    </a:lnTo>
                    <a:lnTo>
                      <a:pt x="3199" y="3238765"/>
                    </a:lnTo>
                    <a:lnTo>
                      <a:pt x="1638" y="3180696"/>
                    </a:lnTo>
                    <a:lnTo>
                      <a:pt x="691" y="3118579"/>
                    </a:lnTo>
                    <a:lnTo>
                      <a:pt x="204" y="3052232"/>
                    </a:lnTo>
                    <a:lnTo>
                      <a:pt x="25" y="2981470"/>
                    </a:lnTo>
                    <a:lnTo>
                      <a:pt x="0" y="2906109"/>
                    </a:lnTo>
                    <a:lnTo>
                      <a:pt x="0" y="1147710"/>
                    </a:lnTo>
                    <a:lnTo>
                      <a:pt x="25" y="1072349"/>
                    </a:lnTo>
                    <a:lnTo>
                      <a:pt x="204" y="1001586"/>
                    </a:lnTo>
                    <a:lnTo>
                      <a:pt x="691" y="935239"/>
                    </a:lnTo>
                    <a:lnTo>
                      <a:pt x="1638" y="873123"/>
                    </a:lnTo>
                    <a:lnTo>
                      <a:pt x="3199" y="815054"/>
                    </a:lnTo>
                    <a:lnTo>
                      <a:pt x="5529" y="760848"/>
                    </a:lnTo>
                    <a:lnTo>
                      <a:pt x="8780" y="710321"/>
                    </a:lnTo>
                    <a:lnTo>
                      <a:pt x="13107" y="663289"/>
                    </a:lnTo>
                    <a:lnTo>
                      <a:pt x="18662" y="619569"/>
                    </a:lnTo>
                    <a:lnTo>
                      <a:pt x="25599" y="578976"/>
                    </a:lnTo>
                    <a:lnTo>
                      <a:pt x="34073" y="541326"/>
                    </a:lnTo>
                    <a:lnTo>
                      <a:pt x="56242" y="474120"/>
                    </a:lnTo>
                    <a:lnTo>
                      <a:pt x="75605" y="426451"/>
                    </a:lnTo>
                    <a:lnTo>
                      <a:pt x="98253" y="380642"/>
                    </a:lnTo>
                    <a:lnTo>
                      <a:pt x="124046" y="336836"/>
                    </a:lnTo>
                    <a:lnTo>
                      <a:pt x="152840" y="295175"/>
                    </a:lnTo>
                    <a:lnTo>
                      <a:pt x="184492" y="255803"/>
                    </a:lnTo>
                    <a:lnTo>
                      <a:pt x="218861" y="218861"/>
                    </a:lnTo>
                    <a:lnTo>
                      <a:pt x="255803" y="184492"/>
                    </a:lnTo>
                    <a:lnTo>
                      <a:pt x="295175" y="152840"/>
                    </a:lnTo>
                    <a:lnTo>
                      <a:pt x="336836" y="124046"/>
                    </a:lnTo>
                    <a:lnTo>
                      <a:pt x="380642" y="98253"/>
                    </a:lnTo>
                    <a:lnTo>
                      <a:pt x="426451" y="75605"/>
                    </a:lnTo>
                    <a:lnTo>
                      <a:pt x="474120" y="56242"/>
                    </a:lnTo>
                    <a:lnTo>
                      <a:pt x="541326" y="34073"/>
                    </a:lnTo>
                    <a:lnTo>
                      <a:pt x="578976" y="25599"/>
                    </a:lnTo>
                    <a:lnTo>
                      <a:pt x="619569" y="18662"/>
                    </a:lnTo>
                    <a:lnTo>
                      <a:pt x="663289" y="13107"/>
                    </a:lnTo>
                    <a:lnTo>
                      <a:pt x="710321" y="8780"/>
                    </a:lnTo>
                    <a:lnTo>
                      <a:pt x="760848" y="5529"/>
                    </a:lnTo>
                    <a:lnTo>
                      <a:pt x="815054" y="3199"/>
                    </a:lnTo>
                    <a:lnTo>
                      <a:pt x="873123" y="1638"/>
                    </a:lnTo>
                    <a:lnTo>
                      <a:pt x="935239" y="691"/>
                    </a:lnTo>
                    <a:lnTo>
                      <a:pt x="1001586" y="204"/>
                    </a:lnTo>
                    <a:lnTo>
                      <a:pt x="1072349" y="25"/>
                    </a:lnTo>
                    <a:lnTo>
                      <a:pt x="1147710" y="0"/>
                    </a:lnTo>
                    <a:close/>
                  </a:path>
                </a:pathLst>
              </a:custGeom>
              <a:ln w="25400">
                <a:solidFill>
                  <a:srgbClr val="F15A22"/>
                </a:solidFill>
                <a:prstDash val="sysDot"/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20" name="Прямоугольник: скругленные углы 19">
              <a:extLst>
                <a:ext uri="{FF2B5EF4-FFF2-40B4-BE49-F238E27FC236}">
                  <a16:creationId xmlns:a16="http://schemas.microsoft.com/office/drawing/2014/main" xmlns="" id="{B1735723-435F-A569-A5DB-49470383835F}"/>
                </a:ext>
              </a:extLst>
            </p:cNvPr>
            <p:cNvSpPr/>
            <p:nvPr/>
          </p:nvSpPr>
          <p:spPr>
            <a:xfrm>
              <a:off x="2611980" y="4793007"/>
              <a:ext cx="3088432" cy="782283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51" name="Овал 50">
            <a:extLst>
              <a:ext uri="{FF2B5EF4-FFF2-40B4-BE49-F238E27FC236}">
                <a16:creationId xmlns:a16="http://schemas.microsoft.com/office/drawing/2014/main" xmlns="" id="{35C81BD7-0E04-DDD7-E3FB-8FA5FF953C24}"/>
              </a:ext>
            </a:extLst>
          </p:cNvPr>
          <p:cNvSpPr/>
          <p:nvPr/>
        </p:nvSpPr>
        <p:spPr>
          <a:xfrm>
            <a:off x="8635107" y="4853394"/>
            <a:ext cx="698061" cy="649977"/>
          </a:xfrm>
          <a:prstGeom prst="ellipse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xmlns="" id="{269500D4-983C-54D3-9B6F-7BABCFBE7FF8}"/>
              </a:ext>
            </a:extLst>
          </p:cNvPr>
          <p:cNvGrpSpPr/>
          <p:nvPr/>
        </p:nvGrpSpPr>
        <p:grpSpPr>
          <a:xfrm>
            <a:off x="9338934" y="6163123"/>
            <a:ext cx="2683211" cy="555866"/>
            <a:chOff x="2402655" y="4653547"/>
            <a:chExt cx="3536302" cy="1018541"/>
          </a:xfrm>
        </p:grpSpPr>
        <p:grpSp>
          <p:nvGrpSpPr>
            <p:cNvPr id="8" name="object 17">
              <a:extLst>
                <a:ext uri="{FF2B5EF4-FFF2-40B4-BE49-F238E27FC236}">
                  <a16:creationId xmlns:a16="http://schemas.microsoft.com/office/drawing/2014/main" xmlns="" id="{8E4F8414-ED62-DE70-14EE-77AEDA07FF41}"/>
                </a:ext>
              </a:extLst>
            </p:cNvPr>
            <p:cNvGrpSpPr/>
            <p:nvPr/>
          </p:nvGrpSpPr>
          <p:grpSpPr>
            <a:xfrm>
              <a:off x="2402655" y="4653547"/>
              <a:ext cx="3536302" cy="1018541"/>
              <a:chOff x="737672" y="1516649"/>
              <a:chExt cx="5201285" cy="4155440"/>
            </a:xfrm>
          </p:grpSpPr>
          <p:pic>
            <p:nvPicPr>
              <p:cNvPr id="10" name="object 18">
                <a:extLst>
                  <a:ext uri="{FF2B5EF4-FFF2-40B4-BE49-F238E27FC236}">
                    <a16:creationId xmlns:a16="http://schemas.microsoft.com/office/drawing/2014/main" xmlns="" id="{B924738E-041A-FCD9-C9F0-F33D9E714B43}"/>
                  </a:ext>
                </a:extLst>
              </p:cNvPr>
              <p:cNvPicPr/>
              <p:nvPr/>
            </p:nvPicPr>
            <p:blipFill>
              <a:blip r:embed="rId22" cstate="print"/>
              <a:stretch>
                <a:fillRect/>
              </a:stretch>
            </p:blipFill>
            <p:spPr>
              <a:xfrm>
                <a:off x="1332172" y="2392227"/>
                <a:ext cx="61489" cy="61480"/>
              </a:xfrm>
              <a:prstGeom prst="rect">
                <a:avLst/>
              </a:prstGeom>
            </p:spPr>
          </p:pic>
          <p:pic>
            <p:nvPicPr>
              <p:cNvPr id="11" name="object 19">
                <a:extLst>
                  <a:ext uri="{FF2B5EF4-FFF2-40B4-BE49-F238E27FC236}">
                    <a16:creationId xmlns:a16="http://schemas.microsoft.com/office/drawing/2014/main" xmlns="" id="{B547263B-2D81-1333-5578-01F7DA278583}"/>
                  </a:ext>
                </a:extLst>
              </p:cNvPr>
              <p:cNvPicPr/>
              <p:nvPr/>
            </p:nvPicPr>
            <p:blipFill>
              <a:blip r:embed="rId22" cstate="print"/>
              <a:stretch>
                <a:fillRect/>
              </a:stretch>
            </p:blipFill>
            <p:spPr>
              <a:xfrm>
                <a:off x="1332172" y="3522889"/>
                <a:ext cx="61489" cy="61480"/>
              </a:xfrm>
              <a:prstGeom prst="rect">
                <a:avLst/>
              </a:prstGeom>
            </p:spPr>
          </p:pic>
          <p:pic>
            <p:nvPicPr>
              <p:cNvPr id="12" name="object 20">
                <a:extLst>
                  <a:ext uri="{FF2B5EF4-FFF2-40B4-BE49-F238E27FC236}">
                    <a16:creationId xmlns:a16="http://schemas.microsoft.com/office/drawing/2014/main" xmlns="" id="{12795D4A-5FFF-5039-6D35-18B4261F2D1C}"/>
                  </a:ext>
                </a:extLst>
              </p:cNvPr>
              <p:cNvPicPr/>
              <p:nvPr/>
            </p:nvPicPr>
            <p:blipFill>
              <a:blip r:embed="rId23" cstate="print"/>
              <a:stretch>
                <a:fillRect/>
              </a:stretch>
            </p:blipFill>
            <p:spPr>
              <a:xfrm>
                <a:off x="737672" y="1516649"/>
                <a:ext cx="5201141" cy="4155419"/>
              </a:xfrm>
              <a:prstGeom prst="rect">
                <a:avLst/>
              </a:prstGeom>
            </p:spPr>
          </p:pic>
          <p:sp>
            <p:nvSpPr>
              <p:cNvPr id="14" name="object 21">
                <a:extLst>
                  <a:ext uri="{FF2B5EF4-FFF2-40B4-BE49-F238E27FC236}">
                    <a16:creationId xmlns:a16="http://schemas.microsoft.com/office/drawing/2014/main" xmlns="" id="{1A684F81-B63F-338C-CE16-194477DBB23D}"/>
                  </a:ext>
                </a:extLst>
              </p:cNvPr>
              <p:cNvSpPr/>
              <p:nvPr/>
            </p:nvSpPr>
            <p:spPr>
              <a:xfrm>
                <a:off x="788472" y="1544449"/>
                <a:ext cx="5099685" cy="4053840"/>
              </a:xfrm>
              <a:custGeom>
                <a:avLst/>
                <a:gdLst/>
                <a:ahLst/>
                <a:cxnLst/>
                <a:rect l="l" t="t" r="r" b="b"/>
                <a:pathLst>
                  <a:path w="5099685" h="4053840">
                    <a:moveTo>
                      <a:pt x="1147710" y="0"/>
                    </a:moveTo>
                    <a:lnTo>
                      <a:pt x="3951831" y="0"/>
                    </a:lnTo>
                    <a:lnTo>
                      <a:pt x="4027192" y="25"/>
                    </a:lnTo>
                    <a:lnTo>
                      <a:pt x="4097954" y="204"/>
                    </a:lnTo>
                    <a:lnTo>
                      <a:pt x="4164301" y="691"/>
                    </a:lnTo>
                    <a:lnTo>
                      <a:pt x="4226417" y="1638"/>
                    </a:lnTo>
                    <a:lnTo>
                      <a:pt x="4284486" y="3199"/>
                    </a:lnTo>
                    <a:lnTo>
                      <a:pt x="4338692" y="5529"/>
                    </a:lnTo>
                    <a:lnTo>
                      <a:pt x="4389219" y="8780"/>
                    </a:lnTo>
                    <a:lnTo>
                      <a:pt x="4436251" y="13107"/>
                    </a:lnTo>
                    <a:lnTo>
                      <a:pt x="4479971" y="18662"/>
                    </a:lnTo>
                    <a:lnTo>
                      <a:pt x="4520564" y="25599"/>
                    </a:lnTo>
                    <a:lnTo>
                      <a:pt x="4558214" y="34073"/>
                    </a:lnTo>
                    <a:lnTo>
                      <a:pt x="4625420" y="56242"/>
                    </a:lnTo>
                    <a:lnTo>
                      <a:pt x="4673089" y="75605"/>
                    </a:lnTo>
                    <a:lnTo>
                      <a:pt x="4718898" y="98253"/>
                    </a:lnTo>
                    <a:lnTo>
                      <a:pt x="4762704" y="124046"/>
                    </a:lnTo>
                    <a:lnTo>
                      <a:pt x="4804365" y="152840"/>
                    </a:lnTo>
                    <a:lnTo>
                      <a:pt x="4843737" y="184492"/>
                    </a:lnTo>
                    <a:lnTo>
                      <a:pt x="4880679" y="218861"/>
                    </a:lnTo>
                    <a:lnTo>
                      <a:pt x="4915048" y="255803"/>
                    </a:lnTo>
                    <a:lnTo>
                      <a:pt x="4946700" y="295175"/>
                    </a:lnTo>
                    <a:lnTo>
                      <a:pt x="4975494" y="336836"/>
                    </a:lnTo>
                    <a:lnTo>
                      <a:pt x="5001287" y="380642"/>
                    </a:lnTo>
                    <a:lnTo>
                      <a:pt x="5023936" y="426451"/>
                    </a:lnTo>
                    <a:lnTo>
                      <a:pt x="5043298" y="474120"/>
                    </a:lnTo>
                    <a:lnTo>
                      <a:pt x="5065467" y="541326"/>
                    </a:lnTo>
                    <a:lnTo>
                      <a:pt x="5073941" y="578976"/>
                    </a:lnTo>
                    <a:lnTo>
                      <a:pt x="5080879" y="619569"/>
                    </a:lnTo>
                    <a:lnTo>
                      <a:pt x="5086434" y="663289"/>
                    </a:lnTo>
                    <a:lnTo>
                      <a:pt x="5090760" y="710321"/>
                    </a:lnTo>
                    <a:lnTo>
                      <a:pt x="5094011" y="760848"/>
                    </a:lnTo>
                    <a:lnTo>
                      <a:pt x="5096341" y="815054"/>
                    </a:lnTo>
                    <a:lnTo>
                      <a:pt x="5097903" y="873123"/>
                    </a:lnTo>
                    <a:lnTo>
                      <a:pt x="5098850" y="935239"/>
                    </a:lnTo>
                    <a:lnTo>
                      <a:pt x="5099336" y="1001586"/>
                    </a:lnTo>
                    <a:lnTo>
                      <a:pt x="5099515" y="1072349"/>
                    </a:lnTo>
                    <a:lnTo>
                      <a:pt x="5099541" y="1147710"/>
                    </a:lnTo>
                    <a:lnTo>
                      <a:pt x="5099541" y="2906109"/>
                    </a:lnTo>
                    <a:lnTo>
                      <a:pt x="5099515" y="2981470"/>
                    </a:lnTo>
                    <a:lnTo>
                      <a:pt x="5099336" y="3052232"/>
                    </a:lnTo>
                    <a:lnTo>
                      <a:pt x="5098850" y="3118579"/>
                    </a:lnTo>
                    <a:lnTo>
                      <a:pt x="5097903" y="3180696"/>
                    </a:lnTo>
                    <a:lnTo>
                      <a:pt x="5096341" y="3238765"/>
                    </a:lnTo>
                    <a:lnTo>
                      <a:pt x="5094011" y="3292971"/>
                    </a:lnTo>
                    <a:lnTo>
                      <a:pt x="5090760" y="3343498"/>
                    </a:lnTo>
                    <a:lnTo>
                      <a:pt x="5086434" y="3390530"/>
                    </a:lnTo>
                    <a:lnTo>
                      <a:pt x="5080879" y="3434250"/>
                    </a:lnTo>
                    <a:lnTo>
                      <a:pt x="5073941" y="3474843"/>
                    </a:lnTo>
                    <a:lnTo>
                      <a:pt x="5065467" y="3512493"/>
                    </a:lnTo>
                    <a:lnTo>
                      <a:pt x="5043298" y="3579699"/>
                    </a:lnTo>
                    <a:lnTo>
                      <a:pt x="5023936" y="3627368"/>
                    </a:lnTo>
                    <a:lnTo>
                      <a:pt x="5001287" y="3673177"/>
                    </a:lnTo>
                    <a:lnTo>
                      <a:pt x="4975494" y="3716983"/>
                    </a:lnTo>
                    <a:lnTo>
                      <a:pt x="4946700" y="3758644"/>
                    </a:lnTo>
                    <a:lnTo>
                      <a:pt x="4915048" y="3798016"/>
                    </a:lnTo>
                    <a:lnTo>
                      <a:pt x="4880679" y="3834958"/>
                    </a:lnTo>
                    <a:lnTo>
                      <a:pt x="4843737" y="3869327"/>
                    </a:lnTo>
                    <a:lnTo>
                      <a:pt x="4804365" y="3900979"/>
                    </a:lnTo>
                    <a:lnTo>
                      <a:pt x="4762704" y="3929773"/>
                    </a:lnTo>
                    <a:lnTo>
                      <a:pt x="4718898" y="3955566"/>
                    </a:lnTo>
                    <a:lnTo>
                      <a:pt x="4673089" y="3978215"/>
                    </a:lnTo>
                    <a:lnTo>
                      <a:pt x="4625420" y="3997577"/>
                    </a:lnTo>
                    <a:lnTo>
                      <a:pt x="4558214" y="4019746"/>
                    </a:lnTo>
                    <a:lnTo>
                      <a:pt x="4520564" y="4028220"/>
                    </a:lnTo>
                    <a:lnTo>
                      <a:pt x="4479971" y="4035157"/>
                    </a:lnTo>
                    <a:lnTo>
                      <a:pt x="4436251" y="4040712"/>
                    </a:lnTo>
                    <a:lnTo>
                      <a:pt x="4389219" y="4045039"/>
                    </a:lnTo>
                    <a:lnTo>
                      <a:pt x="4338692" y="4048290"/>
                    </a:lnTo>
                    <a:lnTo>
                      <a:pt x="4284486" y="4050619"/>
                    </a:lnTo>
                    <a:lnTo>
                      <a:pt x="4226417" y="4052181"/>
                    </a:lnTo>
                    <a:lnTo>
                      <a:pt x="4164301" y="4053128"/>
                    </a:lnTo>
                    <a:lnTo>
                      <a:pt x="4097954" y="4053614"/>
                    </a:lnTo>
                    <a:lnTo>
                      <a:pt x="4027192" y="4053794"/>
                    </a:lnTo>
                    <a:lnTo>
                      <a:pt x="3951831" y="4053819"/>
                    </a:lnTo>
                    <a:lnTo>
                      <a:pt x="1147710" y="4053819"/>
                    </a:lnTo>
                    <a:lnTo>
                      <a:pt x="1072349" y="4053794"/>
                    </a:lnTo>
                    <a:lnTo>
                      <a:pt x="1001586" y="4053614"/>
                    </a:lnTo>
                    <a:lnTo>
                      <a:pt x="935239" y="4053128"/>
                    </a:lnTo>
                    <a:lnTo>
                      <a:pt x="873123" y="4052181"/>
                    </a:lnTo>
                    <a:lnTo>
                      <a:pt x="815054" y="4050619"/>
                    </a:lnTo>
                    <a:lnTo>
                      <a:pt x="760848" y="4048290"/>
                    </a:lnTo>
                    <a:lnTo>
                      <a:pt x="710321" y="4045039"/>
                    </a:lnTo>
                    <a:lnTo>
                      <a:pt x="663289" y="4040712"/>
                    </a:lnTo>
                    <a:lnTo>
                      <a:pt x="619569" y="4035157"/>
                    </a:lnTo>
                    <a:lnTo>
                      <a:pt x="578976" y="4028220"/>
                    </a:lnTo>
                    <a:lnTo>
                      <a:pt x="541326" y="4019746"/>
                    </a:lnTo>
                    <a:lnTo>
                      <a:pt x="474120" y="3997577"/>
                    </a:lnTo>
                    <a:lnTo>
                      <a:pt x="426451" y="3978215"/>
                    </a:lnTo>
                    <a:lnTo>
                      <a:pt x="380642" y="3955566"/>
                    </a:lnTo>
                    <a:lnTo>
                      <a:pt x="336836" y="3929773"/>
                    </a:lnTo>
                    <a:lnTo>
                      <a:pt x="295175" y="3900979"/>
                    </a:lnTo>
                    <a:lnTo>
                      <a:pt x="255803" y="3869327"/>
                    </a:lnTo>
                    <a:lnTo>
                      <a:pt x="218861" y="3834958"/>
                    </a:lnTo>
                    <a:lnTo>
                      <a:pt x="184492" y="3798016"/>
                    </a:lnTo>
                    <a:lnTo>
                      <a:pt x="152840" y="3758644"/>
                    </a:lnTo>
                    <a:lnTo>
                      <a:pt x="124046" y="3716983"/>
                    </a:lnTo>
                    <a:lnTo>
                      <a:pt x="98253" y="3673177"/>
                    </a:lnTo>
                    <a:lnTo>
                      <a:pt x="75605" y="3627368"/>
                    </a:lnTo>
                    <a:lnTo>
                      <a:pt x="56242" y="3579699"/>
                    </a:lnTo>
                    <a:lnTo>
                      <a:pt x="34073" y="3512493"/>
                    </a:lnTo>
                    <a:lnTo>
                      <a:pt x="25599" y="3474843"/>
                    </a:lnTo>
                    <a:lnTo>
                      <a:pt x="18662" y="3434250"/>
                    </a:lnTo>
                    <a:lnTo>
                      <a:pt x="13107" y="3390530"/>
                    </a:lnTo>
                    <a:lnTo>
                      <a:pt x="8780" y="3343498"/>
                    </a:lnTo>
                    <a:lnTo>
                      <a:pt x="5529" y="3292971"/>
                    </a:lnTo>
                    <a:lnTo>
                      <a:pt x="3199" y="3238765"/>
                    </a:lnTo>
                    <a:lnTo>
                      <a:pt x="1638" y="3180696"/>
                    </a:lnTo>
                    <a:lnTo>
                      <a:pt x="691" y="3118579"/>
                    </a:lnTo>
                    <a:lnTo>
                      <a:pt x="204" y="3052232"/>
                    </a:lnTo>
                    <a:lnTo>
                      <a:pt x="25" y="2981470"/>
                    </a:lnTo>
                    <a:lnTo>
                      <a:pt x="0" y="2906109"/>
                    </a:lnTo>
                    <a:lnTo>
                      <a:pt x="0" y="1147710"/>
                    </a:lnTo>
                    <a:lnTo>
                      <a:pt x="25" y="1072349"/>
                    </a:lnTo>
                    <a:lnTo>
                      <a:pt x="204" y="1001586"/>
                    </a:lnTo>
                    <a:lnTo>
                      <a:pt x="691" y="935239"/>
                    </a:lnTo>
                    <a:lnTo>
                      <a:pt x="1638" y="873123"/>
                    </a:lnTo>
                    <a:lnTo>
                      <a:pt x="3199" y="815054"/>
                    </a:lnTo>
                    <a:lnTo>
                      <a:pt x="5529" y="760848"/>
                    </a:lnTo>
                    <a:lnTo>
                      <a:pt x="8780" y="710321"/>
                    </a:lnTo>
                    <a:lnTo>
                      <a:pt x="13107" y="663289"/>
                    </a:lnTo>
                    <a:lnTo>
                      <a:pt x="18662" y="619569"/>
                    </a:lnTo>
                    <a:lnTo>
                      <a:pt x="25599" y="578976"/>
                    </a:lnTo>
                    <a:lnTo>
                      <a:pt x="34073" y="541326"/>
                    </a:lnTo>
                    <a:lnTo>
                      <a:pt x="56242" y="474120"/>
                    </a:lnTo>
                    <a:lnTo>
                      <a:pt x="75605" y="426451"/>
                    </a:lnTo>
                    <a:lnTo>
                      <a:pt x="98253" y="380642"/>
                    </a:lnTo>
                    <a:lnTo>
                      <a:pt x="124046" y="336836"/>
                    </a:lnTo>
                    <a:lnTo>
                      <a:pt x="152840" y="295175"/>
                    </a:lnTo>
                    <a:lnTo>
                      <a:pt x="184492" y="255803"/>
                    </a:lnTo>
                    <a:lnTo>
                      <a:pt x="218861" y="218861"/>
                    </a:lnTo>
                    <a:lnTo>
                      <a:pt x="255803" y="184492"/>
                    </a:lnTo>
                    <a:lnTo>
                      <a:pt x="295175" y="152840"/>
                    </a:lnTo>
                    <a:lnTo>
                      <a:pt x="336836" y="124046"/>
                    </a:lnTo>
                    <a:lnTo>
                      <a:pt x="380642" y="98253"/>
                    </a:lnTo>
                    <a:lnTo>
                      <a:pt x="426451" y="75605"/>
                    </a:lnTo>
                    <a:lnTo>
                      <a:pt x="474120" y="56242"/>
                    </a:lnTo>
                    <a:lnTo>
                      <a:pt x="541326" y="34073"/>
                    </a:lnTo>
                    <a:lnTo>
                      <a:pt x="578976" y="25599"/>
                    </a:lnTo>
                    <a:lnTo>
                      <a:pt x="619569" y="18662"/>
                    </a:lnTo>
                    <a:lnTo>
                      <a:pt x="663289" y="13107"/>
                    </a:lnTo>
                    <a:lnTo>
                      <a:pt x="710321" y="8780"/>
                    </a:lnTo>
                    <a:lnTo>
                      <a:pt x="760848" y="5529"/>
                    </a:lnTo>
                    <a:lnTo>
                      <a:pt x="815054" y="3199"/>
                    </a:lnTo>
                    <a:lnTo>
                      <a:pt x="873123" y="1638"/>
                    </a:lnTo>
                    <a:lnTo>
                      <a:pt x="935239" y="691"/>
                    </a:lnTo>
                    <a:lnTo>
                      <a:pt x="1001586" y="204"/>
                    </a:lnTo>
                    <a:lnTo>
                      <a:pt x="1072349" y="25"/>
                    </a:lnTo>
                    <a:lnTo>
                      <a:pt x="1147710" y="0"/>
                    </a:lnTo>
                    <a:close/>
                  </a:path>
                </a:pathLst>
              </a:custGeom>
              <a:ln w="25400">
                <a:solidFill>
                  <a:srgbClr val="F15A22"/>
                </a:solidFill>
                <a:prstDash val="sysDot"/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9" name="Прямоугольник: скругленные углы 8">
              <a:extLst>
                <a:ext uri="{FF2B5EF4-FFF2-40B4-BE49-F238E27FC236}">
                  <a16:creationId xmlns:a16="http://schemas.microsoft.com/office/drawing/2014/main" xmlns="" id="{A5A3B229-6AAA-7C8D-9514-A0BD51ECCB97}"/>
                </a:ext>
              </a:extLst>
            </p:cNvPr>
            <p:cNvSpPr/>
            <p:nvPr/>
          </p:nvSpPr>
          <p:spPr>
            <a:xfrm>
              <a:off x="2603241" y="4758612"/>
              <a:ext cx="3088432" cy="782283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6649E548-415A-548D-364C-A58635C21A26}"/>
              </a:ext>
            </a:extLst>
          </p:cNvPr>
          <p:cNvSpPr txBox="1"/>
          <p:nvPr/>
        </p:nvSpPr>
        <p:spPr>
          <a:xfrm>
            <a:off x="9477218" y="6198403"/>
            <a:ext cx="272897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</a:t>
            </a:r>
            <a:r>
              <a:rPr lang="ru-RU" sz="12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роведение творческого модуля «</a:t>
            </a:r>
            <a:r>
              <a:rPr lang="ru-RU" sz="12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Сила моей семьи</a:t>
            </a:r>
            <a:r>
              <a:rPr lang="ru-RU" sz="12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 </a:t>
            </a:r>
            <a:endParaRPr lang="ru-RU" sz="1200" dirty="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E97D9B0C-CE04-477F-ABFA-BC7C08E4561F}"/>
              </a:ext>
            </a:extLst>
          </p:cNvPr>
          <p:cNvSpPr txBox="1"/>
          <p:nvPr/>
        </p:nvSpPr>
        <p:spPr>
          <a:xfrm>
            <a:off x="1095399" y="6056110"/>
            <a:ext cx="294432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636905"/>
            <a:r>
              <a:rPr lang="ru-RU" sz="1200" b="1" spc="-30" dirty="0">
                <a:solidFill>
                  <a:srgbClr val="002060"/>
                </a:solidFill>
                <a:cs typeface="Trebuchet MS"/>
              </a:rPr>
              <a:t>Формирование</a:t>
            </a:r>
            <a:r>
              <a:rPr lang="ru-RU" sz="1200" b="1" spc="-20" dirty="0">
                <a:solidFill>
                  <a:srgbClr val="002060"/>
                </a:solidFill>
                <a:cs typeface="Trebuchet MS"/>
              </a:rPr>
              <a:t> </a:t>
            </a:r>
            <a:r>
              <a:rPr lang="ru-RU" sz="1200" b="1" spc="-10" dirty="0">
                <a:solidFill>
                  <a:srgbClr val="002060"/>
                </a:solidFill>
                <a:cs typeface="Trebuchet MS"/>
              </a:rPr>
              <a:t>патриотического </a:t>
            </a:r>
            <a:r>
              <a:rPr lang="ru-RU" sz="1200" b="1" spc="-45" dirty="0">
                <a:solidFill>
                  <a:srgbClr val="002060"/>
                </a:solidFill>
                <a:cs typeface="Trebuchet MS"/>
              </a:rPr>
              <a:t>самосознания</a:t>
            </a:r>
            <a:r>
              <a:rPr lang="ru-RU" sz="1200" b="1" spc="-65" dirty="0">
                <a:solidFill>
                  <a:srgbClr val="002060"/>
                </a:solidFill>
                <a:cs typeface="Trebuchet MS"/>
              </a:rPr>
              <a:t> </a:t>
            </a:r>
            <a:r>
              <a:rPr lang="ru-RU" sz="1200" b="1" spc="-35" dirty="0">
                <a:solidFill>
                  <a:srgbClr val="002060"/>
                </a:solidFill>
                <a:cs typeface="Trebuchet MS"/>
              </a:rPr>
              <a:t>и чувства</a:t>
            </a:r>
            <a:r>
              <a:rPr lang="ru-RU" sz="1200" b="1" spc="-65" dirty="0">
                <a:solidFill>
                  <a:srgbClr val="002060"/>
                </a:solidFill>
                <a:cs typeface="Trebuchet MS"/>
              </a:rPr>
              <a:t> </a:t>
            </a:r>
            <a:r>
              <a:rPr lang="ru-RU" sz="1200" b="1" spc="-60" dirty="0">
                <a:solidFill>
                  <a:srgbClr val="002060"/>
                </a:solidFill>
                <a:cs typeface="Trebuchet MS"/>
              </a:rPr>
              <a:t>единения </a:t>
            </a:r>
            <a:r>
              <a:rPr lang="ru-RU" sz="1200" b="1" spc="-70" dirty="0">
                <a:solidFill>
                  <a:srgbClr val="002060"/>
                </a:solidFill>
                <a:cs typeface="Trebuchet MS"/>
              </a:rPr>
              <a:t>семьи</a:t>
            </a:r>
            <a:r>
              <a:rPr lang="ru-RU" sz="1200" b="1" spc="-110" dirty="0">
                <a:solidFill>
                  <a:srgbClr val="002060"/>
                </a:solidFill>
                <a:cs typeface="Trebuchet MS"/>
              </a:rPr>
              <a:t> </a:t>
            </a:r>
            <a:r>
              <a:rPr lang="ru-RU" sz="1200" b="1" dirty="0">
                <a:solidFill>
                  <a:srgbClr val="002060"/>
                </a:solidFill>
                <a:cs typeface="Trebuchet MS"/>
              </a:rPr>
              <a:t>и </a:t>
            </a:r>
            <a:r>
              <a:rPr lang="ru-RU" sz="1200" b="1" spc="-295" dirty="0">
                <a:solidFill>
                  <a:srgbClr val="002060"/>
                </a:solidFill>
                <a:cs typeface="Trebuchet MS"/>
              </a:rPr>
              <a:t>     </a:t>
            </a:r>
            <a:r>
              <a:rPr lang="ru-RU" sz="1200" b="1" spc="-10" dirty="0">
                <a:solidFill>
                  <a:srgbClr val="002060"/>
                </a:solidFill>
                <a:cs typeface="Trebuchet MS"/>
              </a:rPr>
              <a:t>Родины</a:t>
            </a:r>
            <a:endParaRPr lang="ru-RU" sz="1200" b="1" dirty="0">
              <a:solidFill>
                <a:srgbClr val="002060"/>
              </a:solidFill>
              <a:cs typeface="Trebuchet MS"/>
            </a:endParaRPr>
          </a:p>
        </p:txBody>
      </p:sp>
      <p:pic>
        <p:nvPicPr>
          <p:cNvPr id="2054" name="Picture 6">
            <a:extLst>
              <a:ext uri="{FF2B5EF4-FFF2-40B4-BE49-F238E27FC236}">
                <a16:creationId xmlns:a16="http://schemas.microsoft.com/office/drawing/2014/main" xmlns="" id="{CDAD8ABF-D06D-6B69-3EE3-1CA909F597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45420" y="4822788"/>
            <a:ext cx="547274" cy="56859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43" name="AutoShape 10">
            <a:extLst>
              <a:ext uri="{FF2B5EF4-FFF2-40B4-BE49-F238E27FC236}">
                <a16:creationId xmlns:a16="http://schemas.microsoft.com/office/drawing/2014/main" xmlns="" id="{5797424E-EF40-A036-A8E9-A711B1F1884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70" name="Рисунок 1069">
            <a:extLst>
              <a:ext uri="{FF2B5EF4-FFF2-40B4-BE49-F238E27FC236}">
                <a16:creationId xmlns:a16="http://schemas.microsoft.com/office/drawing/2014/main" xmlns="" id="{CDFCB8F5-3C01-7A6C-8762-083FDB9567C4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619796" y="4475288"/>
            <a:ext cx="524200" cy="524200"/>
          </a:xfrm>
          <a:prstGeom prst="rect">
            <a:avLst/>
          </a:prstGeom>
        </p:spPr>
      </p:pic>
      <p:pic>
        <p:nvPicPr>
          <p:cNvPr id="2062" name="Picture 14">
            <a:extLst>
              <a:ext uri="{FF2B5EF4-FFF2-40B4-BE49-F238E27FC236}">
                <a16:creationId xmlns:a16="http://schemas.microsoft.com/office/drawing/2014/main" xmlns="" id="{FA0BB8EA-1404-48CC-048F-79AE27FB89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5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793370" y="4976531"/>
            <a:ext cx="409897" cy="409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71" name="Picture 8">
            <a:extLst>
              <a:ext uri="{FF2B5EF4-FFF2-40B4-BE49-F238E27FC236}">
                <a16:creationId xmlns:a16="http://schemas.microsoft.com/office/drawing/2014/main" xmlns="" id="{BA86FCA9-B806-E088-5CF9-5B7CE0C115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6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94647" y="990827"/>
            <a:ext cx="694721" cy="694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>
            <a:extLst>
              <a:ext uri="{FF2B5EF4-FFF2-40B4-BE49-F238E27FC236}">
                <a16:creationId xmlns:a16="http://schemas.microsoft.com/office/drawing/2014/main" xmlns="" id="{44E0F34C-112C-9137-5DE8-C7BA2AF775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7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32204" y="2070503"/>
            <a:ext cx="452626" cy="452626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>
            <a:extLst>
              <a:ext uri="{FF2B5EF4-FFF2-40B4-BE49-F238E27FC236}">
                <a16:creationId xmlns:a16="http://schemas.microsoft.com/office/drawing/2014/main" xmlns="" id="{D126056D-6BD0-11E7-B4B3-EFA34537FB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8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5542" y="4499819"/>
            <a:ext cx="477973" cy="447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70" name="Picture 22">
            <a:extLst>
              <a:ext uri="{FF2B5EF4-FFF2-40B4-BE49-F238E27FC236}">
                <a16:creationId xmlns:a16="http://schemas.microsoft.com/office/drawing/2014/main" xmlns="" id="{7B745D90-0E31-A3A1-E8A5-DCDBE27978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9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868671" y="3194831"/>
            <a:ext cx="595869" cy="595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72" name="Picture 24">
            <a:extLst>
              <a:ext uri="{FF2B5EF4-FFF2-40B4-BE49-F238E27FC236}">
                <a16:creationId xmlns:a16="http://schemas.microsoft.com/office/drawing/2014/main" xmlns="" id="{E09DB14B-465B-0CDF-01B2-B2CB837B48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0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10051" y="6170623"/>
            <a:ext cx="509330" cy="509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29" name="Прямоугольник: скругленные углы 1028">
            <a:extLst>
              <a:ext uri="{FF2B5EF4-FFF2-40B4-BE49-F238E27FC236}">
                <a16:creationId xmlns:a16="http://schemas.microsoft.com/office/drawing/2014/main" xmlns="" id="{0DBE506C-C42D-A9F4-FD7D-2EB4E005F936}"/>
              </a:ext>
            </a:extLst>
          </p:cNvPr>
          <p:cNvSpPr/>
          <p:nvPr/>
        </p:nvSpPr>
        <p:spPr>
          <a:xfrm>
            <a:off x="9874921" y="2707532"/>
            <a:ext cx="2030444" cy="34402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35" name="Овал 1034">
            <a:extLst>
              <a:ext uri="{FF2B5EF4-FFF2-40B4-BE49-F238E27FC236}">
                <a16:creationId xmlns:a16="http://schemas.microsoft.com/office/drawing/2014/main" xmlns="" id="{62FF3AE5-3B11-C31F-7520-51A99AC9B099}"/>
              </a:ext>
            </a:extLst>
          </p:cNvPr>
          <p:cNvSpPr/>
          <p:nvPr/>
        </p:nvSpPr>
        <p:spPr>
          <a:xfrm>
            <a:off x="9377017" y="2379326"/>
            <a:ext cx="731113" cy="683561"/>
          </a:xfrm>
          <a:prstGeom prst="ellipse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AC951868-0E4B-B09B-A6ED-1FC821E5ED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481905" y="2467494"/>
            <a:ext cx="499632" cy="433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30" name="TextBox 1029">
            <a:extLst>
              <a:ext uri="{FF2B5EF4-FFF2-40B4-BE49-F238E27FC236}">
                <a16:creationId xmlns:a16="http://schemas.microsoft.com/office/drawing/2014/main" xmlns="" id="{2DED3F0E-59FA-1A7E-013C-BF6444004BCC}"/>
              </a:ext>
            </a:extLst>
          </p:cNvPr>
          <p:cNvSpPr txBox="1"/>
          <p:nvPr/>
        </p:nvSpPr>
        <p:spPr>
          <a:xfrm>
            <a:off x="3059972" y="1102065"/>
            <a:ext cx="22616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002060"/>
                </a:solidFill>
              </a:rPr>
              <a:t>Беседы </a:t>
            </a:r>
          </a:p>
          <a:p>
            <a:r>
              <a:rPr lang="ru-RU" sz="1400" b="1" dirty="0">
                <a:solidFill>
                  <a:srgbClr val="002060"/>
                </a:solidFill>
              </a:rPr>
              <a:t>и д/игры</a:t>
            </a:r>
          </a:p>
        </p:txBody>
      </p:sp>
      <p:sp>
        <p:nvSpPr>
          <p:cNvPr id="1032" name="TextBox 1031">
            <a:extLst>
              <a:ext uri="{FF2B5EF4-FFF2-40B4-BE49-F238E27FC236}">
                <a16:creationId xmlns:a16="http://schemas.microsoft.com/office/drawing/2014/main" xmlns="" id="{422D3901-660E-66E1-73F1-96A950EF3901}"/>
              </a:ext>
            </a:extLst>
          </p:cNvPr>
          <p:cNvSpPr txBox="1"/>
          <p:nvPr/>
        </p:nvSpPr>
        <p:spPr>
          <a:xfrm>
            <a:off x="840376" y="1923533"/>
            <a:ext cx="18115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002060"/>
                </a:solidFill>
              </a:rPr>
              <a:t>Родительский университет</a:t>
            </a:r>
          </a:p>
        </p:txBody>
      </p:sp>
      <p:sp>
        <p:nvSpPr>
          <p:cNvPr id="1033" name="TextBox 1032">
            <a:extLst>
              <a:ext uri="{FF2B5EF4-FFF2-40B4-BE49-F238E27FC236}">
                <a16:creationId xmlns:a16="http://schemas.microsoft.com/office/drawing/2014/main" xmlns="" id="{6D1BCB4D-9410-191A-CA41-1E21E1620428}"/>
              </a:ext>
            </a:extLst>
          </p:cNvPr>
          <p:cNvSpPr txBox="1"/>
          <p:nvPr/>
        </p:nvSpPr>
        <p:spPr>
          <a:xfrm>
            <a:off x="979225" y="4393952"/>
            <a:ext cx="1363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002060"/>
                </a:solidFill>
              </a:rPr>
              <a:t>Совместные проекты</a:t>
            </a:r>
          </a:p>
        </p:txBody>
      </p:sp>
      <p:sp>
        <p:nvSpPr>
          <p:cNvPr id="1072" name="TextBox 1071">
            <a:extLst>
              <a:ext uri="{FF2B5EF4-FFF2-40B4-BE49-F238E27FC236}">
                <a16:creationId xmlns:a16="http://schemas.microsoft.com/office/drawing/2014/main" xmlns="" id="{46897C91-7D8D-EE6C-CB28-BDCD631A9A8B}"/>
              </a:ext>
            </a:extLst>
          </p:cNvPr>
          <p:cNvSpPr txBox="1"/>
          <p:nvPr/>
        </p:nvSpPr>
        <p:spPr>
          <a:xfrm>
            <a:off x="10586893" y="3138238"/>
            <a:ext cx="18115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002060"/>
                </a:solidFill>
              </a:rPr>
              <a:t>Экскурсии и путешествия</a:t>
            </a:r>
          </a:p>
        </p:txBody>
      </p:sp>
      <p:sp>
        <p:nvSpPr>
          <p:cNvPr id="1073" name="TextBox 1072">
            <a:extLst>
              <a:ext uri="{FF2B5EF4-FFF2-40B4-BE49-F238E27FC236}">
                <a16:creationId xmlns:a16="http://schemas.microsoft.com/office/drawing/2014/main" xmlns="" id="{A98D6255-CFD4-8057-DABC-629F53AB8016}"/>
              </a:ext>
            </a:extLst>
          </p:cNvPr>
          <p:cNvSpPr txBox="1"/>
          <p:nvPr/>
        </p:nvSpPr>
        <p:spPr>
          <a:xfrm>
            <a:off x="6988188" y="1923183"/>
            <a:ext cx="26702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rgbClr val="002060"/>
                </a:solidFill>
              </a:rPr>
              <a:t>Чтение художественной литературы</a:t>
            </a:r>
          </a:p>
        </p:txBody>
      </p:sp>
      <p:sp>
        <p:nvSpPr>
          <p:cNvPr id="1074" name="TextBox 1073">
            <a:extLst>
              <a:ext uri="{FF2B5EF4-FFF2-40B4-BE49-F238E27FC236}">
                <a16:creationId xmlns:a16="http://schemas.microsoft.com/office/drawing/2014/main" xmlns="" id="{9EB4183D-7689-AFB5-8593-AC15827D14F5}"/>
              </a:ext>
            </a:extLst>
          </p:cNvPr>
          <p:cNvSpPr txBox="1"/>
          <p:nvPr/>
        </p:nvSpPr>
        <p:spPr>
          <a:xfrm>
            <a:off x="10108130" y="2693495"/>
            <a:ext cx="18237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002060"/>
                </a:solidFill>
              </a:rPr>
              <a:t>Участие в конкурсах</a:t>
            </a:r>
          </a:p>
        </p:txBody>
      </p:sp>
      <p:sp>
        <p:nvSpPr>
          <p:cNvPr id="1075" name="TextBox 1074">
            <a:extLst>
              <a:ext uri="{FF2B5EF4-FFF2-40B4-BE49-F238E27FC236}">
                <a16:creationId xmlns:a16="http://schemas.microsoft.com/office/drawing/2014/main" xmlns="" id="{EB17C7B5-8360-BE1C-6BAE-3080AAB4631D}"/>
              </a:ext>
            </a:extLst>
          </p:cNvPr>
          <p:cNvSpPr txBox="1"/>
          <p:nvPr/>
        </p:nvSpPr>
        <p:spPr>
          <a:xfrm>
            <a:off x="7114935" y="6160754"/>
            <a:ext cx="22761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002060"/>
                </a:solidFill>
              </a:rPr>
              <a:t>Образовательные и развлекательные квесты</a:t>
            </a:r>
          </a:p>
        </p:txBody>
      </p:sp>
      <p:sp>
        <p:nvSpPr>
          <p:cNvPr id="1080" name="TextBox 1079">
            <a:extLst>
              <a:ext uri="{FF2B5EF4-FFF2-40B4-BE49-F238E27FC236}">
                <a16:creationId xmlns:a16="http://schemas.microsoft.com/office/drawing/2014/main" xmlns="" id="{BF80DB8B-86D3-C8C2-9B9B-93D8CF717764}"/>
              </a:ext>
            </a:extLst>
          </p:cNvPr>
          <p:cNvSpPr txBox="1"/>
          <p:nvPr/>
        </p:nvSpPr>
        <p:spPr>
          <a:xfrm>
            <a:off x="3282975" y="4371381"/>
            <a:ext cx="2103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002060"/>
                </a:solidFill>
              </a:rPr>
              <a:t>Театральные постановки</a:t>
            </a:r>
          </a:p>
        </p:txBody>
      </p:sp>
      <p:sp>
        <p:nvSpPr>
          <p:cNvPr id="38" name="Прямоугольник: скругленные углы 37">
            <a:extLst>
              <a:ext uri="{FF2B5EF4-FFF2-40B4-BE49-F238E27FC236}">
                <a16:creationId xmlns:a16="http://schemas.microsoft.com/office/drawing/2014/main" xmlns="" id="{144FE6B2-14EB-8A13-036A-85D4710BFF2C}"/>
              </a:ext>
            </a:extLst>
          </p:cNvPr>
          <p:cNvSpPr/>
          <p:nvPr/>
        </p:nvSpPr>
        <p:spPr>
          <a:xfrm>
            <a:off x="4868971" y="2784912"/>
            <a:ext cx="1633832" cy="441527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42" name="Овал 1041">
            <a:extLst>
              <a:ext uri="{FF2B5EF4-FFF2-40B4-BE49-F238E27FC236}">
                <a16:creationId xmlns:a16="http://schemas.microsoft.com/office/drawing/2014/main" xmlns="" id="{63CDFA4C-35F2-8944-A146-AF280B9D7915}"/>
              </a:ext>
            </a:extLst>
          </p:cNvPr>
          <p:cNvSpPr/>
          <p:nvPr/>
        </p:nvSpPr>
        <p:spPr>
          <a:xfrm>
            <a:off x="4333983" y="2654131"/>
            <a:ext cx="698061" cy="649977"/>
          </a:xfrm>
          <a:prstGeom prst="ellipse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063" name="Рисунок 1062">
            <a:extLst>
              <a:ext uri="{FF2B5EF4-FFF2-40B4-BE49-F238E27FC236}">
                <a16:creationId xmlns:a16="http://schemas.microsoft.com/office/drawing/2014/main" xmlns="" id="{E3E71C01-7E4B-F2FF-38C3-13D6F01359B5}"/>
              </a:ext>
            </a:extLst>
          </p:cNvPr>
          <p:cNvPicPr>
            <a:picLocks noChangeAspect="1"/>
          </p:cNvPicPr>
          <p:nvPr/>
        </p:nvPicPr>
        <p:blipFill>
          <a:blip r:embed="rId42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409522" y="2766145"/>
            <a:ext cx="482233" cy="482233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B8CB8637-153B-5A06-D8DB-548321AF51CC}"/>
              </a:ext>
            </a:extLst>
          </p:cNvPr>
          <p:cNvSpPr txBox="1"/>
          <p:nvPr/>
        </p:nvSpPr>
        <p:spPr>
          <a:xfrm>
            <a:off x="4976901" y="2737088"/>
            <a:ext cx="16847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002060"/>
                </a:solidFill>
              </a:rPr>
              <a:t>Спортивные игры и развлечения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0AFB2650-619F-9382-5ECD-B606F13C1800}"/>
              </a:ext>
            </a:extLst>
          </p:cNvPr>
          <p:cNvSpPr txBox="1"/>
          <p:nvPr/>
        </p:nvSpPr>
        <p:spPr>
          <a:xfrm>
            <a:off x="5529604" y="4780134"/>
            <a:ext cx="1363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002060"/>
                </a:solidFill>
              </a:rPr>
              <a:t>Изучение рода</a:t>
            </a:r>
          </a:p>
          <a:p>
            <a:r>
              <a:rPr lang="ru-RU" sz="1400" b="1" dirty="0">
                <a:solidFill>
                  <a:srgbClr val="002060"/>
                </a:solidFill>
              </a:rPr>
              <a:t>семьи</a:t>
            </a:r>
          </a:p>
        </p:txBody>
      </p:sp>
    </p:spTree>
    <p:extLst>
      <p:ext uri="{BB962C8B-B14F-4D97-AF65-F5344CB8AC3E}">
        <p14:creationId xmlns:p14="http://schemas.microsoft.com/office/powerpoint/2010/main" xmlns="" val="27345577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Рисунок 117">
            <a:extLst>
              <a:ext uri="{FF2B5EF4-FFF2-40B4-BE49-F238E27FC236}">
                <a16:creationId xmlns:a16="http://schemas.microsoft.com/office/drawing/2014/main" xmlns="" id="{AD2640A1-8E17-A3A3-B2C4-1DAFB84E0BC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4783" y="4550256"/>
            <a:ext cx="1710702" cy="1216268"/>
          </a:xfrm>
          <a:prstGeom prst="roundRect">
            <a:avLst/>
          </a:prstGeom>
          <a:ln w="19050">
            <a:solidFill>
              <a:srgbClr val="002060"/>
            </a:solidFill>
          </a:ln>
        </p:spPr>
      </p:pic>
      <p:sp>
        <p:nvSpPr>
          <p:cNvPr id="94" name="Прямоугольник: скругленные углы 93">
            <a:extLst>
              <a:ext uri="{FF2B5EF4-FFF2-40B4-BE49-F238E27FC236}">
                <a16:creationId xmlns:a16="http://schemas.microsoft.com/office/drawing/2014/main" xmlns="" id="{63F1CE46-92D5-9458-CF0D-7FC54AF29BF7}"/>
              </a:ext>
            </a:extLst>
          </p:cNvPr>
          <p:cNvSpPr/>
          <p:nvPr/>
        </p:nvSpPr>
        <p:spPr>
          <a:xfrm>
            <a:off x="3881535" y="4665365"/>
            <a:ext cx="1991101" cy="340623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D9966007-81EB-E9C4-B222-A323EE59652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27323" y="1158064"/>
            <a:ext cx="2870012" cy="1829075"/>
          </a:xfrm>
          <a:prstGeom prst="roundRect">
            <a:avLst/>
          </a:prstGeom>
          <a:ln w="19050">
            <a:solidFill>
              <a:schemeClr val="accent1"/>
            </a:solidFill>
          </a:ln>
        </p:spPr>
      </p:pic>
      <p:sp>
        <p:nvSpPr>
          <p:cNvPr id="98" name="Прямоугольник: скругленные углы 97">
            <a:extLst>
              <a:ext uri="{FF2B5EF4-FFF2-40B4-BE49-F238E27FC236}">
                <a16:creationId xmlns:a16="http://schemas.microsoft.com/office/drawing/2014/main" xmlns="" id="{81A896C6-FB3C-31E4-74A6-B21AB2B52B4E}"/>
              </a:ext>
            </a:extLst>
          </p:cNvPr>
          <p:cNvSpPr/>
          <p:nvPr/>
        </p:nvSpPr>
        <p:spPr>
          <a:xfrm>
            <a:off x="7037994" y="1273703"/>
            <a:ext cx="2278918" cy="543702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xmlns="" id="{C3E84880-4FD3-1B65-BCD3-9FDD30BCF9E6}"/>
              </a:ext>
            </a:extLst>
          </p:cNvPr>
          <p:cNvGrpSpPr/>
          <p:nvPr/>
        </p:nvGrpSpPr>
        <p:grpSpPr>
          <a:xfrm>
            <a:off x="9185899" y="27992"/>
            <a:ext cx="3129567" cy="1225022"/>
            <a:chOff x="8147474" y="183352"/>
            <a:chExt cx="5254809" cy="1517514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xmlns="" id="{CE3560BE-7103-86AE-4C21-205A283A8D9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8147474" y="183352"/>
              <a:ext cx="1380572" cy="1380570"/>
            </a:xfrm>
            <a:prstGeom prst="ellipse">
              <a:avLst/>
            </a:prstGeom>
          </p:spPr>
        </p:pic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xmlns="" id="{83BAA5CA-E959-F0E8-296D-E87A83BDE5E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 xmlns="">
                    <a14:imgLayer r:embed="rId7">
                      <a14:imgEffect>
                        <a14:backgroundRemoval t="8871" b="89113" l="5227" r="94773">
                          <a14:foregroundMark x1="86629" y1="54404" x2="86591" y2="50403"/>
                          <a14:foregroundMark x1="86878" y1="80914" x2="86805" y2="73132"/>
                          <a14:foregroundMark x1="91364" y1="28226" x2="77159" y2="28226"/>
                          <a14:foregroundMark x1="94886" y1="48673" x2="94886" y2="44355"/>
                          <a14:foregroundMark x1="94886" y1="82661" x2="94886" y2="77302"/>
                          <a14:foregroundMark x1="5227" y1="81067" x2="5227" y2="80056"/>
                          <a14:foregroundMark x1="5227" y1="89132" x2="5227" y2="88680"/>
                          <a14:foregroundMark x1="5227" y1="88710" x2="5227" y2="89659"/>
                          <a14:foregroundMark x1="5682" y1="60484" x2="38752" y2="75112"/>
                          <a14:backgroundMark x1="6477" y1="84677" x2="14318" y2="94758"/>
                          <a14:backgroundMark x1="54659" y1="84677" x2="90114" y2="64516"/>
                          <a14:backgroundMark x1="91364" y1="90726" x2="63636" y2="70968"/>
                          <a14:backgroundMark x1="63636" y1="70968" x2="38409" y2="92742"/>
                          <a14:backgroundMark x1="92159" y1="86694" x2="91705" y2="48387"/>
                          <a14:backgroundMark x1="6023" y1="72581" x2="11932" y2="78629"/>
                          <a14:backgroundMark x1="15909" y1="84677" x2="36705" y2="86694"/>
                          <a14:backgroundMark x1="36705" y1="86694" x2="65227" y2="66532"/>
                          <a14:backgroundMark x1="94432" y1="82661" x2="94432" y2="54435"/>
                          <a14:backgroundMark x1="86136" y1="90726" x2="86136" y2="60484"/>
                          <a14:backgroundMark x1="4886" y1="92742" x2="4432" y2="80645"/>
                          <a14:backgroundMark x1="38864" y1="82661" x2="43182" y2="82661"/>
                          <a14:backgroundMark x1="5341" y1="89919" x2="5114" y2="79839"/>
                          <a14:backgroundMark x1="38636" y1="75806" x2="41705" y2="74597"/>
                          <a14:backgroundMark x1="87045" y1="78629" x2="86932" y2="72984"/>
                          <a14:backgroundMark x1="86932" y1="63710" x2="86705" y2="50000"/>
                          <a14:backgroundMark x1="86477" y1="82661" x2="86136" y2="49597"/>
                          <a14:backgroundMark x1="95114" y1="79839" x2="95114" y2="51210"/>
                          <a14:backgroundMark x1="95114" y1="56452" x2="94773" y2="43548"/>
                          <a14:backgroundMark x1="94773" y1="83871" x2="95114" y2="57661"/>
                          <a14:backgroundMark x1="95114" y1="57661" x2="94659" y2="51210"/>
                          <a14:backgroundMark x1="86705" y1="81452" x2="86136" y2="49597"/>
                          <a14:backgroundMark x1="87159" y1="84677" x2="87045" y2="55242"/>
                          <a14:backgroundMark x1="87045" y1="55242" x2="86250" y2="59677"/>
                          <a14:backgroundMark x1="95227" y1="84274" x2="94432" y2="4637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9528046" y="1074609"/>
              <a:ext cx="3209393" cy="626257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7E667BA1-2F89-0F30-54F1-3479023F671D}"/>
                </a:ext>
              </a:extLst>
            </p:cNvPr>
            <p:cNvSpPr txBox="1"/>
            <p:nvPr/>
          </p:nvSpPr>
          <p:spPr>
            <a:xfrm>
              <a:off x="9528046" y="401292"/>
              <a:ext cx="3874237" cy="7243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1600" b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МБДОУ г. Иркутска </a:t>
              </a:r>
            </a:p>
            <a:p>
              <a:r>
                <a:rPr lang="ru-RU" sz="1600" b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детский сад №124</a:t>
              </a:r>
              <a:endParaRPr lang="ru-RU" sz="1600" b="1" dirty="0">
                <a:solidFill>
                  <a:srgbClr val="002060"/>
                </a:solidFill>
              </a:endParaRPr>
            </a:p>
          </p:txBody>
        </p:sp>
      </p:grpSp>
      <p:pic>
        <p:nvPicPr>
          <p:cNvPr id="12" name="object 3">
            <a:extLst>
              <a:ext uri="{FF2B5EF4-FFF2-40B4-BE49-F238E27FC236}">
                <a16:creationId xmlns:a16="http://schemas.microsoft.com/office/drawing/2014/main" xmlns="" id="{385A5152-5FE2-E789-AB52-387A9C6A6F51}"/>
              </a:ext>
            </a:extLst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7510822" y="130603"/>
            <a:ext cx="1047584" cy="544651"/>
          </a:xfrm>
          <a:prstGeom prst="rect">
            <a:avLst/>
          </a:prstGeom>
        </p:spPr>
      </p:pic>
      <p:sp>
        <p:nvSpPr>
          <p:cNvPr id="14" name="object 3">
            <a:extLst>
              <a:ext uri="{FF2B5EF4-FFF2-40B4-BE49-F238E27FC236}">
                <a16:creationId xmlns:a16="http://schemas.microsoft.com/office/drawing/2014/main" xmlns="" id="{8BD88CF7-64C0-1E10-209E-1245F4F740C9}"/>
              </a:ext>
            </a:extLst>
          </p:cNvPr>
          <p:cNvSpPr/>
          <p:nvPr/>
        </p:nvSpPr>
        <p:spPr>
          <a:xfrm>
            <a:off x="0" y="2453854"/>
            <a:ext cx="699135" cy="2235200"/>
          </a:xfrm>
          <a:custGeom>
            <a:avLst/>
            <a:gdLst/>
            <a:ahLst/>
            <a:cxnLst/>
            <a:rect l="l" t="t" r="r" b="b"/>
            <a:pathLst>
              <a:path w="699135" h="2235200">
                <a:moveTo>
                  <a:pt x="0" y="0"/>
                </a:moveTo>
                <a:lnTo>
                  <a:pt x="0" y="68808"/>
                </a:lnTo>
                <a:lnTo>
                  <a:pt x="46517" y="87144"/>
                </a:lnTo>
                <a:lnTo>
                  <a:pt x="92811" y="107422"/>
                </a:lnTo>
                <a:lnTo>
                  <a:pt x="138702" y="129564"/>
                </a:lnTo>
                <a:lnTo>
                  <a:pt x="184016" y="153497"/>
                </a:lnTo>
                <a:lnTo>
                  <a:pt x="228573" y="179147"/>
                </a:lnTo>
                <a:lnTo>
                  <a:pt x="272201" y="206439"/>
                </a:lnTo>
                <a:lnTo>
                  <a:pt x="314719" y="235301"/>
                </a:lnTo>
                <a:lnTo>
                  <a:pt x="355953" y="265659"/>
                </a:lnTo>
                <a:lnTo>
                  <a:pt x="395727" y="297437"/>
                </a:lnTo>
                <a:lnTo>
                  <a:pt x="433861" y="330563"/>
                </a:lnTo>
                <a:lnTo>
                  <a:pt x="470181" y="364961"/>
                </a:lnTo>
                <a:lnTo>
                  <a:pt x="504510" y="400559"/>
                </a:lnTo>
                <a:lnTo>
                  <a:pt x="536670" y="437281"/>
                </a:lnTo>
                <a:lnTo>
                  <a:pt x="566485" y="475054"/>
                </a:lnTo>
                <a:lnTo>
                  <a:pt x="593778" y="513805"/>
                </a:lnTo>
                <a:lnTo>
                  <a:pt x="618374" y="553458"/>
                </a:lnTo>
                <a:lnTo>
                  <a:pt x="640100" y="593951"/>
                </a:lnTo>
                <a:lnTo>
                  <a:pt x="658766" y="635177"/>
                </a:lnTo>
                <a:lnTo>
                  <a:pt x="674206" y="677095"/>
                </a:lnTo>
                <a:lnTo>
                  <a:pt x="686244" y="719620"/>
                </a:lnTo>
                <a:lnTo>
                  <a:pt x="695860" y="777610"/>
                </a:lnTo>
                <a:lnTo>
                  <a:pt x="697801" y="836879"/>
                </a:lnTo>
                <a:lnTo>
                  <a:pt x="696226" y="866151"/>
                </a:lnTo>
                <a:lnTo>
                  <a:pt x="688631" y="925154"/>
                </a:lnTo>
                <a:lnTo>
                  <a:pt x="670202" y="1005255"/>
                </a:lnTo>
                <a:lnTo>
                  <a:pt x="654592" y="1055593"/>
                </a:lnTo>
                <a:lnTo>
                  <a:pt x="636487" y="1105590"/>
                </a:lnTo>
                <a:lnTo>
                  <a:pt x="616389" y="1155031"/>
                </a:lnTo>
                <a:lnTo>
                  <a:pt x="594800" y="1203695"/>
                </a:lnTo>
                <a:lnTo>
                  <a:pt x="572222" y="1251364"/>
                </a:lnTo>
                <a:lnTo>
                  <a:pt x="549155" y="1297816"/>
                </a:lnTo>
                <a:lnTo>
                  <a:pt x="526102" y="1342837"/>
                </a:lnTo>
                <a:lnTo>
                  <a:pt x="503566" y="1386204"/>
                </a:lnTo>
                <a:lnTo>
                  <a:pt x="479689" y="1431255"/>
                </a:lnTo>
                <a:lnTo>
                  <a:pt x="455123" y="1476043"/>
                </a:lnTo>
                <a:lnTo>
                  <a:pt x="429912" y="1520581"/>
                </a:lnTo>
                <a:lnTo>
                  <a:pt x="404090" y="1564881"/>
                </a:lnTo>
                <a:lnTo>
                  <a:pt x="377697" y="1608952"/>
                </a:lnTo>
                <a:lnTo>
                  <a:pt x="350770" y="1652805"/>
                </a:lnTo>
                <a:lnTo>
                  <a:pt x="323350" y="1696455"/>
                </a:lnTo>
                <a:lnTo>
                  <a:pt x="295471" y="1739908"/>
                </a:lnTo>
                <a:lnTo>
                  <a:pt x="267176" y="1783180"/>
                </a:lnTo>
                <a:lnTo>
                  <a:pt x="238500" y="1826277"/>
                </a:lnTo>
                <a:lnTo>
                  <a:pt x="209481" y="1869215"/>
                </a:lnTo>
                <a:lnTo>
                  <a:pt x="180160" y="1912002"/>
                </a:lnTo>
                <a:lnTo>
                  <a:pt x="150574" y="1954651"/>
                </a:lnTo>
                <a:lnTo>
                  <a:pt x="120759" y="1997172"/>
                </a:lnTo>
                <a:lnTo>
                  <a:pt x="60603" y="2081874"/>
                </a:lnTo>
                <a:lnTo>
                  <a:pt x="0" y="2166200"/>
                </a:lnTo>
                <a:lnTo>
                  <a:pt x="0" y="2235009"/>
                </a:lnTo>
                <a:lnTo>
                  <a:pt x="30099" y="2193201"/>
                </a:lnTo>
                <a:lnTo>
                  <a:pt x="89986" y="2109331"/>
                </a:lnTo>
                <a:lnTo>
                  <a:pt x="149230" y="2025051"/>
                </a:lnTo>
                <a:lnTo>
                  <a:pt x="178527" y="1982732"/>
                </a:lnTo>
                <a:lnTo>
                  <a:pt x="207563" y="1940280"/>
                </a:lnTo>
                <a:lnTo>
                  <a:pt x="236302" y="1897683"/>
                </a:lnTo>
                <a:lnTo>
                  <a:pt x="264712" y="1854932"/>
                </a:lnTo>
                <a:lnTo>
                  <a:pt x="292760" y="1812015"/>
                </a:lnTo>
                <a:lnTo>
                  <a:pt x="320409" y="1768922"/>
                </a:lnTo>
                <a:lnTo>
                  <a:pt x="347628" y="1725642"/>
                </a:lnTo>
                <a:lnTo>
                  <a:pt x="374383" y="1682168"/>
                </a:lnTo>
                <a:lnTo>
                  <a:pt x="400639" y="1638485"/>
                </a:lnTo>
                <a:lnTo>
                  <a:pt x="426364" y="1594584"/>
                </a:lnTo>
                <a:lnTo>
                  <a:pt x="451521" y="1550455"/>
                </a:lnTo>
                <a:lnTo>
                  <a:pt x="476079" y="1506087"/>
                </a:lnTo>
                <a:lnTo>
                  <a:pt x="500004" y="1461471"/>
                </a:lnTo>
                <a:lnTo>
                  <a:pt x="523263" y="1416594"/>
                </a:lnTo>
                <a:lnTo>
                  <a:pt x="545819" y="1371447"/>
                </a:lnTo>
                <a:lnTo>
                  <a:pt x="567223" y="1326484"/>
                </a:lnTo>
                <a:lnTo>
                  <a:pt x="587391" y="1281295"/>
                </a:lnTo>
                <a:lnTo>
                  <a:pt x="606222" y="1235868"/>
                </a:lnTo>
                <a:lnTo>
                  <a:pt x="623615" y="1190189"/>
                </a:lnTo>
                <a:lnTo>
                  <a:pt x="639472" y="1144244"/>
                </a:lnTo>
                <a:lnTo>
                  <a:pt x="653688" y="1098020"/>
                </a:lnTo>
                <a:lnTo>
                  <a:pt x="666164" y="1051502"/>
                </a:lnTo>
                <a:lnTo>
                  <a:pt x="676798" y="1004680"/>
                </a:lnTo>
                <a:lnTo>
                  <a:pt x="685488" y="957536"/>
                </a:lnTo>
                <a:lnTo>
                  <a:pt x="692137" y="910059"/>
                </a:lnTo>
                <a:lnTo>
                  <a:pt x="696638" y="862236"/>
                </a:lnTo>
                <a:lnTo>
                  <a:pt x="698894" y="814050"/>
                </a:lnTo>
                <a:lnTo>
                  <a:pt x="698804" y="765492"/>
                </a:lnTo>
                <a:lnTo>
                  <a:pt x="695796" y="721772"/>
                </a:lnTo>
                <a:lnTo>
                  <a:pt x="689228" y="678568"/>
                </a:lnTo>
                <a:lnTo>
                  <a:pt x="679249" y="635939"/>
                </a:lnTo>
                <a:lnTo>
                  <a:pt x="666011" y="593940"/>
                </a:lnTo>
                <a:lnTo>
                  <a:pt x="649679" y="552663"/>
                </a:lnTo>
                <a:lnTo>
                  <a:pt x="630394" y="512137"/>
                </a:lnTo>
                <a:lnTo>
                  <a:pt x="608314" y="472436"/>
                </a:lnTo>
                <a:lnTo>
                  <a:pt x="583592" y="433621"/>
                </a:lnTo>
                <a:lnTo>
                  <a:pt x="556380" y="395756"/>
                </a:lnTo>
                <a:lnTo>
                  <a:pt x="526833" y="358901"/>
                </a:lnTo>
                <a:lnTo>
                  <a:pt x="495104" y="323119"/>
                </a:lnTo>
                <a:lnTo>
                  <a:pt x="461347" y="288472"/>
                </a:lnTo>
                <a:lnTo>
                  <a:pt x="425715" y="255023"/>
                </a:lnTo>
                <a:lnTo>
                  <a:pt x="388361" y="222832"/>
                </a:lnTo>
                <a:lnTo>
                  <a:pt x="349437" y="191961"/>
                </a:lnTo>
                <a:lnTo>
                  <a:pt x="309100" y="162474"/>
                </a:lnTo>
                <a:lnTo>
                  <a:pt x="267501" y="134433"/>
                </a:lnTo>
                <a:lnTo>
                  <a:pt x="224793" y="107897"/>
                </a:lnTo>
                <a:lnTo>
                  <a:pt x="181130" y="82932"/>
                </a:lnTo>
                <a:lnTo>
                  <a:pt x="136667" y="59597"/>
                </a:lnTo>
                <a:lnTo>
                  <a:pt x="91555" y="37955"/>
                </a:lnTo>
                <a:lnTo>
                  <a:pt x="45947" y="18069"/>
                </a:lnTo>
                <a:lnTo>
                  <a:pt x="0" y="0"/>
                </a:lnTo>
                <a:close/>
              </a:path>
            </a:pathLst>
          </a:custGeom>
          <a:solidFill>
            <a:srgbClr val="F7914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2">
            <a:extLst>
              <a:ext uri="{FF2B5EF4-FFF2-40B4-BE49-F238E27FC236}">
                <a16:creationId xmlns:a16="http://schemas.microsoft.com/office/drawing/2014/main" xmlns="" id="{70D8F3FA-ED04-B8DE-DCC8-762FFF154C8D}"/>
              </a:ext>
            </a:extLst>
          </p:cNvPr>
          <p:cNvSpPr/>
          <p:nvPr/>
        </p:nvSpPr>
        <p:spPr>
          <a:xfrm>
            <a:off x="177" y="5540895"/>
            <a:ext cx="2788920" cy="1018540"/>
          </a:xfrm>
          <a:custGeom>
            <a:avLst/>
            <a:gdLst/>
            <a:ahLst/>
            <a:cxnLst/>
            <a:rect l="l" t="t" r="r" b="b"/>
            <a:pathLst>
              <a:path w="2788920" h="1018540">
                <a:moveTo>
                  <a:pt x="2788780" y="913066"/>
                </a:moveTo>
                <a:lnTo>
                  <a:pt x="2703398" y="907656"/>
                </a:lnTo>
                <a:lnTo>
                  <a:pt x="2648813" y="905230"/>
                </a:lnTo>
                <a:lnTo>
                  <a:pt x="2594191" y="903528"/>
                </a:lnTo>
                <a:lnTo>
                  <a:pt x="2539530" y="902525"/>
                </a:lnTo>
                <a:lnTo>
                  <a:pt x="2484856" y="902195"/>
                </a:lnTo>
                <a:lnTo>
                  <a:pt x="2432888" y="902487"/>
                </a:lnTo>
                <a:lnTo>
                  <a:pt x="2380919" y="903338"/>
                </a:lnTo>
                <a:lnTo>
                  <a:pt x="2277059" y="906653"/>
                </a:lnTo>
                <a:lnTo>
                  <a:pt x="2173338" y="911923"/>
                </a:lnTo>
                <a:lnTo>
                  <a:pt x="2117509" y="915809"/>
                </a:lnTo>
                <a:lnTo>
                  <a:pt x="2061921" y="920623"/>
                </a:lnTo>
                <a:lnTo>
                  <a:pt x="2006536" y="926249"/>
                </a:lnTo>
                <a:lnTo>
                  <a:pt x="1951316" y="932561"/>
                </a:lnTo>
                <a:lnTo>
                  <a:pt x="1896224" y="939419"/>
                </a:lnTo>
                <a:lnTo>
                  <a:pt x="1753831" y="958811"/>
                </a:lnTo>
                <a:lnTo>
                  <a:pt x="1488643" y="994486"/>
                </a:lnTo>
                <a:lnTo>
                  <a:pt x="1432814" y="1000353"/>
                </a:lnTo>
                <a:lnTo>
                  <a:pt x="1376743" y="1004633"/>
                </a:lnTo>
                <a:lnTo>
                  <a:pt x="1320558" y="1007249"/>
                </a:lnTo>
                <a:lnTo>
                  <a:pt x="1264335" y="1008138"/>
                </a:lnTo>
                <a:lnTo>
                  <a:pt x="1213510" y="1007389"/>
                </a:lnTo>
                <a:lnTo>
                  <a:pt x="1162812" y="1005103"/>
                </a:lnTo>
                <a:lnTo>
                  <a:pt x="1112342" y="1001217"/>
                </a:lnTo>
                <a:lnTo>
                  <a:pt x="1062164" y="995667"/>
                </a:lnTo>
                <a:lnTo>
                  <a:pt x="1012355" y="988415"/>
                </a:lnTo>
                <a:lnTo>
                  <a:pt x="962990" y="979385"/>
                </a:lnTo>
                <a:lnTo>
                  <a:pt x="914146" y="968540"/>
                </a:lnTo>
                <a:lnTo>
                  <a:pt x="865886" y="955802"/>
                </a:lnTo>
                <a:lnTo>
                  <a:pt x="818311" y="941133"/>
                </a:lnTo>
                <a:lnTo>
                  <a:pt x="771474" y="924458"/>
                </a:lnTo>
                <a:lnTo>
                  <a:pt x="725462" y="905738"/>
                </a:lnTo>
                <a:lnTo>
                  <a:pt x="680339" y="884897"/>
                </a:lnTo>
                <a:lnTo>
                  <a:pt x="633704" y="860450"/>
                </a:lnTo>
                <a:lnTo>
                  <a:pt x="589203" y="834021"/>
                </a:lnTo>
                <a:lnTo>
                  <a:pt x="546760" y="805738"/>
                </a:lnTo>
                <a:lnTo>
                  <a:pt x="506310" y="775728"/>
                </a:lnTo>
                <a:lnTo>
                  <a:pt x="467766" y="744080"/>
                </a:lnTo>
                <a:lnTo>
                  <a:pt x="431050" y="710946"/>
                </a:lnTo>
                <a:lnTo>
                  <a:pt x="396100" y="676414"/>
                </a:lnTo>
                <a:lnTo>
                  <a:pt x="362826" y="640626"/>
                </a:lnTo>
                <a:lnTo>
                  <a:pt x="331165" y="603681"/>
                </a:lnTo>
                <a:lnTo>
                  <a:pt x="301015" y="565696"/>
                </a:lnTo>
                <a:lnTo>
                  <a:pt x="272326" y="526796"/>
                </a:lnTo>
                <a:lnTo>
                  <a:pt x="245008" y="487108"/>
                </a:lnTo>
                <a:lnTo>
                  <a:pt x="218998" y="446735"/>
                </a:lnTo>
                <a:lnTo>
                  <a:pt x="194195" y="405790"/>
                </a:lnTo>
                <a:lnTo>
                  <a:pt x="170548" y="364401"/>
                </a:lnTo>
                <a:lnTo>
                  <a:pt x="147955" y="322681"/>
                </a:lnTo>
                <a:lnTo>
                  <a:pt x="126365" y="280758"/>
                </a:lnTo>
                <a:lnTo>
                  <a:pt x="105689" y="238734"/>
                </a:lnTo>
                <a:lnTo>
                  <a:pt x="85839" y="196723"/>
                </a:lnTo>
                <a:lnTo>
                  <a:pt x="63627" y="147662"/>
                </a:lnTo>
                <a:lnTo>
                  <a:pt x="42100" y="98374"/>
                </a:lnTo>
                <a:lnTo>
                  <a:pt x="0" y="0"/>
                </a:lnTo>
                <a:lnTo>
                  <a:pt x="0" y="119418"/>
                </a:lnTo>
                <a:lnTo>
                  <a:pt x="19481" y="163372"/>
                </a:lnTo>
                <a:lnTo>
                  <a:pt x="39547" y="207594"/>
                </a:lnTo>
                <a:lnTo>
                  <a:pt x="60198" y="251637"/>
                </a:lnTo>
                <a:lnTo>
                  <a:pt x="81559" y="295427"/>
                </a:lnTo>
                <a:lnTo>
                  <a:pt x="103784" y="338924"/>
                </a:lnTo>
                <a:lnTo>
                  <a:pt x="127050" y="382079"/>
                </a:lnTo>
                <a:lnTo>
                  <a:pt x="151498" y="424840"/>
                </a:lnTo>
                <a:lnTo>
                  <a:pt x="176898" y="466445"/>
                </a:lnTo>
                <a:lnTo>
                  <a:pt x="203746" y="507415"/>
                </a:lnTo>
                <a:lnTo>
                  <a:pt x="232079" y="547636"/>
                </a:lnTo>
                <a:lnTo>
                  <a:pt x="261975" y="587006"/>
                </a:lnTo>
                <a:lnTo>
                  <a:pt x="293484" y="625398"/>
                </a:lnTo>
                <a:lnTo>
                  <a:pt x="326656" y="662711"/>
                </a:lnTo>
                <a:lnTo>
                  <a:pt x="361543" y="698830"/>
                </a:lnTo>
                <a:lnTo>
                  <a:pt x="398195" y="733640"/>
                </a:lnTo>
                <a:lnTo>
                  <a:pt x="436689" y="767029"/>
                </a:lnTo>
                <a:lnTo>
                  <a:pt x="477062" y="798880"/>
                </a:lnTo>
                <a:lnTo>
                  <a:pt x="519379" y="829081"/>
                </a:lnTo>
                <a:lnTo>
                  <a:pt x="563676" y="857529"/>
                </a:lnTo>
                <a:lnTo>
                  <a:pt x="605370" y="881405"/>
                </a:lnTo>
                <a:lnTo>
                  <a:pt x="648208" y="903122"/>
                </a:lnTo>
                <a:lnTo>
                  <a:pt x="692099" y="922756"/>
                </a:lnTo>
                <a:lnTo>
                  <a:pt x="736942" y="940358"/>
                </a:lnTo>
                <a:lnTo>
                  <a:pt x="782675" y="956005"/>
                </a:lnTo>
                <a:lnTo>
                  <a:pt x="829195" y="969746"/>
                </a:lnTo>
                <a:lnTo>
                  <a:pt x="876427" y="981633"/>
                </a:lnTo>
                <a:lnTo>
                  <a:pt x="924280" y="991755"/>
                </a:lnTo>
                <a:lnTo>
                  <a:pt x="972667" y="1000137"/>
                </a:lnTo>
                <a:lnTo>
                  <a:pt x="1021499" y="1006868"/>
                </a:lnTo>
                <a:lnTo>
                  <a:pt x="1070686" y="1011999"/>
                </a:lnTo>
                <a:lnTo>
                  <a:pt x="1120165" y="1015580"/>
                </a:lnTo>
                <a:lnTo>
                  <a:pt x="1169809" y="1017689"/>
                </a:lnTo>
                <a:lnTo>
                  <a:pt x="1219568" y="1018374"/>
                </a:lnTo>
                <a:lnTo>
                  <a:pt x="1244727" y="1018209"/>
                </a:lnTo>
                <a:lnTo>
                  <a:pt x="1295006" y="1016850"/>
                </a:lnTo>
                <a:lnTo>
                  <a:pt x="1369415" y="1012469"/>
                </a:lnTo>
                <a:lnTo>
                  <a:pt x="1418488" y="1008138"/>
                </a:lnTo>
                <a:lnTo>
                  <a:pt x="1467662" y="1002868"/>
                </a:lnTo>
                <a:lnTo>
                  <a:pt x="1516634" y="996823"/>
                </a:lnTo>
                <a:lnTo>
                  <a:pt x="1776514" y="958799"/>
                </a:lnTo>
                <a:lnTo>
                  <a:pt x="1858670" y="947356"/>
                </a:lnTo>
                <a:lnTo>
                  <a:pt x="1907654" y="941324"/>
                </a:lnTo>
                <a:lnTo>
                  <a:pt x="1956727" y="936040"/>
                </a:lnTo>
                <a:lnTo>
                  <a:pt x="2008860" y="931214"/>
                </a:lnTo>
                <a:lnTo>
                  <a:pt x="2061057" y="926947"/>
                </a:lnTo>
                <a:lnTo>
                  <a:pt x="2113318" y="923264"/>
                </a:lnTo>
                <a:lnTo>
                  <a:pt x="2165642" y="920140"/>
                </a:lnTo>
                <a:lnTo>
                  <a:pt x="2217991" y="917587"/>
                </a:lnTo>
                <a:lnTo>
                  <a:pt x="2270379" y="915619"/>
                </a:lnTo>
                <a:lnTo>
                  <a:pt x="2322804" y="914196"/>
                </a:lnTo>
                <a:lnTo>
                  <a:pt x="2375230" y="913358"/>
                </a:lnTo>
                <a:lnTo>
                  <a:pt x="2788780" y="913066"/>
                </a:lnTo>
                <a:close/>
              </a:path>
            </a:pathLst>
          </a:custGeom>
          <a:solidFill>
            <a:srgbClr val="FAAA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4">
            <a:extLst>
              <a:ext uri="{FF2B5EF4-FFF2-40B4-BE49-F238E27FC236}">
                <a16:creationId xmlns:a16="http://schemas.microsoft.com/office/drawing/2014/main" xmlns="" id="{B0048F0A-B3A8-2865-A24A-8945D5A1D8E9}"/>
              </a:ext>
            </a:extLst>
          </p:cNvPr>
          <p:cNvSpPr/>
          <p:nvPr/>
        </p:nvSpPr>
        <p:spPr>
          <a:xfrm>
            <a:off x="11265635" y="6130899"/>
            <a:ext cx="927735" cy="727075"/>
          </a:xfrm>
          <a:custGeom>
            <a:avLst/>
            <a:gdLst/>
            <a:ahLst/>
            <a:cxnLst/>
            <a:rect l="l" t="t" r="r" b="b"/>
            <a:pathLst>
              <a:path w="927734" h="727075">
                <a:moveTo>
                  <a:pt x="0" y="0"/>
                </a:moveTo>
                <a:lnTo>
                  <a:pt x="0" y="18961"/>
                </a:lnTo>
                <a:lnTo>
                  <a:pt x="48435" y="26111"/>
                </a:lnTo>
                <a:lnTo>
                  <a:pt x="96522" y="34531"/>
                </a:lnTo>
                <a:lnTo>
                  <a:pt x="144197" y="44268"/>
                </a:lnTo>
                <a:lnTo>
                  <a:pt x="191394" y="55370"/>
                </a:lnTo>
                <a:lnTo>
                  <a:pt x="238052" y="67881"/>
                </a:lnTo>
                <a:lnTo>
                  <a:pt x="284105" y="81849"/>
                </a:lnTo>
                <a:lnTo>
                  <a:pt x="329490" y="97321"/>
                </a:lnTo>
                <a:lnTo>
                  <a:pt x="374142" y="114343"/>
                </a:lnTo>
                <a:lnTo>
                  <a:pt x="418000" y="132963"/>
                </a:lnTo>
                <a:lnTo>
                  <a:pt x="460997" y="153225"/>
                </a:lnTo>
                <a:lnTo>
                  <a:pt x="507514" y="177707"/>
                </a:lnTo>
                <a:lnTo>
                  <a:pt x="552137" y="204075"/>
                </a:lnTo>
                <a:lnTo>
                  <a:pt x="594729" y="232266"/>
                </a:lnTo>
                <a:lnTo>
                  <a:pt x="635160" y="262225"/>
                </a:lnTo>
                <a:lnTo>
                  <a:pt x="673295" y="293887"/>
                </a:lnTo>
                <a:lnTo>
                  <a:pt x="709004" y="327195"/>
                </a:lnTo>
                <a:lnTo>
                  <a:pt x="742152" y="362087"/>
                </a:lnTo>
                <a:lnTo>
                  <a:pt x="772609" y="398505"/>
                </a:lnTo>
                <a:lnTo>
                  <a:pt x="800240" y="436387"/>
                </a:lnTo>
                <a:lnTo>
                  <a:pt x="824915" y="475675"/>
                </a:lnTo>
                <a:lnTo>
                  <a:pt x="846499" y="516307"/>
                </a:lnTo>
                <a:lnTo>
                  <a:pt x="864859" y="558224"/>
                </a:lnTo>
                <a:lnTo>
                  <a:pt x="879866" y="601366"/>
                </a:lnTo>
                <a:lnTo>
                  <a:pt x="891383" y="645672"/>
                </a:lnTo>
                <a:lnTo>
                  <a:pt x="899281" y="691083"/>
                </a:lnTo>
                <a:lnTo>
                  <a:pt x="902478" y="726909"/>
                </a:lnTo>
                <a:lnTo>
                  <a:pt x="927557" y="726909"/>
                </a:lnTo>
                <a:lnTo>
                  <a:pt x="927557" y="592241"/>
                </a:lnTo>
                <a:lnTo>
                  <a:pt x="912155" y="547918"/>
                </a:lnTo>
                <a:lnTo>
                  <a:pt x="893185" y="504990"/>
                </a:lnTo>
                <a:lnTo>
                  <a:pt x="870819" y="463527"/>
                </a:lnTo>
                <a:lnTo>
                  <a:pt x="845212" y="423559"/>
                </a:lnTo>
                <a:lnTo>
                  <a:pt x="816526" y="385120"/>
                </a:lnTo>
                <a:lnTo>
                  <a:pt x="784917" y="348240"/>
                </a:lnTo>
                <a:lnTo>
                  <a:pt x="750545" y="312953"/>
                </a:lnTo>
                <a:lnTo>
                  <a:pt x="713569" y="279290"/>
                </a:lnTo>
                <a:lnTo>
                  <a:pt x="674147" y="247283"/>
                </a:lnTo>
                <a:lnTo>
                  <a:pt x="632438" y="216965"/>
                </a:lnTo>
                <a:lnTo>
                  <a:pt x="588599" y="188368"/>
                </a:lnTo>
                <a:lnTo>
                  <a:pt x="542790" y="161523"/>
                </a:lnTo>
                <a:lnTo>
                  <a:pt x="495170" y="136463"/>
                </a:lnTo>
                <a:lnTo>
                  <a:pt x="445897" y="113220"/>
                </a:lnTo>
                <a:lnTo>
                  <a:pt x="399849" y="93871"/>
                </a:lnTo>
                <a:lnTo>
                  <a:pt x="352701" y="76344"/>
                </a:lnTo>
                <a:lnTo>
                  <a:pt x="304552" y="60583"/>
                </a:lnTo>
                <a:lnTo>
                  <a:pt x="255496" y="46533"/>
                </a:lnTo>
                <a:lnTo>
                  <a:pt x="205630" y="34137"/>
                </a:lnTo>
                <a:lnTo>
                  <a:pt x="155051" y="23342"/>
                </a:lnTo>
                <a:lnTo>
                  <a:pt x="103856" y="14090"/>
                </a:lnTo>
                <a:lnTo>
                  <a:pt x="52139" y="6328"/>
                </a:lnTo>
                <a:lnTo>
                  <a:pt x="0" y="0"/>
                </a:lnTo>
                <a:close/>
              </a:path>
            </a:pathLst>
          </a:custGeom>
          <a:solidFill>
            <a:srgbClr val="D59A8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4">
            <a:extLst>
              <a:ext uri="{FF2B5EF4-FFF2-40B4-BE49-F238E27FC236}">
                <a16:creationId xmlns:a16="http://schemas.microsoft.com/office/drawing/2014/main" xmlns="" id="{05AACAE5-8796-EB25-34BF-0C9080CDEB9F}"/>
              </a:ext>
            </a:extLst>
          </p:cNvPr>
          <p:cNvSpPr/>
          <p:nvPr/>
        </p:nvSpPr>
        <p:spPr>
          <a:xfrm>
            <a:off x="8724125" y="6118669"/>
            <a:ext cx="3469004" cy="739140"/>
          </a:xfrm>
          <a:custGeom>
            <a:avLst/>
            <a:gdLst/>
            <a:ahLst/>
            <a:cxnLst/>
            <a:rect l="l" t="t" r="r" b="b"/>
            <a:pathLst>
              <a:path w="3469004" h="739140">
                <a:moveTo>
                  <a:pt x="3468497" y="604507"/>
                </a:moveTo>
                <a:lnTo>
                  <a:pt x="3453092" y="560158"/>
                </a:lnTo>
                <a:lnTo>
                  <a:pt x="3434118" y="517220"/>
                </a:lnTo>
                <a:lnTo>
                  <a:pt x="3411753" y="475767"/>
                </a:lnTo>
                <a:lnTo>
                  <a:pt x="3386150" y="435787"/>
                </a:lnTo>
                <a:lnTo>
                  <a:pt x="3357461" y="397357"/>
                </a:lnTo>
                <a:lnTo>
                  <a:pt x="3325850" y="360476"/>
                </a:lnTo>
                <a:lnTo>
                  <a:pt x="3291484" y="325183"/>
                </a:lnTo>
                <a:lnTo>
                  <a:pt x="3254502" y="291528"/>
                </a:lnTo>
                <a:lnTo>
                  <a:pt x="3215081" y="259511"/>
                </a:lnTo>
                <a:lnTo>
                  <a:pt x="3173374" y="229196"/>
                </a:lnTo>
                <a:lnTo>
                  <a:pt x="3129534" y="200596"/>
                </a:lnTo>
                <a:lnTo>
                  <a:pt x="3083725" y="173761"/>
                </a:lnTo>
                <a:lnTo>
                  <a:pt x="3036100" y="148691"/>
                </a:lnTo>
                <a:lnTo>
                  <a:pt x="2986824" y="125450"/>
                </a:lnTo>
                <a:lnTo>
                  <a:pt x="2942475" y="106781"/>
                </a:lnTo>
                <a:lnTo>
                  <a:pt x="2897086" y="89789"/>
                </a:lnTo>
                <a:lnTo>
                  <a:pt x="2850769" y="74447"/>
                </a:lnTo>
                <a:lnTo>
                  <a:pt x="2803601" y="60706"/>
                </a:lnTo>
                <a:lnTo>
                  <a:pt x="2755658" y="48501"/>
                </a:lnTo>
                <a:lnTo>
                  <a:pt x="2707043" y="37795"/>
                </a:lnTo>
                <a:lnTo>
                  <a:pt x="2657830" y="28524"/>
                </a:lnTo>
                <a:lnTo>
                  <a:pt x="2608122" y="20662"/>
                </a:lnTo>
                <a:lnTo>
                  <a:pt x="2557983" y="14147"/>
                </a:lnTo>
                <a:lnTo>
                  <a:pt x="2507513" y="8928"/>
                </a:lnTo>
                <a:lnTo>
                  <a:pt x="2456789" y="4940"/>
                </a:lnTo>
                <a:lnTo>
                  <a:pt x="2405913" y="2171"/>
                </a:lnTo>
                <a:lnTo>
                  <a:pt x="2354961" y="533"/>
                </a:lnTo>
                <a:lnTo>
                  <a:pt x="2304021" y="0"/>
                </a:lnTo>
                <a:lnTo>
                  <a:pt x="2250897" y="571"/>
                </a:lnTo>
                <a:lnTo>
                  <a:pt x="2197976" y="2222"/>
                </a:lnTo>
                <a:lnTo>
                  <a:pt x="2145360" y="4902"/>
                </a:lnTo>
                <a:lnTo>
                  <a:pt x="2093150" y="8559"/>
                </a:lnTo>
                <a:lnTo>
                  <a:pt x="2041436" y="13131"/>
                </a:lnTo>
                <a:lnTo>
                  <a:pt x="1990331" y="18580"/>
                </a:lnTo>
                <a:lnTo>
                  <a:pt x="1939899" y="24815"/>
                </a:lnTo>
                <a:lnTo>
                  <a:pt x="1889112" y="32042"/>
                </a:lnTo>
                <a:lnTo>
                  <a:pt x="1838667" y="40208"/>
                </a:lnTo>
                <a:lnTo>
                  <a:pt x="1788553" y="49276"/>
                </a:lnTo>
                <a:lnTo>
                  <a:pt x="1738757" y="59207"/>
                </a:lnTo>
                <a:lnTo>
                  <a:pt x="1689277" y="69989"/>
                </a:lnTo>
                <a:lnTo>
                  <a:pt x="1640103" y="81559"/>
                </a:lnTo>
                <a:lnTo>
                  <a:pt x="1591221" y="93903"/>
                </a:lnTo>
                <a:lnTo>
                  <a:pt x="1542605" y="106984"/>
                </a:lnTo>
                <a:lnTo>
                  <a:pt x="1494269" y="120777"/>
                </a:lnTo>
                <a:lnTo>
                  <a:pt x="1446174" y="135229"/>
                </a:lnTo>
                <a:lnTo>
                  <a:pt x="1398333" y="150304"/>
                </a:lnTo>
                <a:lnTo>
                  <a:pt x="1350708" y="166001"/>
                </a:lnTo>
                <a:lnTo>
                  <a:pt x="1303324" y="182257"/>
                </a:lnTo>
                <a:lnTo>
                  <a:pt x="1256131" y="199047"/>
                </a:lnTo>
                <a:lnTo>
                  <a:pt x="1209154" y="216331"/>
                </a:lnTo>
                <a:lnTo>
                  <a:pt x="1162342" y="234099"/>
                </a:lnTo>
                <a:lnTo>
                  <a:pt x="1115720" y="252285"/>
                </a:lnTo>
                <a:lnTo>
                  <a:pt x="1022934" y="289826"/>
                </a:lnTo>
                <a:lnTo>
                  <a:pt x="930719" y="328714"/>
                </a:lnTo>
                <a:lnTo>
                  <a:pt x="793229" y="388937"/>
                </a:lnTo>
                <a:lnTo>
                  <a:pt x="383984" y="574916"/>
                </a:lnTo>
                <a:lnTo>
                  <a:pt x="202031" y="655459"/>
                </a:lnTo>
                <a:lnTo>
                  <a:pt x="110705" y="694232"/>
                </a:lnTo>
                <a:lnTo>
                  <a:pt x="18986" y="731672"/>
                </a:lnTo>
                <a:lnTo>
                  <a:pt x="0" y="739140"/>
                </a:lnTo>
                <a:lnTo>
                  <a:pt x="20027" y="739140"/>
                </a:lnTo>
                <a:lnTo>
                  <a:pt x="132791" y="694537"/>
                </a:lnTo>
                <a:lnTo>
                  <a:pt x="271614" y="636866"/>
                </a:lnTo>
                <a:lnTo>
                  <a:pt x="956691" y="333336"/>
                </a:lnTo>
                <a:lnTo>
                  <a:pt x="1049134" y="293319"/>
                </a:lnTo>
                <a:lnTo>
                  <a:pt x="1142796" y="254368"/>
                </a:lnTo>
                <a:lnTo>
                  <a:pt x="1189913" y="235521"/>
                </a:lnTo>
                <a:lnTo>
                  <a:pt x="1237208" y="217144"/>
                </a:lnTo>
                <a:lnTo>
                  <a:pt x="1284719" y="199301"/>
                </a:lnTo>
                <a:lnTo>
                  <a:pt x="1332458" y="182003"/>
                </a:lnTo>
                <a:lnTo>
                  <a:pt x="1380413" y="165303"/>
                </a:lnTo>
                <a:lnTo>
                  <a:pt x="1428597" y="149237"/>
                </a:lnTo>
                <a:lnTo>
                  <a:pt x="1477048" y="133858"/>
                </a:lnTo>
                <a:lnTo>
                  <a:pt x="1525752" y="119202"/>
                </a:lnTo>
                <a:lnTo>
                  <a:pt x="1574723" y="105308"/>
                </a:lnTo>
                <a:lnTo>
                  <a:pt x="1623974" y="92214"/>
                </a:lnTo>
                <a:lnTo>
                  <a:pt x="1673529" y="79971"/>
                </a:lnTo>
                <a:lnTo>
                  <a:pt x="1723377" y="68618"/>
                </a:lnTo>
                <a:lnTo>
                  <a:pt x="1773542" y="58191"/>
                </a:lnTo>
                <a:lnTo>
                  <a:pt x="1824024" y="48729"/>
                </a:lnTo>
                <a:lnTo>
                  <a:pt x="1874850" y="40271"/>
                </a:lnTo>
                <a:lnTo>
                  <a:pt x="1926005" y="32867"/>
                </a:lnTo>
                <a:lnTo>
                  <a:pt x="1977529" y="26568"/>
                </a:lnTo>
                <a:lnTo>
                  <a:pt x="2029421" y="21386"/>
                </a:lnTo>
                <a:lnTo>
                  <a:pt x="2081682" y="17399"/>
                </a:lnTo>
                <a:lnTo>
                  <a:pt x="2134336" y="14605"/>
                </a:lnTo>
                <a:lnTo>
                  <a:pt x="2189315" y="12903"/>
                </a:lnTo>
                <a:lnTo>
                  <a:pt x="2286139" y="12750"/>
                </a:lnTo>
                <a:lnTo>
                  <a:pt x="2297112" y="12852"/>
                </a:lnTo>
                <a:lnTo>
                  <a:pt x="2349728" y="14541"/>
                </a:lnTo>
                <a:lnTo>
                  <a:pt x="2402319" y="17411"/>
                </a:lnTo>
                <a:lnTo>
                  <a:pt x="2454795" y="21526"/>
                </a:lnTo>
                <a:lnTo>
                  <a:pt x="2507069" y="26936"/>
                </a:lnTo>
                <a:lnTo>
                  <a:pt x="2559075" y="33718"/>
                </a:lnTo>
                <a:lnTo>
                  <a:pt x="2610739" y="41922"/>
                </a:lnTo>
                <a:lnTo>
                  <a:pt x="2661958" y="51600"/>
                </a:lnTo>
                <a:lnTo>
                  <a:pt x="2712682" y="62801"/>
                </a:lnTo>
                <a:lnTo>
                  <a:pt x="2762808" y="75603"/>
                </a:lnTo>
                <a:lnTo>
                  <a:pt x="2812275" y="90055"/>
                </a:lnTo>
                <a:lnTo>
                  <a:pt x="2861005" y="106197"/>
                </a:lnTo>
                <a:lnTo>
                  <a:pt x="2908909" y="124117"/>
                </a:lnTo>
                <a:lnTo>
                  <a:pt x="2955912" y="143852"/>
                </a:lnTo>
                <a:lnTo>
                  <a:pt x="3001924" y="165455"/>
                </a:lnTo>
                <a:lnTo>
                  <a:pt x="3048444" y="189941"/>
                </a:lnTo>
                <a:lnTo>
                  <a:pt x="3093097" y="216331"/>
                </a:lnTo>
                <a:lnTo>
                  <a:pt x="3135655" y="244500"/>
                </a:lnTo>
                <a:lnTo>
                  <a:pt x="3176092" y="274459"/>
                </a:lnTo>
                <a:lnTo>
                  <a:pt x="3214230" y="306120"/>
                </a:lnTo>
                <a:lnTo>
                  <a:pt x="3249942" y="339432"/>
                </a:lnTo>
                <a:lnTo>
                  <a:pt x="3283089" y="374319"/>
                </a:lnTo>
                <a:lnTo>
                  <a:pt x="3313544" y="410743"/>
                </a:lnTo>
                <a:lnTo>
                  <a:pt x="3341179" y="448614"/>
                </a:lnTo>
                <a:lnTo>
                  <a:pt x="3365843" y="487908"/>
                </a:lnTo>
                <a:lnTo>
                  <a:pt x="3387433" y="528535"/>
                </a:lnTo>
                <a:lnTo>
                  <a:pt x="3405797" y="570458"/>
                </a:lnTo>
                <a:lnTo>
                  <a:pt x="3420795" y="613600"/>
                </a:lnTo>
                <a:lnTo>
                  <a:pt x="3432314" y="657898"/>
                </a:lnTo>
                <a:lnTo>
                  <a:pt x="3440214" y="703313"/>
                </a:lnTo>
                <a:lnTo>
                  <a:pt x="3443414" y="739140"/>
                </a:lnTo>
                <a:lnTo>
                  <a:pt x="3468497" y="739140"/>
                </a:lnTo>
                <a:lnTo>
                  <a:pt x="3468497" y="604507"/>
                </a:lnTo>
                <a:close/>
              </a:path>
            </a:pathLst>
          </a:custGeom>
          <a:solidFill>
            <a:srgbClr val="D59A8E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1" name="object 6">
            <a:extLst>
              <a:ext uri="{FF2B5EF4-FFF2-40B4-BE49-F238E27FC236}">
                <a16:creationId xmlns:a16="http://schemas.microsoft.com/office/drawing/2014/main" xmlns="" id="{7F385E59-2590-4C41-B4FC-790B2FA0FE0A}"/>
              </a:ext>
            </a:extLst>
          </p:cNvPr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230398" y="97041"/>
            <a:ext cx="2025135" cy="1801704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xmlns="" id="{A064C32E-FCDB-8331-C914-0A04F8D625A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4330" y="1959071"/>
            <a:ext cx="1780755" cy="2374488"/>
          </a:xfrm>
          <a:prstGeom prst="roundRect">
            <a:avLst/>
          </a:prstGeom>
          <a:ln w="19050">
            <a:solidFill>
              <a:schemeClr val="accent1"/>
            </a:solidFill>
          </a:ln>
          <a:effectLst/>
        </p:spPr>
      </p:pic>
      <p:sp>
        <p:nvSpPr>
          <p:cNvPr id="36" name="object 3">
            <a:extLst>
              <a:ext uri="{FF2B5EF4-FFF2-40B4-BE49-F238E27FC236}">
                <a16:creationId xmlns:a16="http://schemas.microsoft.com/office/drawing/2014/main" xmlns="" id="{9E667104-EF2A-1977-360B-9D584569CF00}"/>
              </a:ext>
            </a:extLst>
          </p:cNvPr>
          <p:cNvSpPr/>
          <p:nvPr/>
        </p:nvSpPr>
        <p:spPr>
          <a:xfrm rot="16200000">
            <a:off x="5802169" y="5556035"/>
            <a:ext cx="223492" cy="2398212"/>
          </a:xfrm>
          <a:custGeom>
            <a:avLst/>
            <a:gdLst/>
            <a:ahLst/>
            <a:cxnLst/>
            <a:rect l="l" t="t" r="r" b="b"/>
            <a:pathLst>
              <a:path w="699135" h="2235200">
                <a:moveTo>
                  <a:pt x="0" y="0"/>
                </a:moveTo>
                <a:lnTo>
                  <a:pt x="0" y="68808"/>
                </a:lnTo>
                <a:lnTo>
                  <a:pt x="46517" y="87144"/>
                </a:lnTo>
                <a:lnTo>
                  <a:pt x="92811" y="107422"/>
                </a:lnTo>
                <a:lnTo>
                  <a:pt x="138702" y="129564"/>
                </a:lnTo>
                <a:lnTo>
                  <a:pt x="184016" y="153497"/>
                </a:lnTo>
                <a:lnTo>
                  <a:pt x="228573" y="179147"/>
                </a:lnTo>
                <a:lnTo>
                  <a:pt x="272201" y="206439"/>
                </a:lnTo>
                <a:lnTo>
                  <a:pt x="314719" y="235301"/>
                </a:lnTo>
                <a:lnTo>
                  <a:pt x="355953" y="265659"/>
                </a:lnTo>
                <a:lnTo>
                  <a:pt x="395727" y="297437"/>
                </a:lnTo>
                <a:lnTo>
                  <a:pt x="433861" y="330563"/>
                </a:lnTo>
                <a:lnTo>
                  <a:pt x="470181" y="364961"/>
                </a:lnTo>
                <a:lnTo>
                  <a:pt x="504510" y="400559"/>
                </a:lnTo>
                <a:lnTo>
                  <a:pt x="536670" y="437281"/>
                </a:lnTo>
                <a:lnTo>
                  <a:pt x="566485" y="475054"/>
                </a:lnTo>
                <a:lnTo>
                  <a:pt x="593778" y="513805"/>
                </a:lnTo>
                <a:lnTo>
                  <a:pt x="618374" y="553458"/>
                </a:lnTo>
                <a:lnTo>
                  <a:pt x="640100" y="593951"/>
                </a:lnTo>
                <a:lnTo>
                  <a:pt x="658766" y="635177"/>
                </a:lnTo>
                <a:lnTo>
                  <a:pt x="674206" y="677095"/>
                </a:lnTo>
                <a:lnTo>
                  <a:pt x="686244" y="719620"/>
                </a:lnTo>
                <a:lnTo>
                  <a:pt x="695860" y="777610"/>
                </a:lnTo>
                <a:lnTo>
                  <a:pt x="697801" y="836879"/>
                </a:lnTo>
                <a:lnTo>
                  <a:pt x="696226" y="866151"/>
                </a:lnTo>
                <a:lnTo>
                  <a:pt x="688631" y="925154"/>
                </a:lnTo>
                <a:lnTo>
                  <a:pt x="670202" y="1005255"/>
                </a:lnTo>
                <a:lnTo>
                  <a:pt x="654592" y="1055593"/>
                </a:lnTo>
                <a:lnTo>
                  <a:pt x="636487" y="1105590"/>
                </a:lnTo>
                <a:lnTo>
                  <a:pt x="616389" y="1155031"/>
                </a:lnTo>
                <a:lnTo>
                  <a:pt x="594800" y="1203695"/>
                </a:lnTo>
                <a:lnTo>
                  <a:pt x="572222" y="1251364"/>
                </a:lnTo>
                <a:lnTo>
                  <a:pt x="549155" y="1297816"/>
                </a:lnTo>
                <a:lnTo>
                  <a:pt x="526102" y="1342837"/>
                </a:lnTo>
                <a:lnTo>
                  <a:pt x="503566" y="1386204"/>
                </a:lnTo>
                <a:lnTo>
                  <a:pt x="479689" y="1431255"/>
                </a:lnTo>
                <a:lnTo>
                  <a:pt x="455123" y="1476043"/>
                </a:lnTo>
                <a:lnTo>
                  <a:pt x="429912" y="1520581"/>
                </a:lnTo>
                <a:lnTo>
                  <a:pt x="404090" y="1564881"/>
                </a:lnTo>
                <a:lnTo>
                  <a:pt x="377697" y="1608952"/>
                </a:lnTo>
                <a:lnTo>
                  <a:pt x="350770" y="1652805"/>
                </a:lnTo>
                <a:lnTo>
                  <a:pt x="323350" y="1696455"/>
                </a:lnTo>
                <a:lnTo>
                  <a:pt x="295471" y="1739908"/>
                </a:lnTo>
                <a:lnTo>
                  <a:pt x="267176" y="1783180"/>
                </a:lnTo>
                <a:lnTo>
                  <a:pt x="238500" y="1826277"/>
                </a:lnTo>
                <a:lnTo>
                  <a:pt x="209481" y="1869215"/>
                </a:lnTo>
                <a:lnTo>
                  <a:pt x="180160" y="1912002"/>
                </a:lnTo>
                <a:lnTo>
                  <a:pt x="150574" y="1954651"/>
                </a:lnTo>
                <a:lnTo>
                  <a:pt x="120759" y="1997172"/>
                </a:lnTo>
                <a:lnTo>
                  <a:pt x="60603" y="2081874"/>
                </a:lnTo>
                <a:lnTo>
                  <a:pt x="0" y="2166200"/>
                </a:lnTo>
                <a:lnTo>
                  <a:pt x="0" y="2235009"/>
                </a:lnTo>
                <a:lnTo>
                  <a:pt x="30099" y="2193201"/>
                </a:lnTo>
                <a:lnTo>
                  <a:pt x="89986" y="2109331"/>
                </a:lnTo>
                <a:lnTo>
                  <a:pt x="149230" y="2025051"/>
                </a:lnTo>
                <a:lnTo>
                  <a:pt x="178527" y="1982732"/>
                </a:lnTo>
                <a:lnTo>
                  <a:pt x="207563" y="1940280"/>
                </a:lnTo>
                <a:lnTo>
                  <a:pt x="236302" y="1897683"/>
                </a:lnTo>
                <a:lnTo>
                  <a:pt x="264712" y="1854932"/>
                </a:lnTo>
                <a:lnTo>
                  <a:pt x="292760" y="1812015"/>
                </a:lnTo>
                <a:lnTo>
                  <a:pt x="320409" y="1768922"/>
                </a:lnTo>
                <a:lnTo>
                  <a:pt x="347628" y="1725642"/>
                </a:lnTo>
                <a:lnTo>
                  <a:pt x="374383" y="1682168"/>
                </a:lnTo>
                <a:lnTo>
                  <a:pt x="400639" y="1638485"/>
                </a:lnTo>
                <a:lnTo>
                  <a:pt x="426364" y="1594584"/>
                </a:lnTo>
                <a:lnTo>
                  <a:pt x="451521" y="1550455"/>
                </a:lnTo>
                <a:lnTo>
                  <a:pt x="476079" y="1506087"/>
                </a:lnTo>
                <a:lnTo>
                  <a:pt x="500004" y="1461471"/>
                </a:lnTo>
                <a:lnTo>
                  <a:pt x="523263" y="1416594"/>
                </a:lnTo>
                <a:lnTo>
                  <a:pt x="545819" y="1371447"/>
                </a:lnTo>
                <a:lnTo>
                  <a:pt x="567223" y="1326484"/>
                </a:lnTo>
                <a:lnTo>
                  <a:pt x="587391" y="1281295"/>
                </a:lnTo>
                <a:lnTo>
                  <a:pt x="606222" y="1235868"/>
                </a:lnTo>
                <a:lnTo>
                  <a:pt x="623615" y="1190189"/>
                </a:lnTo>
                <a:lnTo>
                  <a:pt x="639472" y="1144244"/>
                </a:lnTo>
                <a:lnTo>
                  <a:pt x="653688" y="1098020"/>
                </a:lnTo>
                <a:lnTo>
                  <a:pt x="666164" y="1051502"/>
                </a:lnTo>
                <a:lnTo>
                  <a:pt x="676798" y="1004680"/>
                </a:lnTo>
                <a:lnTo>
                  <a:pt x="685488" y="957536"/>
                </a:lnTo>
                <a:lnTo>
                  <a:pt x="692137" y="910059"/>
                </a:lnTo>
                <a:lnTo>
                  <a:pt x="696638" y="862236"/>
                </a:lnTo>
                <a:lnTo>
                  <a:pt x="698894" y="814050"/>
                </a:lnTo>
                <a:lnTo>
                  <a:pt x="698804" y="765492"/>
                </a:lnTo>
                <a:lnTo>
                  <a:pt x="695796" y="721772"/>
                </a:lnTo>
                <a:lnTo>
                  <a:pt x="689228" y="678568"/>
                </a:lnTo>
                <a:lnTo>
                  <a:pt x="679249" y="635939"/>
                </a:lnTo>
                <a:lnTo>
                  <a:pt x="666011" y="593940"/>
                </a:lnTo>
                <a:lnTo>
                  <a:pt x="649679" y="552663"/>
                </a:lnTo>
                <a:lnTo>
                  <a:pt x="630394" y="512137"/>
                </a:lnTo>
                <a:lnTo>
                  <a:pt x="608314" y="472436"/>
                </a:lnTo>
                <a:lnTo>
                  <a:pt x="583592" y="433621"/>
                </a:lnTo>
                <a:lnTo>
                  <a:pt x="556380" y="395756"/>
                </a:lnTo>
                <a:lnTo>
                  <a:pt x="526833" y="358901"/>
                </a:lnTo>
                <a:lnTo>
                  <a:pt x="495104" y="323119"/>
                </a:lnTo>
                <a:lnTo>
                  <a:pt x="461347" y="288472"/>
                </a:lnTo>
                <a:lnTo>
                  <a:pt x="425715" y="255023"/>
                </a:lnTo>
                <a:lnTo>
                  <a:pt x="388361" y="222832"/>
                </a:lnTo>
                <a:lnTo>
                  <a:pt x="349437" y="191961"/>
                </a:lnTo>
                <a:lnTo>
                  <a:pt x="309100" y="162474"/>
                </a:lnTo>
                <a:lnTo>
                  <a:pt x="267501" y="134433"/>
                </a:lnTo>
                <a:lnTo>
                  <a:pt x="224793" y="107897"/>
                </a:lnTo>
                <a:lnTo>
                  <a:pt x="181130" y="82932"/>
                </a:lnTo>
                <a:lnTo>
                  <a:pt x="136667" y="59597"/>
                </a:lnTo>
                <a:lnTo>
                  <a:pt x="91555" y="37955"/>
                </a:lnTo>
                <a:lnTo>
                  <a:pt x="45947" y="18069"/>
                </a:lnTo>
                <a:lnTo>
                  <a:pt x="0" y="0"/>
                </a:lnTo>
                <a:close/>
              </a:path>
            </a:pathLst>
          </a:custGeom>
          <a:solidFill>
            <a:srgbClr val="F79147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7" name="object 52">
            <a:extLst>
              <a:ext uri="{FF2B5EF4-FFF2-40B4-BE49-F238E27FC236}">
                <a16:creationId xmlns:a16="http://schemas.microsoft.com/office/drawing/2014/main" xmlns="" id="{BD1A2FA1-E34B-7451-27CB-5539D61EE1DA}"/>
              </a:ext>
            </a:extLst>
          </p:cNvPr>
          <p:cNvGrpSpPr/>
          <p:nvPr/>
        </p:nvGrpSpPr>
        <p:grpSpPr>
          <a:xfrm>
            <a:off x="161080" y="5931570"/>
            <a:ext cx="1121571" cy="873804"/>
            <a:chOff x="6076628" y="2119396"/>
            <a:chExt cx="578485" cy="523240"/>
          </a:xfrm>
        </p:grpSpPr>
        <p:pic>
          <p:nvPicPr>
            <p:cNvPr id="38" name="object 53">
              <a:extLst>
                <a:ext uri="{FF2B5EF4-FFF2-40B4-BE49-F238E27FC236}">
                  <a16:creationId xmlns:a16="http://schemas.microsoft.com/office/drawing/2014/main" xmlns="" id="{69BC2BF5-FAA0-9857-31BA-1B4BCD733A4A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112365" y="2154308"/>
              <a:ext cx="542740" cy="487896"/>
            </a:xfrm>
            <a:prstGeom prst="rect">
              <a:avLst/>
            </a:prstGeom>
          </p:spPr>
        </p:pic>
        <p:sp>
          <p:nvSpPr>
            <p:cNvPr id="39" name="object 54">
              <a:extLst>
                <a:ext uri="{FF2B5EF4-FFF2-40B4-BE49-F238E27FC236}">
                  <a16:creationId xmlns:a16="http://schemas.microsoft.com/office/drawing/2014/main" xmlns="" id="{5F4C89DF-4E0B-EDEC-59F1-B887C8946FE4}"/>
                </a:ext>
              </a:extLst>
            </p:cNvPr>
            <p:cNvSpPr/>
            <p:nvPr/>
          </p:nvSpPr>
          <p:spPr>
            <a:xfrm>
              <a:off x="6078216" y="2120983"/>
              <a:ext cx="429259" cy="374650"/>
            </a:xfrm>
            <a:custGeom>
              <a:avLst/>
              <a:gdLst/>
              <a:ahLst/>
              <a:cxnLst/>
              <a:rect l="l" t="t" r="r" b="b"/>
              <a:pathLst>
                <a:path w="429259" h="374650">
                  <a:moveTo>
                    <a:pt x="424393" y="195787"/>
                  </a:moveTo>
                  <a:lnTo>
                    <a:pt x="184990" y="195787"/>
                  </a:lnTo>
                  <a:lnTo>
                    <a:pt x="162467" y="229386"/>
                  </a:lnTo>
                  <a:lnTo>
                    <a:pt x="147871" y="259523"/>
                  </a:lnTo>
                  <a:lnTo>
                    <a:pt x="140329" y="286185"/>
                  </a:lnTo>
                  <a:lnTo>
                    <a:pt x="138971" y="309361"/>
                  </a:lnTo>
                  <a:lnTo>
                    <a:pt x="142923" y="329041"/>
                  </a:lnTo>
                  <a:lnTo>
                    <a:pt x="177909" y="366979"/>
                  </a:lnTo>
                  <a:lnTo>
                    <a:pt x="211785" y="374568"/>
                  </a:lnTo>
                  <a:lnTo>
                    <a:pt x="229269" y="373018"/>
                  </a:lnTo>
                  <a:lnTo>
                    <a:pt x="273443" y="346844"/>
                  </a:lnTo>
                  <a:lnTo>
                    <a:pt x="286870" y="288143"/>
                  </a:lnTo>
                  <a:lnTo>
                    <a:pt x="267105" y="230784"/>
                  </a:lnTo>
                  <a:lnTo>
                    <a:pt x="245988" y="196599"/>
                  </a:lnTo>
                  <a:lnTo>
                    <a:pt x="425042" y="196599"/>
                  </a:lnTo>
                  <a:lnTo>
                    <a:pt x="424393" y="195787"/>
                  </a:lnTo>
                  <a:close/>
                </a:path>
                <a:path w="429259" h="374650">
                  <a:moveTo>
                    <a:pt x="425042" y="196599"/>
                  </a:moveTo>
                  <a:lnTo>
                    <a:pt x="245988" y="196599"/>
                  </a:lnTo>
                  <a:lnTo>
                    <a:pt x="272256" y="229795"/>
                  </a:lnTo>
                  <a:lnTo>
                    <a:pt x="297585" y="254116"/>
                  </a:lnTo>
                  <a:lnTo>
                    <a:pt x="321646" y="270426"/>
                  </a:lnTo>
                  <a:lnTo>
                    <a:pt x="344110" y="279584"/>
                  </a:lnTo>
                  <a:lnTo>
                    <a:pt x="364648" y="282454"/>
                  </a:lnTo>
                  <a:lnTo>
                    <a:pt x="382931" y="279897"/>
                  </a:lnTo>
                  <a:lnTo>
                    <a:pt x="420959" y="248286"/>
                  </a:lnTo>
                  <a:lnTo>
                    <a:pt x="429004" y="215878"/>
                  </a:lnTo>
                  <a:lnTo>
                    <a:pt x="426848" y="198859"/>
                  </a:lnTo>
                  <a:lnTo>
                    <a:pt x="425042" y="196599"/>
                  </a:lnTo>
                  <a:close/>
                </a:path>
                <a:path w="429259" h="374650">
                  <a:moveTo>
                    <a:pt x="125943" y="137220"/>
                  </a:moveTo>
                  <a:lnTo>
                    <a:pt x="62618" y="141358"/>
                  </a:lnTo>
                  <a:lnTo>
                    <a:pt x="22367" y="162333"/>
                  </a:lnTo>
                  <a:lnTo>
                    <a:pt x="0" y="210136"/>
                  </a:lnTo>
                  <a:lnTo>
                    <a:pt x="1478" y="226947"/>
                  </a:lnTo>
                  <a:lnTo>
                    <a:pt x="28524" y="267823"/>
                  </a:lnTo>
                  <a:lnTo>
                    <a:pt x="62391" y="278410"/>
                  </a:lnTo>
                  <a:lnTo>
                    <a:pt x="83176" y="276094"/>
                  </a:lnTo>
                  <a:lnTo>
                    <a:pt x="106130" y="267544"/>
                  </a:lnTo>
                  <a:lnTo>
                    <a:pt x="130949" y="251889"/>
                  </a:lnTo>
                  <a:lnTo>
                    <a:pt x="157336" y="228260"/>
                  </a:lnTo>
                  <a:lnTo>
                    <a:pt x="184990" y="195787"/>
                  </a:lnTo>
                  <a:lnTo>
                    <a:pt x="424393" y="195787"/>
                  </a:lnTo>
                  <a:lnTo>
                    <a:pt x="391712" y="154886"/>
                  </a:lnTo>
                  <a:lnTo>
                    <a:pt x="357763" y="144961"/>
                  </a:lnTo>
                  <a:lnTo>
                    <a:pt x="265699" y="144961"/>
                  </a:lnTo>
                  <a:lnTo>
                    <a:pt x="270954" y="143640"/>
                  </a:lnTo>
                  <a:lnTo>
                    <a:pt x="167007" y="143640"/>
                  </a:lnTo>
                  <a:lnTo>
                    <a:pt x="125943" y="137220"/>
                  </a:lnTo>
                  <a:close/>
                </a:path>
                <a:path w="429259" h="374650">
                  <a:moveTo>
                    <a:pt x="306671" y="139640"/>
                  </a:moveTo>
                  <a:lnTo>
                    <a:pt x="265699" y="144961"/>
                  </a:lnTo>
                  <a:lnTo>
                    <a:pt x="357763" y="144961"/>
                  </a:lnTo>
                  <a:lnTo>
                    <a:pt x="341113" y="140093"/>
                  </a:lnTo>
                  <a:lnTo>
                    <a:pt x="306671" y="139640"/>
                  </a:lnTo>
                  <a:close/>
                </a:path>
                <a:path w="429259" h="374650">
                  <a:moveTo>
                    <a:pt x="142899" y="0"/>
                  </a:moveTo>
                  <a:lnTo>
                    <a:pt x="104875" y="6299"/>
                  </a:lnTo>
                  <a:lnTo>
                    <a:pt x="62241" y="39768"/>
                  </a:lnTo>
                  <a:lnTo>
                    <a:pt x="54838" y="70901"/>
                  </a:lnTo>
                  <a:lnTo>
                    <a:pt x="60380" y="87265"/>
                  </a:lnTo>
                  <a:lnTo>
                    <a:pt x="73388" y="103337"/>
                  </a:lnTo>
                  <a:lnTo>
                    <a:pt x="94843" y="118502"/>
                  </a:lnTo>
                  <a:lnTo>
                    <a:pt x="125723" y="132142"/>
                  </a:lnTo>
                  <a:lnTo>
                    <a:pt x="167007" y="143640"/>
                  </a:lnTo>
                  <a:lnTo>
                    <a:pt x="270954" y="143640"/>
                  </a:lnTo>
                  <a:lnTo>
                    <a:pt x="307045" y="134569"/>
                  </a:lnTo>
                  <a:lnTo>
                    <a:pt x="338100" y="121757"/>
                  </a:lnTo>
                  <a:lnTo>
                    <a:pt x="352301" y="112221"/>
                  </a:lnTo>
                  <a:lnTo>
                    <a:pt x="216893" y="112221"/>
                  </a:lnTo>
                  <a:lnTo>
                    <a:pt x="214445" y="76263"/>
                  </a:lnTo>
                  <a:lnTo>
                    <a:pt x="206738" y="48027"/>
                  </a:lnTo>
                  <a:lnTo>
                    <a:pt x="194750" y="26901"/>
                  </a:lnTo>
                  <a:lnTo>
                    <a:pt x="179462" y="12265"/>
                  </a:lnTo>
                  <a:lnTo>
                    <a:pt x="161852" y="3502"/>
                  </a:lnTo>
                  <a:lnTo>
                    <a:pt x="142899" y="0"/>
                  </a:lnTo>
                  <a:close/>
                </a:path>
                <a:path w="429259" h="374650">
                  <a:moveTo>
                    <a:pt x="293317" y="2012"/>
                  </a:moveTo>
                  <a:lnTo>
                    <a:pt x="274380" y="5008"/>
                  </a:lnTo>
                  <a:lnTo>
                    <a:pt x="241071" y="27520"/>
                  </a:lnTo>
                  <a:lnTo>
                    <a:pt x="220237" y="76339"/>
                  </a:lnTo>
                  <a:lnTo>
                    <a:pt x="216893" y="112221"/>
                  </a:lnTo>
                  <a:lnTo>
                    <a:pt x="352301" y="112221"/>
                  </a:lnTo>
                  <a:lnTo>
                    <a:pt x="359820" y="107171"/>
                  </a:lnTo>
                  <a:lnTo>
                    <a:pt x="373164" y="91451"/>
                  </a:lnTo>
                  <a:lnTo>
                    <a:pt x="379091" y="75242"/>
                  </a:lnTo>
                  <a:lnTo>
                    <a:pt x="378555" y="59184"/>
                  </a:lnTo>
                  <a:lnTo>
                    <a:pt x="347766" y="18348"/>
                  </a:lnTo>
                  <a:lnTo>
                    <a:pt x="312500" y="3665"/>
                  </a:lnTo>
                  <a:lnTo>
                    <a:pt x="293317" y="2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55">
              <a:extLst>
                <a:ext uri="{FF2B5EF4-FFF2-40B4-BE49-F238E27FC236}">
                  <a16:creationId xmlns:a16="http://schemas.microsoft.com/office/drawing/2014/main" xmlns="" id="{9D61EED2-5737-92F7-DAAA-F53D6D4F9BE7}"/>
                </a:ext>
              </a:extLst>
            </p:cNvPr>
            <p:cNvSpPr/>
            <p:nvPr/>
          </p:nvSpPr>
          <p:spPr>
            <a:xfrm>
              <a:off x="6078216" y="2120983"/>
              <a:ext cx="429259" cy="374650"/>
            </a:xfrm>
            <a:custGeom>
              <a:avLst/>
              <a:gdLst/>
              <a:ahLst/>
              <a:cxnLst/>
              <a:rect l="l" t="t" r="r" b="b"/>
              <a:pathLst>
                <a:path w="429259" h="374650">
                  <a:moveTo>
                    <a:pt x="184990" y="195787"/>
                  </a:moveTo>
                  <a:lnTo>
                    <a:pt x="162467" y="229386"/>
                  </a:lnTo>
                  <a:lnTo>
                    <a:pt x="147871" y="259522"/>
                  </a:lnTo>
                  <a:lnTo>
                    <a:pt x="140330" y="286185"/>
                  </a:lnTo>
                  <a:lnTo>
                    <a:pt x="138971" y="309361"/>
                  </a:lnTo>
                  <a:lnTo>
                    <a:pt x="142923" y="329042"/>
                  </a:lnTo>
                  <a:lnTo>
                    <a:pt x="177908" y="366978"/>
                  </a:lnTo>
                  <a:lnTo>
                    <a:pt x="211784" y="374567"/>
                  </a:lnTo>
                  <a:lnTo>
                    <a:pt x="229270" y="373017"/>
                  </a:lnTo>
                  <a:lnTo>
                    <a:pt x="273443" y="346845"/>
                  </a:lnTo>
                  <a:lnTo>
                    <a:pt x="287265" y="311344"/>
                  </a:lnTo>
                  <a:lnTo>
                    <a:pt x="286871" y="288143"/>
                  </a:lnTo>
                  <a:lnTo>
                    <a:pt x="280441" y="261293"/>
                  </a:lnTo>
                  <a:lnTo>
                    <a:pt x="267105" y="230784"/>
                  </a:lnTo>
                  <a:lnTo>
                    <a:pt x="245988" y="196599"/>
                  </a:lnTo>
                  <a:lnTo>
                    <a:pt x="272257" y="229794"/>
                  </a:lnTo>
                  <a:lnTo>
                    <a:pt x="297586" y="254116"/>
                  </a:lnTo>
                  <a:lnTo>
                    <a:pt x="321647" y="270425"/>
                  </a:lnTo>
                  <a:lnTo>
                    <a:pt x="344110" y="279584"/>
                  </a:lnTo>
                  <a:lnTo>
                    <a:pt x="364649" y="282453"/>
                  </a:lnTo>
                  <a:lnTo>
                    <a:pt x="382932" y="279897"/>
                  </a:lnTo>
                  <a:lnTo>
                    <a:pt x="420960" y="248286"/>
                  </a:lnTo>
                  <a:lnTo>
                    <a:pt x="429004" y="215878"/>
                  </a:lnTo>
                  <a:lnTo>
                    <a:pt x="426848" y="198859"/>
                  </a:lnTo>
                  <a:lnTo>
                    <a:pt x="391712" y="154887"/>
                  </a:lnTo>
                  <a:lnTo>
                    <a:pt x="341112" y="140093"/>
                  </a:lnTo>
                  <a:lnTo>
                    <a:pt x="306671" y="139640"/>
                  </a:lnTo>
                  <a:lnTo>
                    <a:pt x="265700" y="144961"/>
                  </a:lnTo>
                  <a:lnTo>
                    <a:pt x="307045" y="134568"/>
                  </a:lnTo>
                  <a:lnTo>
                    <a:pt x="338101" y="121756"/>
                  </a:lnTo>
                  <a:lnTo>
                    <a:pt x="359820" y="107170"/>
                  </a:lnTo>
                  <a:lnTo>
                    <a:pt x="373164" y="91450"/>
                  </a:lnTo>
                  <a:lnTo>
                    <a:pt x="379091" y="75242"/>
                  </a:lnTo>
                  <a:lnTo>
                    <a:pt x="378556" y="59183"/>
                  </a:lnTo>
                  <a:lnTo>
                    <a:pt x="347767" y="18348"/>
                  </a:lnTo>
                  <a:lnTo>
                    <a:pt x="312500" y="3665"/>
                  </a:lnTo>
                  <a:lnTo>
                    <a:pt x="293318" y="2012"/>
                  </a:lnTo>
                  <a:lnTo>
                    <a:pt x="274380" y="5008"/>
                  </a:lnTo>
                  <a:lnTo>
                    <a:pt x="241072" y="27521"/>
                  </a:lnTo>
                  <a:lnTo>
                    <a:pt x="220238" y="76339"/>
                  </a:lnTo>
                  <a:lnTo>
                    <a:pt x="216893" y="112220"/>
                  </a:lnTo>
                  <a:lnTo>
                    <a:pt x="214445" y="76262"/>
                  </a:lnTo>
                  <a:lnTo>
                    <a:pt x="194750" y="26901"/>
                  </a:lnTo>
                  <a:lnTo>
                    <a:pt x="161852" y="3503"/>
                  </a:lnTo>
                  <a:lnTo>
                    <a:pt x="142899" y="0"/>
                  </a:lnTo>
                  <a:lnTo>
                    <a:pt x="123580" y="1137"/>
                  </a:lnTo>
                  <a:lnTo>
                    <a:pt x="87766" y="14869"/>
                  </a:lnTo>
                  <a:lnTo>
                    <a:pt x="55785" y="54864"/>
                  </a:lnTo>
                  <a:lnTo>
                    <a:pt x="54839" y="70901"/>
                  </a:lnTo>
                  <a:lnTo>
                    <a:pt x="60381" y="87265"/>
                  </a:lnTo>
                  <a:lnTo>
                    <a:pt x="73389" y="103336"/>
                  </a:lnTo>
                  <a:lnTo>
                    <a:pt x="94844" y="118501"/>
                  </a:lnTo>
                  <a:lnTo>
                    <a:pt x="125724" y="132141"/>
                  </a:lnTo>
                  <a:lnTo>
                    <a:pt x="167008" y="143640"/>
                  </a:lnTo>
                  <a:lnTo>
                    <a:pt x="125944" y="137220"/>
                  </a:lnTo>
                  <a:lnTo>
                    <a:pt x="62619" y="141359"/>
                  </a:lnTo>
                  <a:lnTo>
                    <a:pt x="22368" y="162333"/>
                  </a:lnTo>
                  <a:lnTo>
                    <a:pt x="0" y="210136"/>
                  </a:lnTo>
                  <a:lnTo>
                    <a:pt x="1479" y="226946"/>
                  </a:lnTo>
                  <a:lnTo>
                    <a:pt x="28523" y="267823"/>
                  </a:lnTo>
                  <a:lnTo>
                    <a:pt x="62392" y="278411"/>
                  </a:lnTo>
                  <a:lnTo>
                    <a:pt x="83176" y="276093"/>
                  </a:lnTo>
                  <a:lnTo>
                    <a:pt x="106130" y="267544"/>
                  </a:lnTo>
                  <a:lnTo>
                    <a:pt x="130949" y="251889"/>
                  </a:lnTo>
                  <a:lnTo>
                    <a:pt x="157336" y="228261"/>
                  </a:lnTo>
                  <a:lnTo>
                    <a:pt x="184990" y="195787"/>
                  </a:lnTo>
                  <a:close/>
                </a:path>
              </a:pathLst>
            </a:custGeom>
            <a:ln w="3175">
              <a:solidFill>
                <a:srgbClr val="00AEE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1" name="object 56">
              <a:extLst>
                <a:ext uri="{FF2B5EF4-FFF2-40B4-BE49-F238E27FC236}">
                  <a16:creationId xmlns:a16="http://schemas.microsoft.com/office/drawing/2014/main" xmlns="" id="{ADAA94B6-8950-EC9F-AB1D-8E8CECC1B28A}"/>
                </a:ext>
              </a:extLst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235571" y="2217775"/>
              <a:ext cx="116839" cy="116837"/>
            </a:xfrm>
            <a:prstGeom prst="rect">
              <a:avLst/>
            </a:prstGeom>
          </p:spPr>
        </p:pic>
      </p:grpSp>
      <p:grpSp>
        <p:nvGrpSpPr>
          <p:cNvPr id="43" name="object 26">
            <a:extLst>
              <a:ext uri="{FF2B5EF4-FFF2-40B4-BE49-F238E27FC236}">
                <a16:creationId xmlns:a16="http://schemas.microsoft.com/office/drawing/2014/main" xmlns="" id="{FA6C728A-CEC1-FED1-CE2A-C1FBDA1ACC29}"/>
              </a:ext>
            </a:extLst>
          </p:cNvPr>
          <p:cNvGrpSpPr/>
          <p:nvPr/>
        </p:nvGrpSpPr>
        <p:grpSpPr>
          <a:xfrm>
            <a:off x="10976552" y="5540895"/>
            <a:ext cx="1051289" cy="1241285"/>
            <a:chOff x="0" y="4845720"/>
            <a:chExt cx="1631938" cy="2012279"/>
          </a:xfrm>
        </p:grpSpPr>
        <p:sp>
          <p:nvSpPr>
            <p:cNvPr id="44" name="object 28">
              <a:extLst>
                <a:ext uri="{FF2B5EF4-FFF2-40B4-BE49-F238E27FC236}">
                  <a16:creationId xmlns:a16="http://schemas.microsoft.com/office/drawing/2014/main" xmlns="" id="{1E1241E8-3F00-94FD-8C17-67192D36CD50}"/>
                </a:ext>
              </a:extLst>
            </p:cNvPr>
            <p:cNvSpPr/>
            <p:nvPr/>
          </p:nvSpPr>
          <p:spPr>
            <a:xfrm>
              <a:off x="112383" y="4845720"/>
              <a:ext cx="1519555" cy="1327150"/>
            </a:xfrm>
            <a:custGeom>
              <a:avLst/>
              <a:gdLst/>
              <a:ahLst/>
              <a:cxnLst/>
              <a:rect l="l" t="t" r="r" b="b"/>
              <a:pathLst>
                <a:path w="1519555" h="1327150">
                  <a:moveTo>
                    <a:pt x="865976" y="696522"/>
                  </a:moveTo>
                  <a:lnTo>
                    <a:pt x="647903" y="696522"/>
                  </a:lnTo>
                  <a:lnTo>
                    <a:pt x="619278" y="739014"/>
                  </a:lnTo>
                  <a:lnTo>
                    <a:pt x="594053" y="780007"/>
                  </a:lnTo>
                  <a:lnTo>
                    <a:pt x="553324" y="857508"/>
                  </a:lnTo>
                  <a:lnTo>
                    <a:pt x="524751" y="929038"/>
                  </a:lnTo>
                  <a:lnTo>
                    <a:pt x="507370" y="994610"/>
                  </a:lnTo>
                  <a:lnTo>
                    <a:pt x="500220" y="1054237"/>
                  </a:lnTo>
                  <a:lnTo>
                    <a:pt x="500181" y="1081826"/>
                  </a:lnTo>
                  <a:lnTo>
                    <a:pt x="502338" y="1107932"/>
                  </a:lnTo>
                  <a:lnTo>
                    <a:pt x="512761" y="1155710"/>
                  </a:lnTo>
                  <a:lnTo>
                    <a:pt x="530525" y="1197579"/>
                  </a:lnTo>
                  <a:lnTo>
                    <a:pt x="568831" y="1249339"/>
                  </a:lnTo>
                  <a:lnTo>
                    <a:pt x="618240" y="1287882"/>
                  </a:lnTo>
                  <a:lnTo>
                    <a:pt x="675503" y="1313252"/>
                  </a:lnTo>
                  <a:lnTo>
                    <a:pt x="737368" y="1325493"/>
                  </a:lnTo>
                  <a:lnTo>
                    <a:pt x="758451" y="1326663"/>
                  </a:lnTo>
                  <a:lnTo>
                    <a:pt x="800587" y="1324647"/>
                  </a:lnTo>
                  <a:lnTo>
                    <a:pt x="861910" y="1310759"/>
                  </a:lnTo>
                  <a:lnTo>
                    <a:pt x="918086" y="1283873"/>
                  </a:lnTo>
                  <a:lnTo>
                    <a:pt x="965868" y="1244031"/>
                  </a:lnTo>
                  <a:lnTo>
                    <a:pt x="1002003" y="1191276"/>
                  </a:lnTo>
                  <a:lnTo>
                    <a:pt x="1018018" y="1148955"/>
                  </a:lnTo>
                  <a:lnTo>
                    <a:pt x="1026452" y="1100926"/>
                  </a:lnTo>
                  <a:lnTo>
                    <a:pt x="1027524" y="1074776"/>
                  </a:lnTo>
                  <a:lnTo>
                    <a:pt x="1022775" y="1018212"/>
                  </a:lnTo>
                  <a:lnTo>
                    <a:pt x="1008038" y="955975"/>
                  </a:lnTo>
                  <a:lnTo>
                    <a:pt x="982347" y="888076"/>
                  </a:lnTo>
                  <a:lnTo>
                    <a:pt x="944740" y="814529"/>
                  </a:lnTo>
                  <a:lnTo>
                    <a:pt x="921167" y="775641"/>
                  </a:lnTo>
                  <a:lnTo>
                    <a:pt x="894254" y="735346"/>
                  </a:lnTo>
                  <a:lnTo>
                    <a:pt x="865976" y="696522"/>
                  </a:lnTo>
                  <a:close/>
                </a:path>
                <a:path w="1519555" h="1327150">
                  <a:moveTo>
                    <a:pt x="386873" y="493200"/>
                  </a:moveTo>
                  <a:lnTo>
                    <a:pt x="345715" y="493956"/>
                  </a:lnTo>
                  <a:lnTo>
                    <a:pt x="271061" y="501680"/>
                  </a:lnTo>
                  <a:lnTo>
                    <a:pt x="206320" y="516892"/>
                  </a:lnTo>
                  <a:lnTo>
                    <a:pt x="151128" y="538637"/>
                  </a:lnTo>
                  <a:lnTo>
                    <a:pt x="105122" y="565964"/>
                  </a:lnTo>
                  <a:lnTo>
                    <a:pt x="67936" y="597914"/>
                  </a:lnTo>
                  <a:lnTo>
                    <a:pt x="39207" y="633540"/>
                  </a:lnTo>
                  <a:lnTo>
                    <a:pt x="11173" y="691779"/>
                  </a:lnTo>
                  <a:lnTo>
                    <a:pt x="120" y="752918"/>
                  </a:lnTo>
                  <a:lnTo>
                    <a:pt x="0" y="773413"/>
                  </a:lnTo>
                  <a:lnTo>
                    <a:pt x="1579" y="793699"/>
                  </a:lnTo>
                  <a:lnTo>
                    <a:pt x="16098" y="852523"/>
                  </a:lnTo>
                  <a:lnTo>
                    <a:pt x="44321" y="905665"/>
                  </a:lnTo>
                  <a:lnTo>
                    <a:pt x="85020" y="949907"/>
                  </a:lnTo>
                  <a:lnTo>
                    <a:pt x="136966" y="982033"/>
                  </a:lnTo>
                  <a:lnTo>
                    <a:pt x="198931" y="998824"/>
                  </a:lnTo>
                  <a:lnTo>
                    <a:pt x="221601" y="1000457"/>
                  </a:lnTo>
                  <a:lnTo>
                    <a:pt x="269687" y="997061"/>
                  </a:lnTo>
                  <a:lnTo>
                    <a:pt x="321135" y="983990"/>
                  </a:lnTo>
                  <a:lnTo>
                    <a:pt x="375579" y="960288"/>
                  </a:lnTo>
                  <a:lnTo>
                    <a:pt x="432656" y="925003"/>
                  </a:lnTo>
                  <a:lnTo>
                    <a:pt x="492001" y="877181"/>
                  </a:lnTo>
                  <a:lnTo>
                    <a:pt x="553252" y="815871"/>
                  </a:lnTo>
                  <a:lnTo>
                    <a:pt x="584477" y="779858"/>
                  </a:lnTo>
                  <a:lnTo>
                    <a:pt x="616044" y="740115"/>
                  </a:lnTo>
                  <a:lnTo>
                    <a:pt x="647903" y="696522"/>
                  </a:lnTo>
                  <a:lnTo>
                    <a:pt x="865976" y="696522"/>
                  </a:lnTo>
                  <a:lnTo>
                    <a:pt x="863880" y="693644"/>
                  </a:lnTo>
                  <a:lnTo>
                    <a:pt x="1509763" y="693644"/>
                  </a:lnTo>
                  <a:lnTo>
                    <a:pt x="1496703" y="652114"/>
                  </a:lnTo>
                  <a:lnTo>
                    <a:pt x="1460452" y="596498"/>
                  </a:lnTo>
                  <a:lnTo>
                    <a:pt x="1426082" y="563491"/>
                  </a:lnTo>
                  <a:lnTo>
                    <a:pt x="1383164" y="534864"/>
                  </a:lnTo>
                  <a:lnTo>
                    <a:pt x="1335990" y="513659"/>
                  </a:lnTo>
                  <a:lnTo>
                    <a:pt x="578109" y="513659"/>
                  </a:lnTo>
                  <a:lnTo>
                    <a:pt x="526219" y="504783"/>
                  </a:lnTo>
                  <a:lnTo>
                    <a:pt x="477080" y="498494"/>
                  </a:lnTo>
                  <a:lnTo>
                    <a:pt x="430647" y="494672"/>
                  </a:lnTo>
                  <a:lnTo>
                    <a:pt x="386873" y="493200"/>
                  </a:lnTo>
                  <a:close/>
                </a:path>
                <a:path w="1519555" h="1327150">
                  <a:moveTo>
                    <a:pt x="1509763" y="693644"/>
                  </a:moveTo>
                  <a:lnTo>
                    <a:pt x="863880" y="693644"/>
                  </a:lnTo>
                  <a:lnTo>
                    <a:pt x="897543" y="736359"/>
                  </a:lnTo>
                  <a:lnTo>
                    <a:pt x="930768" y="775235"/>
                  </a:lnTo>
                  <a:lnTo>
                    <a:pt x="963517" y="810390"/>
                  </a:lnTo>
                  <a:lnTo>
                    <a:pt x="1027416" y="870027"/>
                  </a:lnTo>
                  <a:lnTo>
                    <a:pt x="1088909" y="916231"/>
                  </a:lnTo>
                  <a:lnTo>
                    <a:pt x="1147663" y="949965"/>
                  </a:lnTo>
                  <a:lnTo>
                    <a:pt x="1203344" y="972193"/>
                  </a:lnTo>
                  <a:lnTo>
                    <a:pt x="1255625" y="983876"/>
                  </a:lnTo>
                  <a:lnTo>
                    <a:pt x="1280384" y="986065"/>
                  </a:lnTo>
                  <a:lnTo>
                    <a:pt x="1326937" y="983738"/>
                  </a:lnTo>
                  <a:lnTo>
                    <a:pt x="1388725" y="965290"/>
                  </a:lnTo>
                  <a:lnTo>
                    <a:pt x="1439869" y="931786"/>
                  </a:lnTo>
                  <a:lnTo>
                    <a:pt x="1479247" y="886471"/>
                  </a:lnTo>
                  <a:lnTo>
                    <a:pt x="1505740" y="832597"/>
                  </a:lnTo>
                  <a:lnTo>
                    <a:pt x="1518229" y="773386"/>
                  </a:lnTo>
                  <a:lnTo>
                    <a:pt x="1519084" y="753067"/>
                  </a:lnTo>
                  <a:lnTo>
                    <a:pt x="1515589" y="712170"/>
                  </a:lnTo>
                  <a:lnTo>
                    <a:pt x="1509763" y="693644"/>
                  </a:lnTo>
                  <a:close/>
                </a:path>
                <a:path w="1519555" h="1327150">
                  <a:moveTo>
                    <a:pt x="480310" y="7500"/>
                  </a:moveTo>
                  <a:lnTo>
                    <a:pt x="412386" y="13352"/>
                  </a:lnTo>
                  <a:lnTo>
                    <a:pt x="368296" y="25275"/>
                  </a:lnTo>
                  <a:lnTo>
                    <a:pt x="326335" y="42832"/>
                  </a:lnTo>
                  <a:lnTo>
                    <a:pt x="269579" y="78251"/>
                  </a:lnTo>
                  <a:lnTo>
                    <a:pt x="223263" y="122549"/>
                  </a:lnTo>
                  <a:lnTo>
                    <a:pt x="190778" y="173454"/>
                  </a:lnTo>
                  <a:lnTo>
                    <a:pt x="175517" y="228688"/>
                  </a:lnTo>
                  <a:lnTo>
                    <a:pt x="174843" y="247669"/>
                  </a:lnTo>
                  <a:lnTo>
                    <a:pt x="180871" y="285977"/>
                  </a:lnTo>
                  <a:lnTo>
                    <a:pt x="210233" y="343047"/>
                  </a:lnTo>
                  <a:lnTo>
                    <a:pt x="244821" y="379849"/>
                  </a:lnTo>
                  <a:lnTo>
                    <a:pt x="292591" y="414867"/>
                  </a:lnTo>
                  <a:lnTo>
                    <a:pt x="354549" y="447428"/>
                  </a:lnTo>
                  <a:lnTo>
                    <a:pt x="431698" y="476858"/>
                  </a:lnTo>
                  <a:lnTo>
                    <a:pt x="476285" y="490189"/>
                  </a:lnTo>
                  <a:lnTo>
                    <a:pt x="525047" y="502483"/>
                  </a:lnTo>
                  <a:lnTo>
                    <a:pt x="578109" y="513659"/>
                  </a:lnTo>
                  <a:lnTo>
                    <a:pt x="1335990" y="513659"/>
                  </a:lnTo>
                  <a:lnTo>
                    <a:pt x="1331366" y="511580"/>
                  </a:lnTo>
                  <a:lnTo>
                    <a:pt x="1322083" y="508996"/>
                  </a:lnTo>
                  <a:lnTo>
                    <a:pt x="927543" y="508996"/>
                  </a:lnTo>
                  <a:lnTo>
                    <a:pt x="980580" y="496401"/>
                  </a:lnTo>
                  <a:lnTo>
                    <a:pt x="1029267" y="482803"/>
                  </a:lnTo>
                  <a:lnTo>
                    <a:pt x="1114103" y="452916"/>
                  </a:lnTo>
                  <a:lnTo>
                    <a:pt x="1183079" y="419982"/>
                  </a:lnTo>
                  <a:lnTo>
                    <a:pt x="1217164" y="397739"/>
                  </a:lnTo>
                  <a:lnTo>
                    <a:pt x="750930" y="397739"/>
                  </a:lnTo>
                  <a:lnTo>
                    <a:pt x="749169" y="352124"/>
                  </a:lnTo>
                  <a:lnTo>
                    <a:pt x="739087" y="270687"/>
                  </a:lnTo>
                  <a:lnTo>
                    <a:pt x="721078" y="201593"/>
                  </a:lnTo>
                  <a:lnTo>
                    <a:pt x="696152" y="144195"/>
                  </a:lnTo>
                  <a:lnTo>
                    <a:pt x="665313" y="97823"/>
                  </a:lnTo>
                  <a:lnTo>
                    <a:pt x="629566" y="61800"/>
                  </a:lnTo>
                  <a:lnTo>
                    <a:pt x="589915" y="35454"/>
                  </a:lnTo>
                  <a:lnTo>
                    <a:pt x="547368" y="18111"/>
                  </a:lnTo>
                  <a:lnTo>
                    <a:pt x="502926" y="9095"/>
                  </a:lnTo>
                  <a:lnTo>
                    <a:pt x="480310" y="7500"/>
                  </a:lnTo>
                  <a:close/>
                </a:path>
                <a:path w="1519555" h="1327150">
                  <a:moveTo>
                    <a:pt x="1160836" y="483061"/>
                  </a:moveTo>
                  <a:lnTo>
                    <a:pt x="1119366" y="483410"/>
                  </a:lnTo>
                  <a:lnTo>
                    <a:pt x="1075342" y="486059"/>
                  </a:lnTo>
                  <a:lnTo>
                    <a:pt x="1028725" y="491125"/>
                  </a:lnTo>
                  <a:lnTo>
                    <a:pt x="979473" y="498731"/>
                  </a:lnTo>
                  <a:lnTo>
                    <a:pt x="927543" y="508996"/>
                  </a:lnTo>
                  <a:lnTo>
                    <a:pt x="1322083" y="508996"/>
                  </a:lnTo>
                  <a:lnTo>
                    <a:pt x="1270353" y="494601"/>
                  </a:lnTo>
                  <a:lnTo>
                    <a:pt x="1199797" y="484891"/>
                  </a:lnTo>
                  <a:lnTo>
                    <a:pt x="1160836" y="483061"/>
                  </a:lnTo>
                  <a:close/>
                </a:path>
                <a:path w="1519555" h="1327150">
                  <a:moveTo>
                    <a:pt x="1035768" y="0"/>
                  </a:moveTo>
                  <a:lnTo>
                    <a:pt x="990254" y="2576"/>
                  </a:lnTo>
                  <a:lnTo>
                    <a:pt x="945825" y="12781"/>
                  </a:lnTo>
                  <a:lnTo>
                    <a:pt x="903511" y="31259"/>
                  </a:lnTo>
                  <a:lnTo>
                    <a:pt x="864338" y="58661"/>
                  </a:lnTo>
                  <a:lnTo>
                    <a:pt x="829333" y="95629"/>
                  </a:lnTo>
                  <a:lnTo>
                    <a:pt x="799523" y="142814"/>
                  </a:lnTo>
                  <a:lnTo>
                    <a:pt x="775935" y="200859"/>
                  </a:lnTo>
                  <a:lnTo>
                    <a:pt x="759597" y="270413"/>
                  </a:lnTo>
                  <a:lnTo>
                    <a:pt x="751535" y="352155"/>
                  </a:lnTo>
                  <a:lnTo>
                    <a:pt x="750930" y="397739"/>
                  </a:lnTo>
                  <a:lnTo>
                    <a:pt x="1217164" y="397739"/>
                  </a:lnTo>
                  <a:lnTo>
                    <a:pt x="1277558" y="347567"/>
                  </a:lnTo>
                  <a:lnTo>
                    <a:pt x="1305117" y="309378"/>
                  </a:lnTo>
                  <a:lnTo>
                    <a:pt x="1324742" y="251439"/>
                  </a:lnTo>
                  <a:lnTo>
                    <a:pt x="1326006" y="232272"/>
                  </a:lnTo>
                  <a:lnTo>
                    <a:pt x="1321391" y="194650"/>
                  </a:lnTo>
                  <a:lnTo>
                    <a:pt x="1298533" y="141198"/>
                  </a:lnTo>
                  <a:lnTo>
                    <a:pt x="1259632" y="93263"/>
                  </a:lnTo>
                  <a:lnTo>
                    <a:pt x="1208156" y="53031"/>
                  </a:lnTo>
                  <a:lnTo>
                    <a:pt x="1168564" y="31565"/>
                  </a:lnTo>
                  <a:lnTo>
                    <a:pt x="1125951" y="15142"/>
                  </a:lnTo>
                  <a:lnTo>
                    <a:pt x="1081344" y="4404"/>
                  </a:lnTo>
                  <a:lnTo>
                    <a:pt x="103576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29">
              <a:extLst>
                <a:ext uri="{FF2B5EF4-FFF2-40B4-BE49-F238E27FC236}">
                  <a16:creationId xmlns:a16="http://schemas.microsoft.com/office/drawing/2014/main" xmlns="" id="{DBA4441B-8B82-DA15-683A-143E962BF5D6}"/>
                </a:ext>
              </a:extLst>
            </p:cNvPr>
            <p:cNvSpPr/>
            <p:nvPr/>
          </p:nvSpPr>
          <p:spPr>
            <a:xfrm>
              <a:off x="112382" y="4845720"/>
              <a:ext cx="1519555" cy="1327150"/>
            </a:xfrm>
            <a:custGeom>
              <a:avLst/>
              <a:gdLst/>
              <a:ahLst/>
              <a:cxnLst/>
              <a:rect l="l" t="t" r="r" b="b"/>
              <a:pathLst>
                <a:path w="1519555" h="1327150">
                  <a:moveTo>
                    <a:pt x="863882" y="693644"/>
                  </a:moveTo>
                  <a:lnTo>
                    <a:pt x="894257" y="735345"/>
                  </a:lnTo>
                  <a:lnTo>
                    <a:pt x="921169" y="775640"/>
                  </a:lnTo>
                  <a:lnTo>
                    <a:pt x="944743" y="814528"/>
                  </a:lnTo>
                  <a:lnTo>
                    <a:pt x="982349" y="888075"/>
                  </a:lnTo>
                  <a:lnTo>
                    <a:pt x="1008040" y="955975"/>
                  </a:lnTo>
                  <a:lnTo>
                    <a:pt x="1022777" y="1018212"/>
                  </a:lnTo>
                  <a:lnTo>
                    <a:pt x="1027526" y="1074775"/>
                  </a:lnTo>
                  <a:lnTo>
                    <a:pt x="1026454" y="1100925"/>
                  </a:lnTo>
                  <a:lnTo>
                    <a:pt x="1018021" y="1148954"/>
                  </a:lnTo>
                  <a:lnTo>
                    <a:pt x="1002005" y="1191276"/>
                  </a:lnTo>
                  <a:lnTo>
                    <a:pt x="965870" y="1244030"/>
                  </a:lnTo>
                  <a:lnTo>
                    <a:pt x="918088" y="1283872"/>
                  </a:lnTo>
                  <a:lnTo>
                    <a:pt x="861912" y="1310759"/>
                  </a:lnTo>
                  <a:lnTo>
                    <a:pt x="800590" y="1324646"/>
                  </a:lnTo>
                  <a:lnTo>
                    <a:pt x="758453" y="1326662"/>
                  </a:lnTo>
                  <a:lnTo>
                    <a:pt x="737370" y="1325492"/>
                  </a:lnTo>
                  <a:lnTo>
                    <a:pt x="675505" y="1313252"/>
                  </a:lnTo>
                  <a:lnTo>
                    <a:pt x="618242" y="1287881"/>
                  </a:lnTo>
                  <a:lnTo>
                    <a:pt x="568833" y="1249338"/>
                  </a:lnTo>
                  <a:lnTo>
                    <a:pt x="530527" y="1197579"/>
                  </a:lnTo>
                  <a:lnTo>
                    <a:pt x="512763" y="1155709"/>
                  </a:lnTo>
                  <a:lnTo>
                    <a:pt x="502341" y="1107932"/>
                  </a:lnTo>
                  <a:lnTo>
                    <a:pt x="500183" y="1081825"/>
                  </a:lnTo>
                  <a:lnTo>
                    <a:pt x="500222" y="1054237"/>
                  </a:lnTo>
                  <a:lnTo>
                    <a:pt x="507372" y="994609"/>
                  </a:lnTo>
                  <a:lnTo>
                    <a:pt x="524753" y="929037"/>
                  </a:lnTo>
                  <a:lnTo>
                    <a:pt x="553326" y="857507"/>
                  </a:lnTo>
                  <a:lnTo>
                    <a:pt x="594055" y="780006"/>
                  </a:lnTo>
                  <a:lnTo>
                    <a:pt x="619280" y="739013"/>
                  </a:lnTo>
                  <a:lnTo>
                    <a:pt x="647905" y="696522"/>
                  </a:lnTo>
                  <a:lnTo>
                    <a:pt x="616046" y="740115"/>
                  </a:lnTo>
                  <a:lnTo>
                    <a:pt x="584479" y="779857"/>
                  </a:lnTo>
                  <a:lnTo>
                    <a:pt x="553254" y="815870"/>
                  </a:lnTo>
                  <a:lnTo>
                    <a:pt x="492003" y="877181"/>
                  </a:lnTo>
                  <a:lnTo>
                    <a:pt x="432658" y="925003"/>
                  </a:lnTo>
                  <a:lnTo>
                    <a:pt x="375581" y="960287"/>
                  </a:lnTo>
                  <a:lnTo>
                    <a:pt x="321137" y="983990"/>
                  </a:lnTo>
                  <a:lnTo>
                    <a:pt x="269689" y="997060"/>
                  </a:lnTo>
                  <a:lnTo>
                    <a:pt x="221603" y="1000456"/>
                  </a:lnTo>
                  <a:lnTo>
                    <a:pt x="198934" y="998824"/>
                  </a:lnTo>
                  <a:lnTo>
                    <a:pt x="136968" y="982033"/>
                  </a:lnTo>
                  <a:lnTo>
                    <a:pt x="85022" y="949907"/>
                  </a:lnTo>
                  <a:lnTo>
                    <a:pt x="44323" y="905664"/>
                  </a:lnTo>
                  <a:lnTo>
                    <a:pt x="16101" y="852523"/>
                  </a:lnTo>
                  <a:lnTo>
                    <a:pt x="1581" y="793699"/>
                  </a:lnTo>
                  <a:lnTo>
                    <a:pt x="0" y="773386"/>
                  </a:lnTo>
                  <a:lnTo>
                    <a:pt x="123" y="752917"/>
                  </a:lnTo>
                  <a:lnTo>
                    <a:pt x="11174" y="691778"/>
                  </a:lnTo>
                  <a:lnTo>
                    <a:pt x="39208" y="633540"/>
                  </a:lnTo>
                  <a:lnTo>
                    <a:pt x="67938" y="597914"/>
                  </a:lnTo>
                  <a:lnTo>
                    <a:pt x="105124" y="565962"/>
                  </a:lnTo>
                  <a:lnTo>
                    <a:pt x="151131" y="538637"/>
                  </a:lnTo>
                  <a:lnTo>
                    <a:pt x="206322" y="516892"/>
                  </a:lnTo>
                  <a:lnTo>
                    <a:pt x="271063" y="501680"/>
                  </a:lnTo>
                  <a:lnTo>
                    <a:pt x="345718" y="493956"/>
                  </a:lnTo>
                  <a:lnTo>
                    <a:pt x="386875" y="493199"/>
                  </a:lnTo>
                  <a:lnTo>
                    <a:pt x="430649" y="494671"/>
                  </a:lnTo>
                  <a:lnTo>
                    <a:pt x="477082" y="498493"/>
                  </a:lnTo>
                  <a:lnTo>
                    <a:pt x="526221" y="504782"/>
                  </a:lnTo>
                  <a:lnTo>
                    <a:pt x="578112" y="513658"/>
                  </a:lnTo>
                  <a:lnTo>
                    <a:pt x="525049" y="502482"/>
                  </a:lnTo>
                  <a:lnTo>
                    <a:pt x="476287" y="490188"/>
                  </a:lnTo>
                  <a:lnTo>
                    <a:pt x="431701" y="476857"/>
                  </a:lnTo>
                  <a:lnTo>
                    <a:pt x="354551" y="447427"/>
                  </a:lnTo>
                  <a:lnTo>
                    <a:pt x="292594" y="414866"/>
                  </a:lnTo>
                  <a:lnTo>
                    <a:pt x="244824" y="379848"/>
                  </a:lnTo>
                  <a:lnTo>
                    <a:pt x="210235" y="343046"/>
                  </a:lnTo>
                  <a:lnTo>
                    <a:pt x="180873" y="285977"/>
                  </a:lnTo>
                  <a:lnTo>
                    <a:pt x="174845" y="247668"/>
                  </a:lnTo>
                  <a:lnTo>
                    <a:pt x="175520" y="228687"/>
                  </a:lnTo>
                  <a:lnTo>
                    <a:pt x="190780" y="173453"/>
                  </a:lnTo>
                  <a:lnTo>
                    <a:pt x="223265" y="122549"/>
                  </a:lnTo>
                  <a:lnTo>
                    <a:pt x="269581" y="78250"/>
                  </a:lnTo>
                  <a:lnTo>
                    <a:pt x="326337" y="42831"/>
                  </a:lnTo>
                  <a:lnTo>
                    <a:pt x="368298" y="25275"/>
                  </a:lnTo>
                  <a:lnTo>
                    <a:pt x="412388" y="13351"/>
                  </a:lnTo>
                  <a:lnTo>
                    <a:pt x="457599" y="7733"/>
                  </a:lnTo>
                  <a:lnTo>
                    <a:pt x="480312" y="7499"/>
                  </a:lnTo>
                  <a:lnTo>
                    <a:pt x="502928" y="9095"/>
                  </a:lnTo>
                  <a:lnTo>
                    <a:pt x="547370" y="18110"/>
                  </a:lnTo>
                  <a:lnTo>
                    <a:pt x="589917" y="35454"/>
                  </a:lnTo>
                  <a:lnTo>
                    <a:pt x="629568" y="61800"/>
                  </a:lnTo>
                  <a:lnTo>
                    <a:pt x="665315" y="97822"/>
                  </a:lnTo>
                  <a:lnTo>
                    <a:pt x="696155" y="144195"/>
                  </a:lnTo>
                  <a:lnTo>
                    <a:pt x="721081" y="201592"/>
                  </a:lnTo>
                  <a:lnTo>
                    <a:pt x="739089" y="270687"/>
                  </a:lnTo>
                  <a:lnTo>
                    <a:pt x="749175" y="352155"/>
                  </a:lnTo>
                  <a:lnTo>
                    <a:pt x="750932" y="397739"/>
                  </a:lnTo>
                  <a:lnTo>
                    <a:pt x="751538" y="352123"/>
                  </a:lnTo>
                  <a:lnTo>
                    <a:pt x="759599" y="270413"/>
                  </a:lnTo>
                  <a:lnTo>
                    <a:pt x="775937" y="200859"/>
                  </a:lnTo>
                  <a:lnTo>
                    <a:pt x="799525" y="142813"/>
                  </a:lnTo>
                  <a:lnTo>
                    <a:pt x="829335" y="95628"/>
                  </a:lnTo>
                  <a:lnTo>
                    <a:pt x="864340" y="58660"/>
                  </a:lnTo>
                  <a:lnTo>
                    <a:pt x="903513" y="31259"/>
                  </a:lnTo>
                  <a:lnTo>
                    <a:pt x="945827" y="12780"/>
                  </a:lnTo>
                  <a:lnTo>
                    <a:pt x="990256" y="2576"/>
                  </a:lnTo>
                  <a:lnTo>
                    <a:pt x="1035770" y="0"/>
                  </a:lnTo>
                  <a:lnTo>
                    <a:pt x="1058615" y="1369"/>
                  </a:lnTo>
                  <a:lnTo>
                    <a:pt x="1103835" y="9021"/>
                  </a:lnTo>
                  <a:lnTo>
                    <a:pt x="1147574" y="22682"/>
                  </a:lnTo>
                  <a:lnTo>
                    <a:pt x="1188804" y="41709"/>
                  </a:lnTo>
                  <a:lnTo>
                    <a:pt x="1243702" y="78888"/>
                  </a:lnTo>
                  <a:lnTo>
                    <a:pt x="1287179" y="124498"/>
                  </a:lnTo>
                  <a:lnTo>
                    <a:pt x="1315770" y="176354"/>
                  </a:lnTo>
                  <a:lnTo>
                    <a:pt x="1326009" y="232272"/>
                  </a:lnTo>
                  <a:lnTo>
                    <a:pt x="1324744" y="251438"/>
                  </a:lnTo>
                  <a:lnTo>
                    <a:pt x="1305119" y="309378"/>
                  </a:lnTo>
                  <a:lnTo>
                    <a:pt x="1277561" y="347566"/>
                  </a:lnTo>
                  <a:lnTo>
                    <a:pt x="1237223" y="384650"/>
                  </a:lnTo>
                  <a:lnTo>
                    <a:pt x="1183081" y="419981"/>
                  </a:lnTo>
                  <a:lnTo>
                    <a:pt x="1114105" y="452915"/>
                  </a:lnTo>
                  <a:lnTo>
                    <a:pt x="1029269" y="482802"/>
                  </a:lnTo>
                  <a:lnTo>
                    <a:pt x="980582" y="496400"/>
                  </a:lnTo>
                  <a:lnTo>
                    <a:pt x="927545" y="508995"/>
                  </a:lnTo>
                  <a:lnTo>
                    <a:pt x="979475" y="498730"/>
                  </a:lnTo>
                  <a:lnTo>
                    <a:pt x="1028727" y="491124"/>
                  </a:lnTo>
                  <a:lnTo>
                    <a:pt x="1075344" y="486058"/>
                  </a:lnTo>
                  <a:lnTo>
                    <a:pt x="1119368" y="483410"/>
                  </a:lnTo>
                  <a:lnTo>
                    <a:pt x="1160839" y="483060"/>
                  </a:lnTo>
                  <a:lnTo>
                    <a:pt x="1199800" y="484890"/>
                  </a:lnTo>
                  <a:lnTo>
                    <a:pt x="1270356" y="494600"/>
                  </a:lnTo>
                  <a:lnTo>
                    <a:pt x="1331367" y="511579"/>
                  </a:lnTo>
                  <a:lnTo>
                    <a:pt x="1383166" y="534863"/>
                  </a:lnTo>
                  <a:lnTo>
                    <a:pt x="1426085" y="563491"/>
                  </a:lnTo>
                  <a:lnTo>
                    <a:pt x="1460454" y="596497"/>
                  </a:lnTo>
                  <a:lnTo>
                    <a:pt x="1496706" y="652113"/>
                  </a:lnTo>
                  <a:lnTo>
                    <a:pt x="1515591" y="712169"/>
                  </a:lnTo>
                  <a:lnTo>
                    <a:pt x="1519086" y="753066"/>
                  </a:lnTo>
                  <a:lnTo>
                    <a:pt x="1518230" y="773413"/>
                  </a:lnTo>
                  <a:lnTo>
                    <a:pt x="1505742" y="832597"/>
                  </a:lnTo>
                  <a:lnTo>
                    <a:pt x="1479249" y="886470"/>
                  </a:lnTo>
                  <a:lnTo>
                    <a:pt x="1439871" y="931785"/>
                  </a:lnTo>
                  <a:lnTo>
                    <a:pt x="1388727" y="965290"/>
                  </a:lnTo>
                  <a:lnTo>
                    <a:pt x="1326939" y="983737"/>
                  </a:lnTo>
                  <a:lnTo>
                    <a:pt x="1280387" y="986065"/>
                  </a:lnTo>
                  <a:lnTo>
                    <a:pt x="1255627" y="983875"/>
                  </a:lnTo>
                  <a:lnTo>
                    <a:pt x="1203347" y="972192"/>
                  </a:lnTo>
                  <a:lnTo>
                    <a:pt x="1147665" y="949964"/>
                  </a:lnTo>
                  <a:lnTo>
                    <a:pt x="1088911" y="916231"/>
                  </a:lnTo>
                  <a:lnTo>
                    <a:pt x="1027418" y="870027"/>
                  </a:lnTo>
                  <a:lnTo>
                    <a:pt x="963519" y="810390"/>
                  </a:lnTo>
                  <a:lnTo>
                    <a:pt x="930770" y="775234"/>
                  </a:lnTo>
                  <a:lnTo>
                    <a:pt x="897545" y="736359"/>
                  </a:lnTo>
                  <a:lnTo>
                    <a:pt x="863882" y="693644"/>
                  </a:lnTo>
                  <a:close/>
                </a:path>
              </a:pathLst>
            </a:custGeom>
            <a:ln w="3175">
              <a:solidFill>
                <a:srgbClr val="00AEE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30">
              <a:extLst>
                <a:ext uri="{FF2B5EF4-FFF2-40B4-BE49-F238E27FC236}">
                  <a16:creationId xmlns:a16="http://schemas.microsoft.com/office/drawing/2014/main" xmlns="" id="{9A22A4A3-7D67-E774-7BB7-8EC259E5EA13}"/>
                </a:ext>
              </a:extLst>
            </p:cNvPr>
            <p:cNvSpPr/>
            <p:nvPr/>
          </p:nvSpPr>
          <p:spPr>
            <a:xfrm>
              <a:off x="657771" y="5186159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190966" y="0"/>
                  </a:moveTo>
                  <a:lnTo>
                    <a:pt x="137744" y="11833"/>
                  </a:lnTo>
                  <a:lnTo>
                    <a:pt x="89971" y="36537"/>
                  </a:lnTo>
                  <a:lnTo>
                    <a:pt x="49979" y="72496"/>
                  </a:lnTo>
                  <a:lnTo>
                    <a:pt x="20100" y="118101"/>
                  </a:lnTo>
                  <a:lnTo>
                    <a:pt x="2667" y="171735"/>
                  </a:lnTo>
                  <a:lnTo>
                    <a:pt x="0" y="228086"/>
                  </a:lnTo>
                  <a:lnTo>
                    <a:pt x="11820" y="281317"/>
                  </a:lnTo>
                  <a:lnTo>
                    <a:pt x="36516" y="329095"/>
                  </a:lnTo>
                  <a:lnTo>
                    <a:pt x="72476" y="369086"/>
                  </a:lnTo>
                  <a:lnTo>
                    <a:pt x="118089" y="398961"/>
                  </a:lnTo>
                  <a:lnTo>
                    <a:pt x="171740" y="416389"/>
                  </a:lnTo>
                  <a:lnTo>
                    <a:pt x="228087" y="419044"/>
                  </a:lnTo>
                  <a:lnTo>
                    <a:pt x="281316" y="407219"/>
                  </a:lnTo>
                  <a:lnTo>
                    <a:pt x="329094" y="382522"/>
                  </a:lnTo>
                  <a:lnTo>
                    <a:pt x="369088" y="346566"/>
                  </a:lnTo>
                  <a:lnTo>
                    <a:pt x="398966" y="300960"/>
                  </a:lnTo>
                  <a:lnTo>
                    <a:pt x="416394" y="247315"/>
                  </a:lnTo>
                  <a:lnTo>
                    <a:pt x="419042" y="190958"/>
                  </a:lnTo>
                  <a:lnTo>
                    <a:pt x="407210" y="137726"/>
                  </a:lnTo>
                  <a:lnTo>
                    <a:pt x="382508" y="89949"/>
                  </a:lnTo>
                  <a:lnTo>
                    <a:pt x="346550" y="49956"/>
                  </a:lnTo>
                  <a:lnTo>
                    <a:pt x="300946" y="20078"/>
                  </a:lnTo>
                  <a:lnTo>
                    <a:pt x="247306" y="2646"/>
                  </a:lnTo>
                  <a:lnTo>
                    <a:pt x="190966" y="0"/>
                  </a:lnTo>
                  <a:close/>
                </a:path>
              </a:pathLst>
            </a:custGeom>
            <a:solidFill>
              <a:srgbClr val="F5E129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47" name="object 31">
              <a:extLst>
                <a:ext uri="{FF2B5EF4-FFF2-40B4-BE49-F238E27FC236}">
                  <a16:creationId xmlns:a16="http://schemas.microsoft.com/office/drawing/2014/main" xmlns="" id="{04B197EB-26B3-0775-E3D1-816AF72D0DFC}"/>
                </a:ext>
              </a:extLst>
            </p:cNvPr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0" y="6322240"/>
              <a:ext cx="544190" cy="535759"/>
            </a:xfrm>
            <a:prstGeom prst="rect">
              <a:avLst/>
            </a:prstGeom>
          </p:spPr>
        </p:pic>
        <p:sp>
          <p:nvSpPr>
            <p:cNvPr id="48" name="object 32">
              <a:extLst>
                <a:ext uri="{FF2B5EF4-FFF2-40B4-BE49-F238E27FC236}">
                  <a16:creationId xmlns:a16="http://schemas.microsoft.com/office/drawing/2014/main" xmlns="" id="{F982D1E6-3135-4966-6B40-80F068403761}"/>
                </a:ext>
              </a:extLst>
            </p:cNvPr>
            <p:cNvSpPr/>
            <p:nvPr/>
          </p:nvSpPr>
          <p:spPr>
            <a:xfrm>
              <a:off x="63882" y="6297125"/>
              <a:ext cx="506730" cy="442595"/>
            </a:xfrm>
            <a:custGeom>
              <a:avLst/>
              <a:gdLst/>
              <a:ahLst/>
              <a:cxnLst/>
              <a:rect l="l" t="t" r="r" b="b"/>
              <a:pathLst>
                <a:path w="506730" h="442595">
                  <a:moveTo>
                    <a:pt x="288658" y="232051"/>
                  </a:moveTo>
                  <a:lnTo>
                    <a:pt x="216018" y="232051"/>
                  </a:lnTo>
                  <a:lnTo>
                    <a:pt x="191094" y="272399"/>
                  </a:lnTo>
                  <a:lnTo>
                    <a:pt x="175353" y="308411"/>
                  </a:lnTo>
                  <a:lnTo>
                    <a:pt x="167764" y="340103"/>
                  </a:lnTo>
                  <a:lnTo>
                    <a:pt x="167298" y="367487"/>
                  </a:lnTo>
                  <a:lnTo>
                    <a:pt x="183612" y="409389"/>
                  </a:lnTo>
                  <a:lnTo>
                    <a:pt x="235752" y="440282"/>
                  </a:lnTo>
                  <a:lnTo>
                    <a:pt x="256390" y="442111"/>
                  </a:lnTo>
                  <a:lnTo>
                    <a:pt x="296374" y="433154"/>
                  </a:lnTo>
                  <a:lnTo>
                    <a:pt x="337669" y="388376"/>
                  </a:lnTo>
                  <a:lnTo>
                    <a:pt x="342334" y="365147"/>
                  </a:lnTo>
                  <a:lnTo>
                    <a:pt x="340730" y="337792"/>
                  </a:lnTo>
                  <a:lnTo>
                    <a:pt x="331829" y="306321"/>
                  </a:lnTo>
                  <a:lnTo>
                    <a:pt x="314601" y="270749"/>
                  </a:lnTo>
                  <a:lnTo>
                    <a:pt x="288658" y="232051"/>
                  </a:lnTo>
                  <a:close/>
                </a:path>
                <a:path w="506730" h="442595">
                  <a:moveTo>
                    <a:pt x="144392" y="164820"/>
                  </a:moveTo>
                  <a:lnTo>
                    <a:pt x="103741" y="165356"/>
                  </a:lnTo>
                  <a:lnTo>
                    <a:pt x="44016" y="182816"/>
                  </a:lnTo>
                  <a:lnTo>
                    <a:pt x="2545" y="234718"/>
                  </a:lnTo>
                  <a:lnTo>
                    <a:pt x="0" y="254805"/>
                  </a:lnTo>
                  <a:lnTo>
                    <a:pt x="9495" y="293057"/>
                  </a:lnTo>
                  <a:lnTo>
                    <a:pt x="54381" y="330370"/>
                  </a:lnTo>
                  <a:lnTo>
                    <a:pt x="75960" y="333387"/>
                  </a:lnTo>
                  <a:lnTo>
                    <a:pt x="100202" y="329999"/>
                  </a:lnTo>
                  <a:lnTo>
                    <a:pt x="126717" y="319190"/>
                  </a:lnTo>
                  <a:lnTo>
                    <a:pt x="155117" y="299940"/>
                  </a:lnTo>
                  <a:lnTo>
                    <a:pt x="185013" y="271232"/>
                  </a:lnTo>
                  <a:lnTo>
                    <a:pt x="216018" y="232051"/>
                  </a:lnTo>
                  <a:lnTo>
                    <a:pt x="288658" y="232051"/>
                  </a:lnTo>
                  <a:lnTo>
                    <a:pt x="288015" y="231092"/>
                  </a:lnTo>
                  <a:lnTo>
                    <a:pt x="498439" y="231092"/>
                  </a:lnTo>
                  <a:lnTo>
                    <a:pt x="479963" y="191606"/>
                  </a:lnTo>
                  <a:lnTo>
                    <a:pt x="440615" y="171102"/>
                  </a:lnTo>
                  <a:lnTo>
                    <a:pt x="192752" y="171102"/>
                  </a:lnTo>
                  <a:lnTo>
                    <a:pt x="144392" y="164820"/>
                  </a:lnTo>
                  <a:close/>
                </a:path>
                <a:path w="506730" h="442595">
                  <a:moveTo>
                    <a:pt x="498439" y="231092"/>
                  </a:moveTo>
                  <a:lnTo>
                    <a:pt x="288015" y="231092"/>
                  </a:lnTo>
                  <a:lnTo>
                    <a:pt x="320656" y="269421"/>
                  </a:lnTo>
                  <a:lnTo>
                    <a:pt x="351801" y="297310"/>
                  </a:lnTo>
                  <a:lnTo>
                    <a:pt x="381097" y="315788"/>
                  </a:lnTo>
                  <a:lnTo>
                    <a:pt x="408189" y="325880"/>
                  </a:lnTo>
                  <a:lnTo>
                    <a:pt x="432722" y="328615"/>
                  </a:lnTo>
                  <a:lnTo>
                    <a:pt x="472697" y="316119"/>
                  </a:lnTo>
                  <a:lnTo>
                    <a:pt x="504619" y="267870"/>
                  </a:lnTo>
                  <a:lnTo>
                    <a:pt x="506364" y="248029"/>
                  </a:lnTo>
                  <a:lnTo>
                    <a:pt x="498439" y="231092"/>
                  </a:lnTo>
                  <a:close/>
                </a:path>
                <a:path w="506730" h="442595">
                  <a:moveTo>
                    <a:pt x="160154" y="2376"/>
                  </a:moveTo>
                  <a:lnTo>
                    <a:pt x="137513" y="4325"/>
                  </a:lnTo>
                  <a:lnTo>
                    <a:pt x="95887" y="21657"/>
                  </a:lnTo>
                  <a:lnTo>
                    <a:pt x="59546" y="69856"/>
                  </a:lnTo>
                  <a:lnTo>
                    <a:pt x="58914" y="88809"/>
                  </a:lnTo>
                  <a:lnTo>
                    <a:pt x="65909" y="107941"/>
                  </a:lnTo>
                  <a:lnTo>
                    <a:pt x="81659" y="126496"/>
                  </a:lnTo>
                  <a:lnTo>
                    <a:pt x="107296" y="143712"/>
                  </a:lnTo>
                  <a:lnTo>
                    <a:pt x="143951" y="158834"/>
                  </a:lnTo>
                  <a:lnTo>
                    <a:pt x="192752" y="171102"/>
                  </a:lnTo>
                  <a:lnTo>
                    <a:pt x="440615" y="171102"/>
                  </a:lnTo>
                  <a:lnTo>
                    <a:pt x="437623" y="169542"/>
                  </a:lnTo>
                  <a:lnTo>
                    <a:pt x="309241" y="169542"/>
                  </a:lnTo>
                  <a:lnTo>
                    <a:pt x="357969" y="155970"/>
                  </a:lnTo>
                  <a:lnTo>
                    <a:pt x="394418" y="139870"/>
                  </a:lnTo>
                  <a:lnTo>
                    <a:pt x="404906" y="132457"/>
                  </a:lnTo>
                  <a:lnTo>
                    <a:pt x="250360" y="132457"/>
                  </a:lnTo>
                  <a:lnTo>
                    <a:pt x="246412" y="90105"/>
                  </a:lnTo>
                  <a:lnTo>
                    <a:pt x="221821" y="32483"/>
                  </a:lnTo>
                  <a:lnTo>
                    <a:pt x="182506" y="5912"/>
                  </a:lnTo>
                  <a:lnTo>
                    <a:pt x="160154" y="2376"/>
                  </a:lnTo>
                  <a:close/>
                </a:path>
                <a:path w="506730" h="442595">
                  <a:moveTo>
                    <a:pt x="357710" y="161965"/>
                  </a:moveTo>
                  <a:lnTo>
                    <a:pt x="309241" y="169542"/>
                  </a:lnTo>
                  <a:lnTo>
                    <a:pt x="437623" y="169542"/>
                  </a:lnTo>
                  <a:lnTo>
                    <a:pt x="432454" y="166849"/>
                  </a:lnTo>
                  <a:lnTo>
                    <a:pt x="357710" y="161965"/>
                  </a:lnTo>
                  <a:close/>
                </a:path>
                <a:path w="506730" h="442595">
                  <a:moveTo>
                    <a:pt x="337697" y="0"/>
                  </a:moveTo>
                  <a:lnTo>
                    <a:pt x="294540" y="14476"/>
                  </a:lnTo>
                  <a:lnTo>
                    <a:pt x="262345" y="56688"/>
                  </a:lnTo>
                  <a:lnTo>
                    <a:pt x="250360" y="132457"/>
                  </a:lnTo>
                  <a:lnTo>
                    <a:pt x="404906" y="132457"/>
                  </a:lnTo>
                  <a:lnTo>
                    <a:pt x="419742" y="121971"/>
                  </a:lnTo>
                  <a:lnTo>
                    <a:pt x="435095" y="103000"/>
                  </a:lnTo>
                  <a:lnTo>
                    <a:pt x="441637" y="83687"/>
                  </a:lnTo>
                  <a:lnTo>
                    <a:pt x="432899" y="46940"/>
                  </a:lnTo>
                  <a:lnTo>
                    <a:pt x="382577" y="7434"/>
                  </a:lnTo>
                  <a:lnTo>
                    <a:pt x="33769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33">
              <a:extLst>
                <a:ext uri="{FF2B5EF4-FFF2-40B4-BE49-F238E27FC236}">
                  <a16:creationId xmlns:a16="http://schemas.microsoft.com/office/drawing/2014/main" xmlns="" id="{FE8CC306-F352-4898-4E83-ACEE91544C1D}"/>
                </a:ext>
              </a:extLst>
            </p:cNvPr>
            <p:cNvSpPr/>
            <p:nvPr/>
          </p:nvSpPr>
          <p:spPr>
            <a:xfrm>
              <a:off x="63882" y="6297125"/>
              <a:ext cx="506730" cy="442595"/>
            </a:xfrm>
            <a:custGeom>
              <a:avLst/>
              <a:gdLst/>
              <a:ahLst/>
              <a:cxnLst/>
              <a:rect l="l" t="t" r="r" b="b"/>
              <a:pathLst>
                <a:path w="506730" h="442595">
                  <a:moveTo>
                    <a:pt x="288015" y="231092"/>
                  </a:moveTo>
                  <a:lnTo>
                    <a:pt x="314601" y="270749"/>
                  </a:lnTo>
                  <a:lnTo>
                    <a:pt x="331829" y="306321"/>
                  </a:lnTo>
                  <a:lnTo>
                    <a:pt x="340729" y="337792"/>
                  </a:lnTo>
                  <a:lnTo>
                    <a:pt x="342334" y="365147"/>
                  </a:lnTo>
                  <a:lnTo>
                    <a:pt x="337669" y="388376"/>
                  </a:lnTo>
                  <a:lnTo>
                    <a:pt x="296374" y="433154"/>
                  </a:lnTo>
                  <a:lnTo>
                    <a:pt x="256389" y="442111"/>
                  </a:lnTo>
                  <a:lnTo>
                    <a:pt x="235752" y="440282"/>
                  </a:lnTo>
                  <a:lnTo>
                    <a:pt x="183612" y="409389"/>
                  </a:lnTo>
                  <a:lnTo>
                    <a:pt x="167297" y="367487"/>
                  </a:lnTo>
                  <a:lnTo>
                    <a:pt x="167764" y="340103"/>
                  </a:lnTo>
                  <a:lnTo>
                    <a:pt x="175353" y="308411"/>
                  </a:lnTo>
                  <a:lnTo>
                    <a:pt x="191094" y="272399"/>
                  </a:lnTo>
                  <a:lnTo>
                    <a:pt x="216018" y="232051"/>
                  </a:lnTo>
                  <a:lnTo>
                    <a:pt x="185013" y="271232"/>
                  </a:lnTo>
                  <a:lnTo>
                    <a:pt x="155117" y="299940"/>
                  </a:lnTo>
                  <a:lnTo>
                    <a:pt x="126717" y="319190"/>
                  </a:lnTo>
                  <a:lnTo>
                    <a:pt x="100202" y="329999"/>
                  </a:lnTo>
                  <a:lnTo>
                    <a:pt x="75960" y="333387"/>
                  </a:lnTo>
                  <a:lnTo>
                    <a:pt x="54381" y="330370"/>
                  </a:lnTo>
                  <a:lnTo>
                    <a:pt x="9495" y="293057"/>
                  </a:lnTo>
                  <a:lnTo>
                    <a:pt x="0" y="254805"/>
                  </a:lnTo>
                  <a:lnTo>
                    <a:pt x="2545" y="234718"/>
                  </a:lnTo>
                  <a:lnTo>
                    <a:pt x="44016" y="182816"/>
                  </a:lnTo>
                  <a:lnTo>
                    <a:pt x="103741" y="165356"/>
                  </a:lnTo>
                  <a:lnTo>
                    <a:pt x="144392" y="164820"/>
                  </a:lnTo>
                  <a:lnTo>
                    <a:pt x="192752" y="171102"/>
                  </a:lnTo>
                  <a:lnTo>
                    <a:pt x="143951" y="158834"/>
                  </a:lnTo>
                  <a:lnTo>
                    <a:pt x="107296" y="143712"/>
                  </a:lnTo>
                  <a:lnTo>
                    <a:pt x="81659" y="126496"/>
                  </a:lnTo>
                  <a:lnTo>
                    <a:pt x="65909" y="107941"/>
                  </a:lnTo>
                  <a:lnTo>
                    <a:pt x="58914" y="88809"/>
                  </a:lnTo>
                  <a:lnTo>
                    <a:pt x="59546" y="69856"/>
                  </a:lnTo>
                  <a:lnTo>
                    <a:pt x="95887" y="21657"/>
                  </a:lnTo>
                  <a:lnTo>
                    <a:pt x="137513" y="4325"/>
                  </a:lnTo>
                  <a:lnTo>
                    <a:pt x="160154" y="2375"/>
                  </a:lnTo>
                  <a:lnTo>
                    <a:pt x="182506" y="5912"/>
                  </a:lnTo>
                  <a:lnTo>
                    <a:pt x="221821" y="32483"/>
                  </a:lnTo>
                  <a:lnTo>
                    <a:pt x="246412" y="90105"/>
                  </a:lnTo>
                  <a:lnTo>
                    <a:pt x="250360" y="132457"/>
                  </a:lnTo>
                  <a:lnTo>
                    <a:pt x="253249" y="90015"/>
                  </a:lnTo>
                  <a:lnTo>
                    <a:pt x="276495" y="31751"/>
                  </a:lnTo>
                  <a:lnTo>
                    <a:pt x="315325" y="4134"/>
                  </a:lnTo>
                  <a:lnTo>
                    <a:pt x="337697" y="0"/>
                  </a:lnTo>
                  <a:lnTo>
                    <a:pt x="360500" y="1342"/>
                  </a:lnTo>
                  <a:lnTo>
                    <a:pt x="402772" y="17551"/>
                  </a:lnTo>
                  <a:lnTo>
                    <a:pt x="440519" y="64757"/>
                  </a:lnTo>
                  <a:lnTo>
                    <a:pt x="441637" y="83687"/>
                  </a:lnTo>
                  <a:lnTo>
                    <a:pt x="435095" y="103000"/>
                  </a:lnTo>
                  <a:lnTo>
                    <a:pt x="419742" y="121971"/>
                  </a:lnTo>
                  <a:lnTo>
                    <a:pt x="394418" y="139870"/>
                  </a:lnTo>
                  <a:lnTo>
                    <a:pt x="357969" y="155970"/>
                  </a:lnTo>
                  <a:lnTo>
                    <a:pt x="309241" y="169542"/>
                  </a:lnTo>
                  <a:lnTo>
                    <a:pt x="357710" y="161965"/>
                  </a:lnTo>
                  <a:lnTo>
                    <a:pt x="432454" y="166849"/>
                  </a:lnTo>
                  <a:lnTo>
                    <a:pt x="479963" y="191606"/>
                  </a:lnTo>
                  <a:lnTo>
                    <a:pt x="506364" y="248029"/>
                  </a:lnTo>
                  <a:lnTo>
                    <a:pt x="504619" y="267870"/>
                  </a:lnTo>
                  <a:lnTo>
                    <a:pt x="472697" y="316119"/>
                  </a:lnTo>
                  <a:lnTo>
                    <a:pt x="432722" y="328615"/>
                  </a:lnTo>
                  <a:lnTo>
                    <a:pt x="408189" y="325880"/>
                  </a:lnTo>
                  <a:lnTo>
                    <a:pt x="381097" y="315788"/>
                  </a:lnTo>
                  <a:lnTo>
                    <a:pt x="351801" y="297310"/>
                  </a:lnTo>
                  <a:lnTo>
                    <a:pt x="320656" y="269421"/>
                  </a:lnTo>
                  <a:lnTo>
                    <a:pt x="288015" y="231092"/>
                  </a:lnTo>
                  <a:close/>
                </a:path>
              </a:pathLst>
            </a:custGeom>
            <a:ln w="3175">
              <a:solidFill>
                <a:srgbClr val="00AEE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0" name="object 34">
              <a:extLst>
                <a:ext uri="{FF2B5EF4-FFF2-40B4-BE49-F238E27FC236}">
                  <a16:creationId xmlns:a16="http://schemas.microsoft.com/office/drawing/2014/main" xmlns="" id="{50049D9D-FC8A-A645-D437-7E9E5492DEAC}"/>
                </a:ext>
              </a:extLst>
            </p:cNvPr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46621" y="6411371"/>
              <a:ext cx="137909" cy="137907"/>
            </a:xfrm>
            <a:prstGeom prst="rect">
              <a:avLst/>
            </a:prstGeom>
          </p:spPr>
        </p:pic>
      </p:grp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3AAC3AE3-2C36-AB22-C3FF-A8E5F258067B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 xmlns="">
                  <a14:imgLayer r:embed="rId1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26992" y="1165722"/>
            <a:ext cx="2424850" cy="1826090"/>
          </a:xfrm>
          <a:prstGeom prst="roundRect">
            <a:avLst/>
          </a:prstGeom>
          <a:ln w="19050">
            <a:solidFill>
              <a:schemeClr val="accent1"/>
            </a:solidFill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5D44385F-FF2F-C792-FE50-34AB7EB2026C}"/>
              </a:ext>
            </a:extLst>
          </p:cNvPr>
          <p:cNvSpPr txBox="1"/>
          <p:nvPr/>
        </p:nvSpPr>
        <p:spPr>
          <a:xfrm>
            <a:off x="2260545" y="119721"/>
            <a:ext cx="609755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ФОТО </a:t>
            </a:r>
          </a:p>
          <a:p>
            <a:r>
              <a:rPr lang="ru-RU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ЛУЧШИХ РАБОТ ЛИДЕРОВ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12DC4475-F58F-FC8A-603E-B9A13602515A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 xmlns="">
                  <a14:imgLayer r:embed="rId1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70348" y="1240119"/>
            <a:ext cx="2487515" cy="1873172"/>
          </a:xfrm>
          <a:prstGeom prst="round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CCA2459F-9CD5-5132-1BD5-529F04379D89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 xmlns="">
                  <a14:imgLayer r:embed="rId21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l="3586" t="7979" r="3261" b="3191"/>
          <a:stretch>
            <a:fillRect/>
          </a:stretch>
        </p:blipFill>
        <p:spPr bwMode="auto">
          <a:xfrm>
            <a:off x="6585277" y="2119803"/>
            <a:ext cx="2478851" cy="1765749"/>
          </a:xfrm>
          <a:prstGeom prst="rect">
            <a:avLst/>
          </a:prstGeom>
          <a:noFill/>
          <a:ln w="19050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87" name="Рисунок 86">
            <a:extLst>
              <a:ext uri="{FF2B5EF4-FFF2-40B4-BE49-F238E27FC236}">
                <a16:creationId xmlns:a16="http://schemas.microsoft.com/office/drawing/2014/main" xmlns="" id="{C5FAE0CF-716D-36D2-5B7F-723ABBBE65AB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750" t="15086" r="5370" b="15903"/>
          <a:stretch/>
        </p:blipFill>
        <p:spPr bwMode="auto">
          <a:xfrm>
            <a:off x="8276260" y="3584887"/>
            <a:ext cx="3603625" cy="208004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88" name="Рисунок 87">
            <a:extLst>
              <a:ext uri="{FF2B5EF4-FFF2-40B4-BE49-F238E27FC236}">
                <a16:creationId xmlns:a16="http://schemas.microsoft.com/office/drawing/2014/main" xmlns="" id="{B58FF542-FF9B-A031-0143-94B3949C4ED5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 xmlns="">
                  <a14:imgLayer r:embed="rId2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39417" y="2735008"/>
            <a:ext cx="2990407" cy="1919640"/>
          </a:xfrm>
          <a:prstGeom prst="roundRect">
            <a:avLst/>
          </a:prstGeom>
          <a:ln w="19050">
            <a:solidFill>
              <a:schemeClr val="accent1"/>
            </a:solidFill>
          </a:ln>
        </p:spPr>
      </p:pic>
      <p:sp>
        <p:nvSpPr>
          <p:cNvPr id="89" name="Прямоугольник: скругленные углы 88">
            <a:extLst>
              <a:ext uri="{FF2B5EF4-FFF2-40B4-BE49-F238E27FC236}">
                <a16:creationId xmlns:a16="http://schemas.microsoft.com/office/drawing/2014/main" xmlns="" id="{C21F6F50-AAA4-BF81-7F3C-906D1B6AF8B4}"/>
              </a:ext>
            </a:extLst>
          </p:cNvPr>
          <p:cNvSpPr/>
          <p:nvPr/>
        </p:nvSpPr>
        <p:spPr>
          <a:xfrm>
            <a:off x="171912" y="3999999"/>
            <a:ext cx="1893705" cy="465574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xmlns="" id="{2064C4C9-C341-1766-9AF7-AFA00305ECA4}"/>
              </a:ext>
            </a:extLst>
          </p:cNvPr>
          <p:cNvSpPr txBox="1"/>
          <p:nvPr/>
        </p:nvSpPr>
        <p:spPr>
          <a:xfrm>
            <a:off x="25996" y="3943655"/>
            <a:ext cx="22152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rgbClr val="002060"/>
                </a:solidFill>
              </a:rPr>
              <a:t>Генеалогическое древо семьи Школьникова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xmlns="" id="{048C840B-B740-DB75-733C-735C5F2D701B}"/>
              </a:ext>
            </a:extLst>
          </p:cNvPr>
          <p:cNvSpPr txBox="1"/>
          <p:nvPr/>
        </p:nvSpPr>
        <p:spPr>
          <a:xfrm>
            <a:off x="3803184" y="4654648"/>
            <a:ext cx="22152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rgbClr val="002060"/>
                </a:solidFill>
              </a:rPr>
              <a:t>Города семьи Иванны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xmlns="" id="{24B5849F-615A-50E3-5EE8-BBD6E9C67A9B}"/>
              </a:ext>
            </a:extLst>
          </p:cNvPr>
          <p:cNvSpPr txBox="1"/>
          <p:nvPr/>
        </p:nvSpPr>
        <p:spPr>
          <a:xfrm>
            <a:off x="7006352" y="1275451"/>
            <a:ext cx="22152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rgbClr val="002060"/>
                </a:solidFill>
              </a:rPr>
              <a:t>Семейные традиции семьи Гладышевой Вики</a:t>
            </a:r>
          </a:p>
        </p:txBody>
      </p:sp>
      <p:sp>
        <p:nvSpPr>
          <p:cNvPr id="95" name="Прямоугольник: скругленные углы 94">
            <a:extLst>
              <a:ext uri="{FF2B5EF4-FFF2-40B4-BE49-F238E27FC236}">
                <a16:creationId xmlns:a16="http://schemas.microsoft.com/office/drawing/2014/main" xmlns="" id="{99F942EB-C45F-763A-22C6-8CDA0D637569}"/>
              </a:ext>
            </a:extLst>
          </p:cNvPr>
          <p:cNvSpPr/>
          <p:nvPr/>
        </p:nvSpPr>
        <p:spPr>
          <a:xfrm>
            <a:off x="9647852" y="5462910"/>
            <a:ext cx="1518029" cy="542299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7" name="Прямоугольник: скругленные углы 96">
            <a:extLst>
              <a:ext uri="{FF2B5EF4-FFF2-40B4-BE49-F238E27FC236}">
                <a16:creationId xmlns:a16="http://schemas.microsoft.com/office/drawing/2014/main" xmlns="" id="{1F4E1039-C9AE-2916-A16C-398C2A05B644}"/>
              </a:ext>
            </a:extLst>
          </p:cNvPr>
          <p:cNvSpPr/>
          <p:nvPr/>
        </p:nvSpPr>
        <p:spPr>
          <a:xfrm>
            <a:off x="2180702" y="2940018"/>
            <a:ext cx="2161548" cy="509029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xmlns="" id="{D33637D8-E8CA-A5E3-4181-0E62E9EA1749}"/>
              </a:ext>
            </a:extLst>
          </p:cNvPr>
          <p:cNvSpPr txBox="1"/>
          <p:nvPr/>
        </p:nvSpPr>
        <p:spPr>
          <a:xfrm>
            <a:off x="2116719" y="2909961"/>
            <a:ext cx="22152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rgbClr val="002060"/>
                </a:solidFill>
              </a:rPr>
              <a:t>Семья Антипина Дамира</a:t>
            </a:r>
          </a:p>
          <a:p>
            <a:pPr algn="ctr"/>
            <a:r>
              <a:rPr lang="ru-RU" sz="1400" b="1" dirty="0">
                <a:solidFill>
                  <a:srgbClr val="002060"/>
                </a:solidFill>
              </a:rPr>
              <a:t>на карте России</a:t>
            </a:r>
          </a:p>
        </p:txBody>
      </p:sp>
      <p:pic>
        <p:nvPicPr>
          <p:cNvPr id="99" name="Рисунок 98">
            <a:extLst>
              <a:ext uri="{FF2B5EF4-FFF2-40B4-BE49-F238E27FC236}">
                <a16:creationId xmlns:a16="http://schemas.microsoft.com/office/drawing/2014/main" xmlns="" id="{833963F7-9384-C104-6355-19A7F2A1B3DD}"/>
              </a:ext>
            </a:extLst>
          </p:cNvPr>
          <p:cNvPicPr>
            <a:picLocks noChangeAspect="1"/>
          </p:cNvPicPr>
          <p:nvPr/>
        </p:nvPicPr>
        <p:blipFill>
          <a:blip r:embed="rId25" cstate="print"/>
          <a:stretch>
            <a:fillRect/>
          </a:stretch>
        </p:blipFill>
        <p:spPr>
          <a:xfrm>
            <a:off x="5899248" y="4103555"/>
            <a:ext cx="2478851" cy="1836676"/>
          </a:xfrm>
          <a:prstGeom prst="roundRect">
            <a:avLst/>
          </a:prstGeom>
          <a:ln w="19050">
            <a:solidFill>
              <a:schemeClr val="accent1"/>
            </a:solidFill>
          </a:ln>
        </p:spPr>
      </p:pic>
      <p:sp>
        <p:nvSpPr>
          <p:cNvPr id="96" name="Прямоугольник: скругленные углы 95">
            <a:extLst>
              <a:ext uri="{FF2B5EF4-FFF2-40B4-BE49-F238E27FC236}">
                <a16:creationId xmlns:a16="http://schemas.microsoft.com/office/drawing/2014/main" xmlns="" id="{5984861C-28FC-EC00-1213-165113CF0316}"/>
              </a:ext>
            </a:extLst>
          </p:cNvPr>
          <p:cNvSpPr/>
          <p:nvPr/>
        </p:nvSpPr>
        <p:spPr>
          <a:xfrm>
            <a:off x="5638469" y="5815774"/>
            <a:ext cx="1358922" cy="509468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xmlns="" id="{6ED55BC8-6D8B-8DDF-B969-954147B467D1}"/>
              </a:ext>
            </a:extLst>
          </p:cNvPr>
          <p:cNvSpPr txBox="1"/>
          <p:nvPr/>
        </p:nvSpPr>
        <p:spPr>
          <a:xfrm>
            <a:off x="5480079" y="5829782"/>
            <a:ext cx="16757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rgbClr val="002060"/>
                </a:solidFill>
              </a:rPr>
              <a:t>Коллаж семьи Миши и Вики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xmlns="" id="{5FEE52B0-3FB2-DF9A-E799-8EB7519506F4}"/>
              </a:ext>
            </a:extLst>
          </p:cNvPr>
          <p:cNvSpPr txBox="1"/>
          <p:nvPr/>
        </p:nvSpPr>
        <p:spPr>
          <a:xfrm>
            <a:off x="9577886" y="5451790"/>
            <a:ext cx="17414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rgbClr val="002060"/>
                </a:solidFill>
              </a:rPr>
              <a:t>Сказка Воронина Савелия</a:t>
            </a:r>
          </a:p>
        </p:txBody>
      </p:sp>
      <p:sp>
        <p:nvSpPr>
          <p:cNvPr id="103" name="Прямоугольник: скругленные углы 102">
            <a:extLst>
              <a:ext uri="{FF2B5EF4-FFF2-40B4-BE49-F238E27FC236}">
                <a16:creationId xmlns:a16="http://schemas.microsoft.com/office/drawing/2014/main" xmlns="" id="{EA3E7EA6-DDCC-2C06-7D66-B237FC6DF6B8}"/>
              </a:ext>
            </a:extLst>
          </p:cNvPr>
          <p:cNvSpPr/>
          <p:nvPr/>
        </p:nvSpPr>
        <p:spPr>
          <a:xfrm>
            <a:off x="8979888" y="3013060"/>
            <a:ext cx="2478850" cy="47459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xmlns="" id="{F878EAA7-EF4B-9BDA-B673-F8C226D03C46}"/>
              </a:ext>
            </a:extLst>
          </p:cNvPr>
          <p:cNvSpPr txBox="1"/>
          <p:nvPr/>
        </p:nvSpPr>
        <p:spPr>
          <a:xfrm>
            <a:off x="8825590" y="2964435"/>
            <a:ext cx="28119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rgbClr val="002060"/>
                </a:solidFill>
              </a:rPr>
              <a:t>Спортивная семья-сильная Россия (лидер Кривенков)</a:t>
            </a:r>
          </a:p>
        </p:txBody>
      </p:sp>
      <p:pic>
        <p:nvPicPr>
          <p:cNvPr id="105" name="Рисунок 104">
            <a:extLst>
              <a:ext uri="{FF2B5EF4-FFF2-40B4-BE49-F238E27FC236}">
                <a16:creationId xmlns:a16="http://schemas.microsoft.com/office/drawing/2014/main" xmlns="" id="{03FE1635-E968-AD0A-743D-E6DE51466764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29366" y="3847857"/>
            <a:ext cx="1710702" cy="2316261"/>
          </a:xfrm>
          <a:prstGeom prst="rect">
            <a:avLst/>
          </a:prstGeom>
          <a:ln w="19050">
            <a:solidFill>
              <a:schemeClr val="accent1"/>
            </a:solidFill>
          </a:ln>
          <a:effectLst/>
        </p:spPr>
      </p:pic>
      <p:sp>
        <p:nvSpPr>
          <p:cNvPr id="111" name="Прямоугольник: скругленные углы 110">
            <a:extLst>
              <a:ext uri="{FF2B5EF4-FFF2-40B4-BE49-F238E27FC236}">
                <a16:creationId xmlns:a16="http://schemas.microsoft.com/office/drawing/2014/main" xmlns="" id="{1340A9E0-97E7-F8CF-324A-EC066A79B056}"/>
              </a:ext>
            </a:extLst>
          </p:cNvPr>
          <p:cNvSpPr/>
          <p:nvPr/>
        </p:nvSpPr>
        <p:spPr>
          <a:xfrm>
            <a:off x="312115" y="5559721"/>
            <a:ext cx="1909581" cy="263389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14" name="Рисунок 113">
            <a:extLst>
              <a:ext uri="{FF2B5EF4-FFF2-40B4-BE49-F238E27FC236}">
                <a16:creationId xmlns:a16="http://schemas.microsoft.com/office/drawing/2014/main" xmlns="" id="{3CC2901C-10BB-2B67-C32D-FE524793B6D7}"/>
              </a:ext>
            </a:extLst>
          </p:cNvPr>
          <p:cNvPicPr>
            <a:picLocks noChangeAspect="1"/>
          </p:cNvPicPr>
          <p:nvPr/>
        </p:nvPicPr>
        <p:blipFill>
          <a:blip r:embed="rId27" cstate="print"/>
          <a:stretch>
            <a:fillRect/>
          </a:stretch>
        </p:blipFill>
        <p:spPr>
          <a:xfrm>
            <a:off x="3508661" y="5129980"/>
            <a:ext cx="2033016" cy="1585752"/>
          </a:xfrm>
          <a:prstGeom prst="roundRect">
            <a:avLst/>
          </a:prstGeom>
          <a:ln w="19050">
            <a:solidFill>
              <a:schemeClr val="accent1"/>
            </a:solidFill>
          </a:ln>
        </p:spPr>
      </p:pic>
      <p:sp>
        <p:nvSpPr>
          <p:cNvPr id="110" name="Прямоугольник: скругленные углы 109">
            <a:extLst>
              <a:ext uri="{FF2B5EF4-FFF2-40B4-BE49-F238E27FC236}">
                <a16:creationId xmlns:a16="http://schemas.microsoft.com/office/drawing/2014/main" xmlns="" id="{66D5F286-98D0-006C-6B10-10B8CF81DD9A}"/>
              </a:ext>
            </a:extLst>
          </p:cNvPr>
          <p:cNvSpPr/>
          <p:nvPr/>
        </p:nvSpPr>
        <p:spPr>
          <a:xfrm>
            <a:off x="4477639" y="6365013"/>
            <a:ext cx="2485648" cy="509468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xmlns="" id="{37F6C065-5CF1-1789-0367-4EA6B97AB57E}"/>
              </a:ext>
            </a:extLst>
          </p:cNvPr>
          <p:cNvSpPr txBox="1"/>
          <p:nvPr/>
        </p:nvSpPr>
        <p:spPr>
          <a:xfrm>
            <a:off x="4750722" y="6363651"/>
            <a:ext cx="22152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rgbClr val="002060"/>
                </a:solidFill>
              </a:rPr>
              <a:t>Фотовыставка сила моей семьи (лидер Степанова)</a:t>
            </a:r>
          </a:p>
        </p:txBody>
      </p:sp>
      <p:pic>
        <p:nvPicPr>
          <p:cNvPr id="115" name="Рисунок 114">
            <a:extLst>
              <a:ext uri="{FF2B5EF4-FFF2-40B4-BE49-F238E27FC236}">
                <a16:creationId xmlns:a16="http://schemas.microsoft.com/office/drawing/2014/main" xmlns="" id="{6A26BB37-061D-FB4B-3A4F-83DBD0521032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10521" y="5831522"/>
            <a:ext cx="1838839" cy="1042959"/>
          </a:xfrm>
          <a:prstGeom prst="rect">
            <a:avLst/>
          </a:prstGeom>
        </p:spPr>
      </p:pic>
      <p:sp>
        <p:nvSpPr>
          <p:cNvPr id="116" name="Прямоугольник: скругленные углы 115">
            <a:extLst>
              <a:ext uri="{FF2B5EF4-FFF2-40B4-BE49-F238E27FC236}">
                <a16:creationId xmlns:a16="http://schemas.microsoft.com/office/drawing/2014/main" xmlns="" id="{45A21446-A825-D408-A660-0CEA0F08E552}"/>
              </a:ext>
            </a:extLst>
          </p:cNvPr>
          <p:cNvSpPr/>
          <p:nvPr/>
        </p:nvSpPr>
        <p:spPr>
          <a:xfrm>
            <a:off x="8825590" y="6171799"/>
            <a:ext cx="2152611" cy="598588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xmlns="" id="{ACC3C470-7188-78F8-55E0-3F0AB3E6EAA3}"/>
              </a:ext>
            </a:extLst>
          </p:cNvPr>
          <p:cNvSpPr txBox="1"/>
          <p:nvPr/>
        </p:nvSpPr>
        <p:spPr>
          <a:xfrm>
            <a:off x="8754558" y="6174427"/>
            <a:ext cx="23160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rgbClr val="002060"/>
                </a:solidFill>
              </a:rPr>
              <a:t>Сборник игр народов России (</a:t>
            </a:r>
            <a:r>
              <a:rPr lang="ru-RU" sz="1200" b="1" dirty="0">
                <a:solidFill>
                  <a:srgbClr val="002060"/>
                </a:solidFill>
              </a:rPr>
              <a:t>лидер Стольникова)</a:t>
            </a: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xmlns="" id="{BEE7FBA3-1388-4E16-4046-C36729B84F05}"/>
              </a:ext>
            </a:extLst>
          </p:cNvPr>
          <p:cNvSpPr txBox="1"/>
          <p:nvPr/>
        </p:nvSpPr>
        <p:spPr>
          <a:xfrm>
            <a:off x="230367" y="5514113"/>
            <a:ext cx="21000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rgbClr val="002060"/>
                </a:solidFill>
              </a:rPr>
              <a:t>Коллаж семьи Жука</a:t>
            </a:r>
          </a:p>
        </p:txBody>
      </p:sp>
      <p:sp>
        <p:nvSpPr>
          <p:cNvPr id="120" name="Прямоугольник: скругленные углы 119">
            <a:extLst>
              <a:ext uri="{FF2B5EF4-FFF2-40B4-BE49-F238E27FC236}">
                <a16:creationId xmlns:a16="http://schemas.microsoft.com/office/drawing/2014/main" xmlns="" id="{C2AB2F68-6AB3-DB05-0F6C-7B0F86548543}"/>
              </a:ext>
            </a:extLst>
          </p:cNvPr>
          <p:cNvSpPr/>
          <p:nvPr/>
        </p:nvSpPr>
        <p:spPr>
          <a:xfrm>
            <a:off x="1334411" y="6114717"/>
            <a:ext cx="2092509" cy="509468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xmlns="" id="{9993EA54-E6BD-C551-6491-B0272B29349A}"/>
              </a:ext>
            </a:extLst>
          </p:cNvPr>
          <p:cNvSpPr txBox="1"/>
          <p:nvPr/>
        </p:nvSpPr>
        <p:spPr>
          <a:xfrm>
            <a:off x="1326907" y="6110815"/>
            <a:ext cx="21000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rgbClr val="002060"/>
                </a:solidFill>
              </a:rPr>
              <a:t>Дерево «Семья – это…»</a:t>
            </a:r>
          </a:p>
          <a:p>
            <a:pPr algn="ctr"/>
            <a:r>
              <a:rPr lang="ru-RU" sz="1400" b="1" dirty="0">
                <a:solidFill>
                  <a:srgbClr val="002060"/>
                </a:solidFill>
              </a:rPr>
              <a:t>( Лидер Волкова)</a:t>
            </a:r>
          </a:p>
        </p:txBody>
      </p:sp>
    </p:spTree>
    <p:extLst>
      <p:ext uri="{BB962C8B-B14F-4D97-AF65-F5344CB8AC3E}">
        <p14:creationId xmlns:p14="http://schemas.microsoft.com/office/powerpoint/2010/main" xmlns="" val="27896450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40" name="Прямая соединительная линия 1039">
            <a:extLst>
              <a:ext uri="{FF2B5EF4-FFF2-40B4-BE49-F238E27FC236}">
                <a16:creationId xmlns:a16="http://schemas.microsoft.com/office/drawing/2014/main" xmlns="" id="{F37585ED-C6CF-B402-0885-25A4CD24DF12}"/>
              </a:ext>
            </a:extLst>
          </p:cNvPr>
          <p:cNvCxnSpPr/>
          <p:nvPr/>
        </p:nvCxnSpPr>
        <p:spPr>
          <a:xfrm>
            <a:off x="1231641" y="2429820"/>
            <a:ext cx="0" cy="395993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6" name="Группа 55">
            <a:extLst>
              <a:ext uri="{FF2B5EF4-FFF2-40B4-BE49-F238E27FC236}">
                <a16:creationId xmlns:a16="http://schemas.microsoft.com/office/drawing/2014/main" xmlns="" id="{6A461AC5-883C-1976-D077-9EFD4ED5F37F}"/>
              </a:ext>
            </a:extLst>
          </p:cNvPr>
          <p:cNvGrpSpPr/>
          <p:nvPr/>
        </p:nvGrpSpPr>
        <p:grpSpPr>
          <a:xfrm>
            <a:off x="2208499" y="5428681"/>
            <a:ext cx="5388197" cy="1130754"/>
            <a:chOff x="2402655" y="4653547"/>
            <a:chExt cx="3536302" cy="1018541"/>
          </a:xfrm>
        </p:grpSpPr>
        <p:grpSp>
          <p:nvGrpSpPr>
            <p:cNvPr id="57" name="object 17">
              <a:extLst>
                <a:ext uri="{FF2B5EF4-FFF2-40B4-BE49-F238E27FC236}">
                  <a16:creationId xmlns:a16="http://schemas.microsoft.com/office/drawing/2014/main" xmlns="" id="{830436B4-EEDE-164F-1990-0148DE1C2BB1}"/>
                </a:ext>
              </a:extLst>
            </p:cNvPr>
            <p:cNvGrpSpPr/>
            <p:nvPr/>
          </p:nvGrpSpPr>
          <p:grpSpPr>
            <a:xfrm>
              <a:off x="2402655" y="4653547"/>
              <a:ext cx="3536302" cy="1018541"/>
              <a:chOff x="737672" y="1516649"/>
              <a:chExt cx="5201285" cy="4155440"/>
            </a:xfrm>
          </p:grpSpPr>
          <p:pic>
            <p:nvPicPr>
              <p:cNvPr id="59" name="object 18">
                <a:extLst>
                  <a:ext uri="{FF2B5EF4-FFF2-40B4-BE49-F238E27FC236}">
                    <a16:creationId xmlns:a16="http://schemas.microsoft.com/office/drawing/2014/main" xmlns="" id="{2308EEFB-D74D-80D3-A45D-134AC1D85E33}"/>
                  </a:ext>
                </a:extLst>
              </p:cNvPr>
              <p:cNvPicPr/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1332172" y="2392227"/>
                <a:ext cx="61489" cy="61480"/>
              </a:xfrm>
              <a:prstGeom prst="rect">
                <a:avLst/>
              </a:prstGeom>
            </p:spPr>
          </p:pic>
          <p:pic>
            <p:nvPicPr>
              <p:cNvPr id="60" name="object 19">
                <a:extLst>
                  <a:ext uri="{FF2B5EF4-FFF2-40B4-BE49-F238E27FC236}">
                    <a16:creationId xmlns:a16="http://schemas.microsoft.com/office/drawing/2014/main" xmlns="" id="{3F99FABA-093D-14B7-D4BE-222A72E08E76}"/>
                  </a:ext>
                </a:extLst>
              </p:cNvPr>
              <p:cNvPicPr/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1332172" y="3522889"/>
                <a:ext cx="61489" cy="61480"/>
              </a:xfrm>
              <a:prstGeom prst="rect">
                <a:avLst/>
              </a:prstGeom>
            </p:spPr>
          </p:pic>
          <p:pic>
            <p:nvPicPr>
              <p:cNvPr id="61" name="object 20">
                <a:extLst>
                  <a:ext uri="{FF2B5EF4-FFF2-40B4-BE49-F238E27FC236}">
                    <a16:creationId xmlns:a16="http://schemas.microsoft.com/office/drawing/2014/main" xmlns="" id="{6C183C81-A3C8-ABB3-9996-01326DF8FE9A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737672" y="1516649"/>
                <a:ext cx="5201141" cy="4155419"/>
              </a:xfrm>
              <a:prstGeom prst="rect">
                <a:avLst/>
              </a:prstGeom>
            </p:spPr>
          </p:pic>
          <p:sp>
            <p:nvSpPr>
              <p:cNvPr id="62" name="object 21">
                <a:extLst>
                  <a:ext uri="{FF2B5EF4-FFF2-40B4-BE49-F238E27FC236}">
                    <a16:creationId xmlns:a16="http://schemas.microsoft.com/office/drawing/2014/main" xmlns="" id="{66A8740B-0381-EEBD-1615-4D646F1CB8C2}"/>
                  </a:ext>
                </a:extLst>
              </p:cNvPr>
              <p:cNvSpPr/>
              <p:nvPr/>
            </p:nvSpPr>
            <p:spPr>
              <a:xfrm>
                <a:off x="788472" y="1544449"/>
                <a:ext cx="5099685" cy="4053840"/>
              </a:xfrm>
              <a:custGeom>
                <a:avLst/>
                <a:gdLst/>
                <a:ahLst/>
                <a:cxnLst/>
                <a:rect l="l" t="t" r="r" b="b"/>
                <a:pathLst>
                  <a:path w="5099685" h="4053840">
                    <a:moveTo>
                      <a:pt x="1147710" y="0"/>
                    </a:moveTo>
                    <a:lnTo>
                      <a:pt x="3951831" y="0"/>
                    </a:lnTo>
                    <a:lnTo>
                      <a:pt x="4027192" y="25"/>
                    </a:lnTo>
                    <a:lnTo>
                      <a:pt x="4097954" y="204"/>
                    </a:lnTo>
                    <a:lnTo>
                      <a:pt x="4164301" y="691"/>
                    </a:lnTo>
                    <a:lnTo>
                      <a:pt x="4226417" y="1638"/>
                    </a:lnTo>
                    <a:lnTo>
                      <a:pt x="4284486" y="3199"/>
                    </a:lnTo>
                    <a:lnTo>
                      <a:pt x="4338692" y="5529"/>
                    </a:lnTo>
                    <a:lnTo>
                      <a:pt x="4389219" y="8780"/>
                    </a:lnTo>
                    <a:lnTo>
                      <a:pt x="4436251" y="13107"/>
                    </a:lnTo>
                    <a:lnTo>
                      <a:pt x="4479971" y="18662"/>
                    </a:lnTo>
                    <a:lnTo>
                      <a:pt x="4520564" y="25599"/>
                    </a:lnTo>
                    <a:lnTo>
                      <a:pt x="4558214" y="34073"/>
                    </a:lnTo>
                    <a:lnTo>
                      <a:pt x="4625420" y="56242"/>
                    </a:lnTo>
                    <a:lnTo>
                      <a:pt x="4673089" y="75605"/>
                    </a:lnTo>
                    <a:lnTo>
                      <a:pt x="4718898" y="98253"/>
                    </a:lnTo>
                    <a:lnTo>
                      <a:pt x="4762704" y="124046"/>
                    </a:lnTo>
                    <a:lnTo>
                      <a:pt x="4804365" y="152840"/>
                    </a:lnTo>
                    <a:lnTo>
                      <a:pt x="4843737" y="184492"/>
                    </a:lnTo>
                    <a:lnTo>
                      <a:pt x="4880679" y="218861"/>
                    </a:lnTo>
                    <a:lnTo>
                      <a:pt x="4915048" y="255803"/>
                    </a:lnTo>
                    <a:lnTo>
                      <a:pt x="4946700" y="295175"/>
                    </a:lnTo>
                    <a:lnTo>
                      <a:pt x="4975494" y="336836"/>
                    </a:lnTo>
                    <a:lnTo>
                      <a:pt x="5001287" y="380642"/>
                    </a:lnTo>
                    <a:lnTo>
                      <a:pt x="5023936" y="426451"/>
                    </a:lnTo>
                    <a:lnTo>
                      <a:pt x="5043298" y="474120"/>
                    </a:lnTo>
                    <a:lnTo>
                      <a:pt x="5065467" y="541326"/>
                    </a:lnTo>
                    <a:lnTo>
                      <a:pt x="5073941" y="578976"/>
                    </a:lnTo>
                    <a:lnTo>
                      <a:pt x="5080879" y="619569"/>
                    </a:lnTo>
                    <a:lnTo>
                      <a:pt x="5086434" y="663289"/>
                    </a:lnTo>
                    <a:lnTo>
                      <a:pt x="5090760" y="710321"/>
                    </a:lnTo>
                    <a:lnTo>
                      <a:pt x="5094011" y="760848"/>
                    </a:lnTo>
                    <a:lnTo>
                      <a:pt x="5096341" y="815054"/>
                    </a:lnTo>
                    <a:lnTo>
                      <a:pt x="5097903" y="873123"/>
                    </a:lnTo>
                    <a:lnTo>
                      <a:pt x="5098850" y="935239"/>
                    </a:lnTo>
                    <a:lnTo>
                      <a:pt x="5099336" y="1001586"/>
                    </a:lnTo>
                    <a:lnTo>
                      <a:pt x="5099515" y="1072349"/>
                    </a:lnTo>
                    <a:lnTo>
                      <a:pt x="5099541" y="1147710"/>
                    </a:lnTo>
                    <a:lnTo>
                      <a:pt x="5099541" y="2906109"/>
                    </a:lnTo>
                    <a:lnTo>
                      <a:pt x="5099515" y="2981470"/>
                    </a:lnTo>
                    <a:lnTo>
                      <a:pt x="5099336" y="3052232"/>
                    </a:lnTo>
                    <a:lnTo>
                      <a:pt x="5098850" y="3118579"/>
                    </a:lnTo>
                    <a:lnTo>
                      <a:pt x="5097903" y="3180696"/>
                    </a:lnTo>
                    <a:lnTo>
                      <a:pt x="5096341" y="3238765"/>
                    </a:lnTo>
                    <a:lnTo>
                      <a:pt x="5094011" y="3292971"/>
                    </a:lnTo>
                    <a:lnTo>
                      <a:pt x="5090760" y="3343498"/>
                    </a:lnTo>
                    <a:lnTo>
                      <a:pt x="5086434" y="3390530"/>
                    </a:lnTo>
                    <a:lnTo>
                      <a:pt x="5080879" y="3434250"/>
                    </a:lnTo>
                    <a:lnTo>
                      <a:pt x="5073941" y="3474843"/>
                    </a:lnTo>
                    <a:lnTo>
                      <a:pt x="5065467" y="3512493"/>
                    </a:lnTo>
                    <a:lnTo>
                      <a:pt x="5043298" y="3579699"/>
                    </a:lnTo>
                    <a:lnTo>
                      <a:pt x="5023936" y="3627368"/>
                    </a:lnTo>
                    <a:lnTo>
                      <a:pt x="5001287" y="3673177"/>
                    </a:lnTo>
                    <a:lnTo>
                      <a:pt x="4975494" y="3716983"/>
                    </a:lnTo>
                    <a:lnTo>
                      <a:pt x="4946700" y="3758644"/>
                    </a:lnTo>
                    <a:lnTo>
                      <a:pt x="4915048" y="3798016"/>
                    </a:lnTo>
                    <a:lnTo>
                      <a:pt x="4880679" y="3834958"/>
                    </a:lnTo>
                    <a:lnTo>
                      <a:pt x="4843737" y="3869327"/>
                    </a:lnTo>
                    <a:lnTo>
                      <a:pt x="4804365" y="3900979"/>
                    </a:lnTo>
                    <a:lnTo>
                      <a:pt x="4762704" y="3929773"/>
                    </a:lnTo>
                    <a:lnTo>
                      <a:pt x="4718898" y="3955566"/>
                    </a:lnTo>
                    <a:lnTo>
                      <a:pt x="4673089" y="3978215"/>
                    </a:lnTo>
                    <a:lnTo>
                      <a:pt x="4625420" y="3997577"/>
                    </a:lnTo>
                    <a:lnTo>
                      <a:pt x="4558214" y="4019746"/>
                    </a:lnTo>
                    <a:lnTo>
                      <a:pt x="4520564" y="4028220"/>
                    </a:lnTo>
                    <a:lnTo>
                      <a:pt x="4479971" y="4035157"/>
                    </a:lnTo>
                    <a:lnTo>
                      <a:pt x="4436251" y="4040712"/>
                    </a:lnTo>
                    <a:lnTo>
                      <a:pt x="4389219" y="4045039"/>
                    </a:lnTo>
                    <a:lnTo>
                      <a:pt x="4338692" y="4048290"/>
                    </a:lnTo>
                    <a:lnTo>
                      <a:pt x="4284486" y="4050619"/>
                    </a:lnTo>
                    <a:lnTo>
                      <a:pt x="4226417" y="4052181"/>
                    </a:lnTo>
                    <a:lnTo>
                      <a:pt x="4164301" y="4053128"/>
                    </a:lnTo>
                    <a:lnTo>
                      <a:pt x="4097954" y="4053614"/>
                    </a:lnTo>
                    <a:lnTo>
                      <a:pt x="4027192" y="4053794"/>
                    </a:lnTo>
                    <a:lnTo>
                      <a:pt x="3951831" y="4053819"/>
                    </a:lnTo>
                    <a:lnTo>
                      <a:pt x="1147710" y="4053819"/>
                    </a:lnTo>
                    <a:lnTo>
                      <a:pt x="1072349" y="4053794"/>
                    </a:lnTo>
                    <a:lnTo>
                      <a:pt x="1001586" y="4053614"/>
                    </a:lnTo>
                    <a:lnTo>
                      <a:pt x="935239" y="4053128"/>
                    </a:lnTo>
                    <a:lnTo>
                      <a:pt x="873123" y="4052181"/>
                    </a:lnTo>
                    <a:lnTo>
                      <a:pt x="815054" y="4050619"/>
                    </a:lnTo>
                    <a:lnTo>
                      <a:pt x="760848" y="4048290"/>
                    </a:lnTo>
                    <a:lnTo>
                      <a:pt x="710321" y="4045039"/>
                    </a:lnTo>
                    <a:lnTo>
                      <a:pt x="663289" y="4040712"/>
                    </a:lnTo>
                    <a:lnTo>
                      <a:pt x="619569" y="4035157"/>
                    </a:lnTo>
                    <a:lnTo>
                      <a:pt x="578976" y="4028220"/>
                    </a:lnTo>
                    <a:lnTo>
                      <a:pt x="541326" y="4019746"/>
                    </a:lnTo>
                    <a:lnTo>
                      <a:pt x="474120" y="3997577"/>
                    </a:lnTo>
                    <a:lnTo>
                      <a:pt x="426451" y="3978215"/>
                    </a:lnTo>
                    <a:lnTo>
                      <a:pt x="380642" y="3955566"/>
                    </a:lnTo>
                    <a:lnTo>
                      <a:pt x="336836" y="3929773"/>
                    </a:lnTo>
                    <a:lnTo>
                      <a:pt x="295175" y="3900979"/>
                    </a:lnTo>
                    <a:lnTo>
                      <a:pt x="255803" y="3869327"/>
                    </a:lnTo>
                    <a:lnTo>
                      <a:pt x="218861" y="3834958"/>
                    </a:lnTo>
                    <a:lnTo>
                      <a:pt x="184492" y="3798016"/>
                    </a:lnTo>
                    <a:lnTo>
                      <a:pt x="152840" y="3758644"/>
                    </a:lnTo>
                    <a:lnTo>
                      <a:pt x="124046" y="3716983"/>
                    </a:lnTo>
                    <a:lnTo>
                      <a:pt x="98253" y="3673177"/>
                    </a:lnTo>
                    <a:lnTo>
                      <a:pt x="75605" y="3627368"/>
                    </a:lnTo>
                    <a:lnTo>
                      <a:pt x="56242" y="3579699"/>
                    </a:lnTo>
                    <a:lnTo>
                      <a:pt x="34073" y="3512493"/>
                    </a:lnTo>
                    <a:lnTo>
                      <a:pt x="25599" y="3474843"/>
                    </a:lnTo>
                    <a:lnTo>
                      <a:pt x="18662" y="3434250"/>
                    </a:lnTo>
                    <a:lnTo>
                      <a:pt x="13107" y="3390530"/>
                    </a:lnTo>
                    <a:lnTo>
                      <a:pt x="8780" y="3343498"/>
                    </a:lnTo>
                    <a:lnTo>
                      <a:pt x="5529" y="3292971"/>
                    </a:lnTo>
                    <a:lnTo>
                      <a:pt x="3199" y="3238765"/>
                    </a:lnTo>
                    <a:lnTo>
                      <a:pt x="1638" y="3180696"/>
                    </a:lnTo>
                    <a:lnTo>
                      <a:pt x="691" y="3118579"/>
                    </a:lnTo>
                    <a:lnTo>
                      <a:pt x="204" y="3052232"/>
                    </a:lnTo>
                    <a:lnTo>
                      <a:pt x="25" y="2981470"/>
                    </a:lnTo>
                    <a:lnTo>
                      <a:pt x="0" y="2906109"/>
                    </a:lnTo>
                    <a:lnTo>
                      <a:pt x="0" y="1147710"/>
                    </a:lnTo>
                    <a:lnTo>
                      <a:pt x="25" y="1072349"/>
                    </a:lnTo>
                    <a:lnTo>
                      <a:pt x="204" y="1001586"/>
                    </a:lnTo>
                    <a:lnTo>
                      <a:pt x="691" y="935239"/>
                    </a:lnTo>
                    <a:lnTo>
                      <a:pt x="1638" y="873123"/>
                    </a:lnTo>
                    <a:lnTo>
                      <a:pt x="3199" y="815054"/>
                    </a:lnTo>
                    <a:lnTo>
                      <a:pt x="5529" y="760848"/>
                    </a:lnTo>
                    <a:lnTo>
                      <a:pt x="8780" y="710321"/>
                    </a:lnTo>
                    <a:lnTo>
                      <a:pt x="13107" y="663289"/>
                    </a:lnTo>
                    <a:lnTo>
                      <a:pt x="18662" y="619569"/>
                    </a:lnTo>
                    <a:lnTo>
                      <a:pt x="25599" y="578976"/>
                    </a:lnTo>
                    <a:lnTo>
                      <a:pt x="34073" y="541326"/>
                    </a:lnTo>
                    <a:lnTo>
                      <a:pt x="56242" y="474120"/>
                    </a:lnTo>
                    <a:lnTo>
                      <a:pt x="75605" y="426451"/>
                    </a:lnTo>
                    <a:lnTo>
                      <a:pt x="98253" y="380642"/>
                    </a:lnTo>
                    <a:lnTo>
                      <a:pt x="124046" y="336836"/>
                    </a:lnTo>
                    <a:lnTo>
                      <a:pt x="152840" y="295175"/>
                    </a:lnTo>
                    <a:lnTo>
                      <a:pt x="184492" y="255803"/>
                    </a:lnTo>
                    <a:lnTo>
                      <a:pt x="218861" y="218861"/>
                    </a:lnTo>
                    <a:lnTo>
                      <a:pt x="255803" y="184492"/>
                    </a:lnTo>
                    <a:lnTo>
                      <a:pt x="295175" y="152840"/>
                    </a:lnTo>
                    <a:lnTo>
                      <a:pt x="336836" y="124046"/>
                    </a:lnTo>
                    <a:lnTo>
                      <a:pt x="380642" y="98253"/>
                    </a:lnTo>
                    <a:lnTo>
                      <a:pt x="426451" y="75605"/>
                    </a:lnTo>
                    <a:lnTo>
                      <a:pt x="474120" y="56242"/>
                    </a:lnTo>
                    <a:lnTo>
                      <a:pt x="541326" y="34073"/>
                    </a:lnTo>
                    <a:lnTo>
                      <a:pt x="578976" y="25599"/>
                    </a:lnTo>
                    <a:lnTo>
                      <a:pt x="619569" y="18662"/>
                    </a:lnTo>
                    <a:lnTo>
                      <a:pt x="663289" y="13107"/>
                    </a:lnTo>
                    <a:lnTo>
                      <a:pt x="710321" y="8780"/>
                    </a:lnTo>
                    <a:lnTo>
                      <a:pt x="760848" y="5529"/>
                    </a:lnTo>
                    <a:lnTo>
                      <a:pt x="815054" y="3199"/>
                    </a:lnTo>
                    <a:lnTo>
                      <a:pt x="873123" y="1638"/>
                    </a:lnTo>
                    <a:lnTo>
                      <a:pt x="935239" y="691"/>
                    </a:lnTo>
                    <a:lnTo>
                      <a:pt x="1001586" y="204"/>
                    </a:lnTo>
                    <a:lnTo>
                      <a:pt x="1072349" y="25"/>
                    </a:lnTo>
                    <a:lnTo>
                      <a:pt x="1147710" y="0"/>
                    </a:lnTo>
                    <a:close/>
                  </a:path>
                </a:pathLst>
              </a:custGeom>
              <a:ln w="25400">
                <a:solidFill>
                  <a:srgbClr val="F15A22"/>
                </a:solidFill>
                <a:prstDash val="sysDot"/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58" name="Прямоугольник: скругленные углы 57">
              <a:extLst>
                <a:ext uri="{FF2B5EF4-FFF2-40B4-BE49-F238E27FC236}">
                  <a16:creationId xmlns:a16="http://schemas.microsoft.com/office/drawing/2014/main" xmlns="" id="{DF27E41F-9BE7-86ED-3DA0-26EC3D4A59A9}"/>
                </a:ext>
              </a:extLst>
            </p:cNvPr>
            <p:cNvSpPr/>
            <p:nvPr/>
          </p:nvSpPr>
          <p:spPr>
            <a:xfrm>
              <a:off x="2603241" y="4758612"/>
              <a:ext cx="3088432" cy="782283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xmlns="" id="{BB47A896-373B-A630-D670-34609D15E770}"/>
              </a:ext>
            </a:extLst>
          </p:cNvPr>
          <p:cNvGrpSpPr/>
          <p:nvPr/>
        </p:nvGrpSpPr>
        <p:grpSpPr>
          <a:xfrm>
            <a:off x="2221398" y="3842202"/>
            <a:ext cx="5321770" cy="866638"/>
            <a:chOff x="2402655" y="4653547"/>
            <a:chExt cx="3536302" cy="1018541"/>
          </a:xfrm>
        </p:grpSpPr>
        <p:grpSp>
          <p:nvGrpSpPr>
            <p:cNvPr id="36" name="object 17">
              <a:extLst>
                <a:ext uri="{FF2B5EF4-FFF2-40B4-BE49-F238E27FC236}">
                  <a16:creationId xmlns:a16="http://schemas.microsoft.com/office/drawing/2014/main" xmlns="" id="{7C84B84F-CD33-743A-3373-752B739863CC}"/>
                </a:ext>
              </a:extLst>
            </p:cNvPr>
            <p:cNvGrpSpPr/>
            <p:nvPr/>
          </p:nvGrpSpPr>
          <p:grpSpPr>
            <a:xfrm>
              <a:off x="2402655" y="4653547"/>
              <a:ext cx="3536302" cy="1018541"/>
              <a:chOff x="737672" y="1516649"/>
              <a:chExt cx="5201285" cy="4155440"/>
            </a:xfrm>
          </p:grpSpPr>
          <p:pic>
            <p:nvPicPr>
              <p:cNvPr id="38" name="object 18">
                <a:extLst>
                  <a:ext uri="{FF2B5EF4-FFF2-40B4-BE49-F238E27FC236}">
                    <a16:creationId xmlns:a16="http://schemas.microsoft.com/office/drawing/2014/main" xmlns="" id="{C287E265-23F9-B3ED-ACF9-48D2EC4CD4FB}"/>
                  </a:ext>
                </a:extLst>
              </p:cNvPr>
              <p:cNvPicPr/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1332172" y="2392227"/>
                <a:ext cx="61489" cy="61480"/>
              </a:xfrm>
              <a:prstGeom prst="rect">
                <a:avLst/>
              </a:prstGeom>
            </p:spPr>
          </p:pic>
          <p:pic>
            <p:nvPicPr>
              <p:cNvPr id="39" name="object 19">
                <a:extLst>
                  <a:ext uri="{FF2B5EF4-FFF2-40B4-BE49-F238E27FC236}">
                    <a16:creationId xmlns:a16="http://schemas.microsoft.com/office/drawing/2014/main" xmlns="" id="{27DAF624-6B60-6B38-4383-4C121C861030}"/>
                  </a:ext>
                </a:extLst>
              </p:cNvPr>
              <p:cNvPicPr/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1332172" y="3522889"/>
                <a:ext cx="61489" cy="61480"/>
              </a:xfrm>
              <a:prstGeom prst="rect">
                <a:avLst/>
              </a:prstGeom>
            </p:spPr>
          </p:pic>
          <p:pic>
            <p:nvPicPr>
              <p:cNvPr id="40" name="object 20">
                <a:extLst>
                  <a:ext uri="{FF2B5EF4-FFF2-40B4-BE49-F238E27FC236}">
                    <a16:creationId xmlns:a16="http://schemas.microsoft.com/office/drawing/2014/main" xmlns="" id="{273C163C-B28B-6285-6A2F-43DA32C32A47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737672" y="1516649"/>
                <a:ext cx="5201141" cy="4155419"/>
              </a:xfrm>
              <a:prstGeom prst="rect">
                <a:avLst/>
              </a:prstGeom>
            </p:spPr>
          </p:pic>
          <p:sp>
            <p:nvSpPr>
              <p:cNvPr id="41" name="object 21">
                <a:extLst>
                  <a:ext uri="{FF2B5EF4-FFF2-40B4-BE49-F238E27FC236}">
                    <a16:creationId xmlns:a16="http://schemas.microsoft.com/office/drawing/2014/main" xmlns="" id="{1F6D1C09-E6FD-2B25-A94E-22E067B97ED4}"/>
                  </a:ext>
                </a:extLst>
              </p:cNvPr>
              <p:cNvSpPr/>
              <p:nvPr/>
            </p:nvSpPr>
            <p:spPr>
              <a:xfrm>
                <a:off x="788472" y="1544449"/>
                <a:ext cx="5099685" cy="4053840"/>
              </a:xfrm>
              <a:custGeom>
                <a:avLst/>
                <a:gdLst/>
                <a:ahLst/>
                <a:cxnLst/>
                <a:rect l="l" t="t" r="r" b="b"/>
                <a:pathLst>
                  <a:path w="5099685" h="4053840">
                    <a:moveTo>
                      <a:pt x="1147710" y="0"/>
                    </a:moveTo>
                    <a:lnTo>
                      <a:pt x="3951831" y="0"/>
                    </a:lnTo>
                    <a:lnTo>
                      <a:pt x="4027192" y="25"/>
                    </a:lnTo>
                    <a:lnTo>
                      <a:pt x="4097954" y="204"/>
                    </a:lnTo>
                    <a:lnTo>
                      <a:pt x="4164301" y="691"/>
                    </a:lnTo>
                    <a:lnTo>
                      <a:pt x="4226417" y="1638"/>
                    </a:lnTo>
                    <a:lnTo>
                      <a:pt x="4284486" y="3199"/>
                    </a:lnTo>
                    <a:lnTo>
                      <a:pt x="4338692" y="5529"/>
                    </a:lnTo>
                    <a:lnTo>
                      <a:pt x="4389219" y="8780"/>
                    </a:lnTo>
                    <a:lnTo>
                      <a:pt x="4436251" y="13107"/>
                    </a:lnTo>
                    <a:lnTo>
                      <a:pt x="4479971" y="18662"/>
                    </a:lnTo>
                    <a:lnTo>
                      <a:pt x="4520564" y="25599"/>
                    </a:lnTo>
                    <a:lnTo>
                      <a:pt x="4558214" y="34073"/>
                    </a:lnTo>
                    <a:lnTo>
                      <a:pt x="4625420" y="56242"/>
                    </a:lnTo>
                    <a:lnTo>
                      <a:pt x="4673089" y="75605"/>
                    </a:lnTo>
                    <a:lnTo>
                      <a:pt x="4718898" y="98253"/>
                    </a:lnTo>
                    <a:lnTo>
                      <a:pt x="4762704" y="124046"/>
                    </a:lnTo>
                    <a:lnTo>
                      <a:pt x="4804365" y="152840"/>
                    </a:lnTo>
                    <a:lnTo>
                      <a:pt x="4843737" y="184492"/>
                    </a:lnTo>
                    <a:lnTo>
                      <a:pt x="4880679" y="218861"/>
                    </a:lnTo>
                    <a:lnTo>
                      <a:pt x="4915048" y="255803"/>
                    </a:lnTo>
                    <a:lnTo>
                      <a:pt x="4946700" y="295175"/>
                    </a:lnTo>
                    <a:lnTo>
                      <a:pt x="4975494" y="336836"/>
                    </a:lnTo>
                    <a:lnTo>
                      <a:pt x="5001287" y="380642"/>
                    </a:lnTo>
                    <a:lnTo>
                      <a:pt x="5023936" y="426451"/>
                    </a:lnTo>
                    <a:lnTo>
                      <a:pt x="5043298" y="474120"/>
                    </a:lnTo>
                    <a:lnTo>
                      <a:pt x="5065467" y="541326"/>
                    </a:lnTo>
                    <a:lnTo>
                      <a:pt x="5073941" y="578976"/>
                    </a:lnTo>
                    <a:lnTo>
                      <a:pt x="5080879" y="619569"/>
                    </a:lnTo>
                    <a:lnTo>
                      <a:pt x="5086434" y="663289"/>
                    </a:lnTo>
                    <a:lnTo>
                      <a:pt x="5090760" y="710321"/>
                    </a:lnTo>
                    <a:lnTo>
                      <a:pt x="5094011" y="760848"/>
                    </a:lnTo>
                    <a:lnTo>
                      <a:pt x="5096341" y="815054"/>
                    </a:lnTo>
                    <a:lnTo>
                      <a:pt x="5097903" y="873123"/>
                    </a:lnTo>
                    <a:lnTo>
                      <a:pt x="5098850" y="935239"/>
                    </a:lnTo>
                    <a:lnTo>
                      <a:pt x="5099336" y="1001586"/>
                    </a:lnTo>
                    <a:lnTo>
                      <a:pt x="5099515" y="1072349"/>
                    </a:lnTo>
                    <a:lnTo>
                      <a:pt x="5099541" y="1147710"/>
                    </a:lnTo>
                    <a:lnTo>
                      <a:pt x="5099541" y="2906109"/>
                    </a:lnTo>
                    <a:lnTo>
                      <a:pt x="5099515" y="2981470"/>
                    </a:lnTo>
                    <a:lnTo>
                      <a:pt x="5099336" y="3052232"/>
                    </a:lnTo>
                    <a:lnTo>
                      <a:pt x="5098850" y="3118579"/>
                    </a:lnTo>
                    <a:lnTo>
                      <a:pt x="5097903" y="3180696"/>
                    </a:lnTo>
                    <a:lnTo>
                      <a:pt x="5096341" y="3238765"/>
                    </a:lnTo>
                    <a:lnTo>
                      <a:pt x="5094011" y="3292971"/>
                    </a:lnTo>
                    <a:lnTo>
                      <a:pt x="5090760" y="3343498"/>
                    </a:lnTo>
                    <a:lnTo>
                      <a:pt x="5086434" y="3390530"/>
                    </a:lnTo>
                    <a:lnTo>
                      <a:pt x="5080879" y="3434250"/>
                    </a:lnTo>
                    <a:lnTo>
                      <a:pt x="5073941" y="3474843"/>
                    </a:lnTo>
                    <a:lnTo>
                      <a:pt x="5065467" y="3512493"/>
                    </a:lnTo>
                    <a:lnTo>
                      <a:pt x="5043298" y="3579699"/>
                    </a:lnTo>
                    <a:lnTo>
                      <a:pt x="5023936" y="3627368"/>
                    </a:lnTo>
                    <a:lnTo>
                      <a:pt x="5001287" y="3673177"/>
                    </a:lnTo>
                    <a:lnTo>
                      <a:pt x="4975494" y="3716983"/>
                    </a:lnTo>
                    <a:lnTo>
                      <a:pt x="4946700" y="3758644"/>
                    </a:lnTo>
                    <a:lnTo>
                      <a:pt x="4915048" y="3798016"/>
                    </a:lnTo>
                    <a:lnTo>
                      <a:pt x="4880679" y="3834958"/>
                    </a:lnTo>
                    <a:lnTo>
                      <a:pt x="4843737" y="3869327"/>
                    </a:lnTo>
                    <a:lnTo>
                      <a:pt x="4804365" y="3900979"/>
                    </a:lnTo>
                    <a:lnTo>
                      <a:pt x="4762704" y="3929773"/>
                    </a:lnTo>
                    <a:lnTo>
                      <a:pt x="4718898" y="3955566"/>
                    </a:lnTo>
                    <a:lnTo>
                      <a:pt x="4673089" y="3978215"/>
                    </a:lnTo>
                    <a:lnTo>
                      <a:pt x="4625420" y="3997577"/>
                    </a:lnTo>
                    <a:lnTo>
                      <a:pt x="4558214" y="4019746"/>
                    </a:lnTo>
                    <a:lnTo>
                      <a:pt x="4520564" y="4028220"/>
                    </a:lnTo>
                    <a:lnTo>
                      <a:pt x="4479971" y="4035157"/>
                    </a:lnTo>
                    <a:lnTo>
                      <a:pt x="4436251" y="4040712"/>
                    </a:lnTo>
                    <a:lnTo>
                      <a:pt x="4389219" y="4045039"/>
                    </a:lnTo>
                    <a:lnTo>
                      <a:pt x="4338692" y="4048290"/>
                    </a:lnTo>
                    <a:lnTo>
                      <a:pt x="4284486" y="4050619"/>
                    </a:lnTo>
                    <a:lnTo>
                      <a:pt x="4226417" y="4052181"/>
                    </a:lnTo>
                    <a:lnTo>
                      <a:pt x="4164301" y="4053128"/>
                    </a:lnTo>
                    <a:lnTo>
                      <a:pt x="4097954" y="4053614"/>
                    </a:lnTo>
                    <a:lnTo>
                      <a:pt x="4027192" y="4053794"/>
                    </a:lnTo>
                    <a:lnTo>
                      <a:pt x="3951831" y="4053819"/>
                    </a:lnTo>
                    <a:lnTo>
                      <a:pt x="1147710" y="4053819"/>
                    </a:lnTo>
                    <a:lnTo>
                      <a:pt x="1072349" y="4053794"/>
                    </a:lnTo>
                    <a:lnTo>
                      <a:pt x="1001586" y="4053614"/>
                    </a:lnTo>
                    <a:lnTo>
                      <a:pt x="935239" y="4053128"/>
                    </a:lnTo>
                    <a:lnTo>
                      <a:pt x="873123" y="4052181"/>
                    </a:lnTo>
                    <a:lnTo>
                      <a:pt x="815054" y="4050619"/>
                    </a:lnTo>
                    <a:lnTo>
                      <a:pt x="760848" y="4048290"/>
                    </a:lnTo>
                    <a:lnTo>
                      <a:pt x="710321" y="4045039"/>
                    </a:lnTo>
                    <a:lnTo>
                      <a:pt x="663289" y="4040712"/>
                    </a:lnTo>
                    <a:lnTo>
                      <a:pt x="619569" y="4035157"/>
                    </a:lnTo>
                    <a:lnTo>
                      <a:pt x="578976" y="4028220"/>
                    </a:lnTo>
                    <a:lnTo>
                      <a:pt x="541326" y="4019746"/>
                    </a:lnTo>
                    <a:lnTo>
                      <a:pt x="474120" y="3997577"/>
                    </a:lnTo>
                    <a:lnTo>
                      <a:pt x="426451" y="3978215"/>
                    </a:lnTo>
                    <a:lnTo>
                      <a:pt x="380642" y="3955566"/>
                    </a:lnTo>
                    <a:lnTo>
                      <a:pt x="336836" y="3929773"/>
                    </a:lnTo>
                    <a:lnTo>
                      <a:pt x="295175" y="3900979"/>
                    </a:lnTo>
                    <a:lnTo>
                      <a:pt x="255803" y="3869327"/>
                    </a:lnTo>
                    <a:lnTo>
                      <a:pt x="218861" y="3834958"/>
                    </a:lnTo>
                    <a:lnTo>
                      <a:pt x="184492" y="3798016"/>
                    </a:lnTo>
                    <a:lnTo>
                      <a:pt x="152840" y="3758644"/>
                    </a:lnTo>
                    <a:lnTo>
                      <a:pt x="124046" y="3716983"/>
                    </a:lnTo>
                    <a:lnTo>
                      <a:pt x="98253" y="3673177"/>
                    </a:lnTo>
                    <a:lnTo>
                      <a:pt x="75605" y="3627368"/>
                    </a:lnTo>
                    <a:lnTo>
                      <a:pt x="56242" y="3579699"/>
                    </a:lnTo>
                    <a:lnTo>
                      <a:pt x="34073" y="3512493"/>
                    </a:lnTo>
                    <a:lnTo>
                      <a:pt x="25599" y="3474843"/>
                    </a:lnTo>
                    <a:lnTo>
                      <a:pt x="18662" y="3434250"/>
                    </a:lnTo>
                    <a:lnTo>
                      <a:pt x="13107" y="3390530"/>
                    </a:lnTo>
                    <a:lnTo>
                      <a:pt x="8780" y="3343498"/>
                    </a:lnTo>
                    <a:lnTo>
                      <a:pt x="5529" y="3292971"/>
                    </a:lnTo>
                    <a:lnTo>
                      <a:pt x="3199" y="3238765"/>
                    </a:lnTo>
                    <a:lnTo>
                      <a:pt x="1638" y="3180696"/>
                    </a:lnTo>
                    <a:lnTo>
                      <a:pt x="691" y="3118579"/>
                    </a:lnTo>
                    <a:lnTo>
                      <a:pt x="204" y="3052232"/>
                    </a:lnTo>
                    <a:lnTo>
                      <a:pt x="25" y="2981470"/>
                    </a:lnTo>
                    <a:lnTo>
                      <a:pt x="0" y="2906109"/>
                    </a:lnTo>
                    <a:lnTo>
                      <a:pt x="0" y="1147710"/>
                    </a:lnTo>
                    <a:lnTo>
                      <a:pt x="25" y="1072349"/>
                    </a:lnTo>
                    <a:lnTo>
                      <a:pt x="204" y="1001586"/>
                    </a:lnTo>
                    <a:lnTo>
                      <a:pt x="691" y="935239"/>
                    </a:lnTo>
                    <a:lnTo>
                      <a:pt x="1638" y="873123"/>
                    </a:lnTo>
                    <a:lnTo>
                      <a:pt x="3199" y="815054"/>
                    </a:lnTo>
                    <a:lnTo>
                      <a:pt x="5529" y="760848"/>
                    </a:lnTo>
                    <a:lnTo>
                      <a:pt x="8780" y="710321"/>
                    </a:lnTo>
                    <a:lnTo>
                      <a:pt x="13107" y="663289"/>
                    </a:lnTo>
                    <a:lnTo>
                      <a:pt x="18662" y="619569"/>
                    </a:lnTo>
                    <a:lnTo>
                      <a:pt x="25599" y="578976"/>
                    </a:lnTo>
                    <a:lnTo>
                      <a:pt x="34073" y="541326"/>
                    </a:lnTo>
                    <a:lnTo>
                      <a:pt x="56242" y="474120"/>
                    </a:lnTo>
                    <a:lnTo>
                      <a:pt x="75605" y="426451"/>
                    </a:lnTo>
                    <a:lnTo>
                      <a:pt x="98253" y="380642"/>
                    </a:lnTo>
                    <a:lnTo>
                      <a:pt x="124046" y="336836"/>
                    </a:lnTo>
                    <a:lnTo>
                      <a:pt x="152840" y="295175"/>
                    </a:lnTo>
                    <a:lnTo>
                      <a:pt x="184492" y="255803"/>
                    </a:lnTo>
                    <a:lnTo>
                      <a:pt x="218861" y="218861"/>
                    </a:lnTo>
                    <a:lnTo>
                      <a:pt x="255803" y="184492"/>
                    </a:lnTo>
                    <a:lnTo>
                      <a:pt x="295175" y="152840"/>
                    </a:lnTo>
                    <a:lnTo>
                      <a:pt x="336836" y="124046"/>
                    </a:lnTo>
                    <a:lnTo>
                      <a:pt x="380642" y="98253"/>
                    </a:lnTo>
                    <a:lnTo>
                      <a:pt x="426451" y="75605"/>
                    </a:lnTo>
                    <a:lnTo>
                      <a:pt x="474120" y="56242"/>
                    </a:lnTo>
                    <a:lnTo>
                      <a:pt x="541326" y="34073"/>
                    </a:lnTo>
                    <a:lnTo>
                      <a:pt x="578976" y="25599"/>
                    </a:lnTo>
                    <a:lnTo>
                      <a:pt x="619569" y="18662"/>
                    </a:lnTo>
                    <a:lnTo>
                      <a:pt x="663289" y="13107"/>
                    </a:lnTo>
                    <a:lnTo>
                      <a:pt x="710321" y="8780"/>
                    </a:lnTo>
                    <a:lnTo>
                      <a:pt x="760848" y="5529"/>
                    </a:lnTo>
                    <a:lnTo>
                      <a:pt x="815054" y="3199"/>
                    </a:lnTo>
                    <a:lnTo>
                      <a:pt x="873123" y="1638"/>
                    </a:lnTo>
                    <a:lnTo>
                      <a:pt x="935239" y="691"/>
                    </a:lnTo>
                    <a:lnTo>
                      <a:pt x="1001586" y="204"/>
                    </a:lnTo>
                    <a:lnTo>
                      <a:pt x="1072349" y="25"/>
                    </a:lnTo>
                    <a:lnTo>
                      <a:pt x="1147710" y="0"/>
                    </a:lnTo>
                    <a:close/>
                  </a:path>
                </a:pathLst>
              </a:custGeom>
              <a:ln w="25400">
                <a:solidFill>
                  <a:srgbClr val="F15A22"/>
                </a:solidFill>
                <a:prstDash val="sysDot"/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37" name="Прямоугольник: скругленные углы 36">
              <a:extLst>
                <a:ext uri="{FF2B5EF4-FFF2-40B4-BE49-F238E27FC236}">
                  <a16:creationId xmlns:a16="http://schemas.microsoft.com/office/drawing/2014/main" xmlns="" id="{17630897-94AA-F4D4-F52F-49FAA931003D}"/>
                </a:ext>
              </a:extLst>
            </p:cNvPr>
            <p:cNvSpPr/>
            <p:nvPr/>
          </p:nvSpPr>
          <p:spPr>
            <a:xfrm>
              <a:off x="2603241" y="4758612"/>
              <a:ext cx="3088432" cy="782283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xmlns="" id="{54554AF6-AA6B-BEC3-B207-BEB8A431E696}"/>
              </a:ext>
            </a:extLst>
          </p:cNvPr>
          <p:cNvGrpSpPr/>
          <p:nvPr/>
        </p:nvGrpSpPr>
        <p:grpSpPr>
          <a:xfrm>
            <a:off x="2173051" y="1597279"/>
            <a:ext cx="5388345" cy="1363518"/>
            <a:chOff x="2402655" y="4653547"/>
            <a:chExt cx="3536302" cy="1018541"/>
          </a:xfrm>
        </p:grpSpPr>
        <p:grpSp>
          <p:nvGrpSpPr>
            <p:cNvPr id="29" name="object 17">
              <a:extLst>
                <a:ext uri="{FF2B5EF4-FFF2-40B4-BE49-F238E27FC236}">
                  <a16:creationId xmlns:a16="http://schemas.microsoft.com/office/drawing/2014/main" xmlns="" id="{45B3E7A7-87D6-A6DF-8787-93364388FAC7}"/>
                </a:ext>
              </a:extLst>
            </p:cNvPr>
            <p:cNvGrpSpPr/>
            <p:nvPr/>
          </p:nvGrpSpPr>
          <p:grpSpPr>
            <a:xfrm>
              <a:off x="2402655" y="4653547"/>
              <a:ext cx="3536302" cy="1018541"/>
              <a:chOff x="737672" y="1516649"/>
              <a:chExt cx="5201285" cy="4155440"/>
            </a:xfrm>
          </p:grpSpPr>
          <p:pic>
            <p:nvPicPr>
              <p:cNvPr id="31" name="object 18">
                <a:extLst>
                  <a:ext uri="{FF2B5EF4-FFF2-40B4-BE49-F238E27FC236}">
                    <a16:creationId xmlns:a16="http://schemas.microsoft.com/office/drawing/2014/main" xmlns="" id="{AFA6BA34-C706-EF97-EBFF-37845B70034E}"/>
                  </a:ext>
                </a:extLst>
              </p:cNvPr>
              <p:cNvPicPr/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1332172" y="2392227"/>
                <a:ext cx="61489" cy="61480"/>
              </a:xfrm>
              <a:prstGeom prst="rect">
                <a:avLst/>
              </a:prstGeom>
            </p:spPr>
          </p:pic>
          <p:pic>
            <p:nvPicPr>
              <p:cNvPr id="32" name="object 19">
                <a:extLst>
                  <a:ext uri="{FF2B5EF4-FFF2-40B4-BE49-F238E27FC236}">
                    <a16:creationId xmlns:a16="http://schemas.microsoft.com/office/drawing/2014/main" xmlns="" id="{43D3ADE9-FE99-1DE1-AC24-F52F3908A7FE}"/>
                  </a:ext>
                </a:extLst>
              </p:cNvPr>
              <p:cNvPicPr/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1332172" y="3522889"/>
                <a:ext cx="61489" cy="61480"/>
              </a:xfrm>
              <a:prstGeom prst="rect">
                <a:avLst/>
              </a:prstGeom>
            </p:spPr>
          </p:pic>
          <p:pic>
            <p:nvPicPr>
              <p:cNvPr id="33" name="object 20">
                <a:extLst>
                  <a:ext uri="{FF2B5EF4-FFF2-40B4-BE49-F238E27FC236}">
                    <a16:creationId xmlns:a16="http://schemas.microsoft.com/office/drawing/2014/main" xmlns="" id="{664C20A4-98F9-C2CB-0F0C-6C4E757A80CF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737672" y="1516649"/>
                <a:ext cx="5201141" cy="4155419"/>
              </a:xfrm>
              <a:prstGeom prst="rect">
                <a:avLst/>
              </a:prstGeom>
            </p:spPr>
          </p:pic>
          <p:sp>
            <p:nvSpPr>
              <p:cNvPr id="34" name="object 21">
                <a:extLst>
                  <a:ext uri="{FF2B5EF4-FFF2-40B4-BE49-F238E27FC236}">
                    <a16:creationId xmlns:a16="http://schemas.microsoft.com/office/drawing/2014/main" xmlns="" id="{CB0B9E68-BC13-415E-C2A9-A1CD35D9426F}"/>
                  </a:ext>
                </a:extLst>
              </p:cNvPr>
              <p:cNvSpPr/>
              <p:nvPr/>
            </p:nvSpPr>
            <p:spPr>
              <a:xfrm>
                <a:off x="788472" y="1544449"/>
                <a:ext cx="5099685" cy="4053840"/>
              </a:xfrm>
              <a:custGeom>
                <a:avLst/>
                <a:gdLst/>
                <a:ahLst/>
                <a:cxnLst/>
                <a:rect l="l" t="t" r="r" b="b"/>
                <a:pathLst>
                  <a:path w="5099685" h="4053840">
                    <a:moveTo>
                      <a:pt x="1147710" y="0"/>
                    </a:moveTo>
                    <a:lnTo>
                      <a:pt x="3951831" y="0"/>
                    </a:lnTo>
                    <a:lnTo>
                      <a:pt x="4027192" y="25"/>
                    </a:lnTo>
                    <a:lnTo>
                      <a:pt x="4097954" y="204"/>
                    </a:lnTo>
                    <a:lnTo>
                      <a:pt x="4164301" y="691"/>
                    </a:lnTo>
                    <a:lnTo>
                      <a:pt x="4226417" y="1638"/>
                    </a:lnTo>
                    <a:lnTo>
                      <a:pt x="4284486" y="3199"/>
                    </a:lnTo>
                    <a:lnTo>
                      <a:pt x="4338692" y="5529"/>
                    </a:lnTo>
                    <a:lnTo>
                      <a:pt x="4389219" y="8780"/>
                    </a:lnTo>
                    <a:lnTo>
                      <a:pt x="4436251" y="13107"/>
                    </a:lnTo>
                    <a:lnTo>
                      <a:pt x="4479971" y="18662"/>
                    </a:lnTo>
                    <a:lnTo>
                      <a:pt x="4520564" y="25599"/>
                    </a:lnTo>
                    <a:lnTo>
                      <a:pt x="4558214" y="34073"/>
                    </a:lnTo>
                    <a:lnTo>
                      <a:pt x="4625420" y="56242"/>
                    </a:lnTo>
                    <a:lnTo>
                      <a:pt x="4673089" y="75605"/>
                    </a:lnTo>
                    <a:lnTo>
                      <a:pt x="4718898" y="98253"/>
                    </a:lnTo>
                    <a:lnTo>
                      <a:pt x="4762704" y="124046"/>
                    </a:lnTo>
                    <a:lnTo>
                      <a:pt x="4804365" y="152840"/>
                    </a:lnTo>
                    <a:lnTo>
                      <a:pt x="4843737" y="184492"/>
                    </a:lnTo>
                    <a:lnTo>
                      <a:pt x="4880679" y="218861"/>
                    </a:lnTo>
                    <a:lnTo>
                      <a:pt x="4915048" y="255803"/>
                    </a:lnTo>
                    <a:lnTo>
                      <a:pt x="4946700" y="295175"/>
                    </a:lnTo>
                    <a:lnTo>
                      <a:pt x="4975494" y="336836"/>
                    </a:lnTo>
                    <a:lnTo>
                      <a:pt x="5001287" y="380642"/>
                    </a:lnTo>
                    <a:lnTo>
                      <a:pt x="5023936" y="426451"/>
                    </a:lnTo>
                    <a:lnTo>
                      <a:pt x="5043298" y="474120"/>
                    </a:lnTo>
                    <a:lnTo>
                      <a:pt x="5065467" y="541326"/>
                    </a:lnTo>
                    <a:lnTo>
                      <a:pt x="5073941" y="578976"/>
                    </a:lnTo>
                    <a:lnTo>
                      <a:pt x="5080879" y="619569"/>
                    </a:lnTo>
                    <a:lnTo>
                      <a:pt x="5086434" y="663289"/>
                    </a:lnTo>
                    <a:lnTo>
                      <a:pt x="5090760" y="710321"/>
                    </a:lnTo>
                    <a:lnTo>
                      <a:pt x="5094011" y="760848"/>
                    </a:lnTo>
                    <a:lnTo>
                      <a:pt x="5096341" y="815054"/>
                    </a:lnTo>
                    <a:lnTo>
                      <a:pt x="5097903" y="873123"/>
                    </a:lnTo>
                    <a:lnTo>
                      <a:pt x="5098850" y="935239"/>
                    </a:lnTo>
                    <a:lnTo>
                      <a:pt x="5099336" y="1001586"/>
                    </a:lnTo>
                    <a:lnTo>
                      <a:pt x="5099515" y="1072349"/>
                    </a:lnTo>
                    <a:lnTo>
                      <a:pt x="5099541" y="1147710"/>
                    </a:lnTo>
                    <a:lnTo>
                      <a:pt x="5099541" y="2906109"/>
                    </a:lnTo>
                    <a:lnTo>
                      <a:pt x="5099515" y="2981470"/>
                    </a:lnTo>
                    <a:lnTo>
                      <a:pt x="5099336" y="3052232"/>
                    </a:lnTo>
                    <a:lnTo>
                      <a:pt x="5098850" y="3118579"/>
                    </a:lnTo>
                    <a:lnTo>
                      <a:pt x="5097903" y="3180696"/>
                    </a:lnTo>
                    <a:lnTo>
                      <a:pt x="5096341" y="3238765"/>
                    </a:lnTo>
                    <a:lnTo>
                      <a:pt x="5094011" y="3292971"/>
                    </a:lnTo>
                    <a:lnTo>
                      <a:pt x="5090760" y="3343498"/>
                    </a:lnTo>
                    <a:lnTo>
                      <a:pt x="5086434" y="3390530"/>
                    </a:lnTo>
                    <a:lnTo>
                      <a:pt x="5080879" y="3434250"/>
                    </a:lnTo>
                    <a:lnTo>
                      <a:pt x="5073941" y="3474843"/>
                    </a:lnTo>
                    <a:lnTo>
                      <a:pt x="5065467" y="3512493"/>
                    </a:lnTo>
                    <a:lnTo>
                      <a:pt x="5043298" y="3579699"/>
                    </a:lnTo>
                    <a:lnTo>
                      <a:pt x="5023936" y="3627368"/>
                    </a:lnTo>
                    <a:lnTo>
                      <a:pt x="5001287" y="3673177"/>
                    </a:lnTo>
                    <a:lnTo>
                      <a:pt x="4975494" y="3716983"/>
                    </a:lnTo>
                    <a:lnTo>
                      <a:pt x="4946700" y="3758644"/>
                    </a:lnTo>
                    <a:lnTo>
                      <a:pt x="4915048" y="3798016"/>
                    </a:lnTo>
                    <a:lnTo>
                      <a:pt x="4880679" y="3834958"/>
                    </a:lnTo>
                    <a:lnTo>
                      <a:pt x="4843737" y="3869327"/>
                    </a:lnTo>
                    <a:lnTo>
                      <a:pt x="4804365" y="3900979"/>
                    </a:lnTo>
                    <a:lnTo>
                      <a:pt x="4762704" y="3929773"/>
                    </a:lnTo>
                    <a:lnTo>
                      <a:pt x="4718898" y="3955566"/>
                    </a:lnTo>
                    <a:lnTo>
                      <a:pt x="4673089" y="3978215"/>
                    </a:lnTo>
                    <a:lnTo>
                      <a:pt x="4625420" y="3997577"/>
                    </a:lnTo>
                    <a:lnTo>
                      <a:pt x="4558214" y="4019746"/>
                    </a:lnTo>
                    <a:lnTo>
                      <a:pt x="4520564" y="4028220"/>
                    </a:lnTo>
                    <a:lnTo>
                      <a:pt x="4479971" y="4035157"/>
                    </a:lnTo>
                    <a:lnTo>
                      <a:pt x="4436251" y="4040712"/>
                    </a:lnTo>
                    <a:lnTo>
                      <a:pt x="4389219" y="4045039"/>
                    </a:lnTo>
                    <a:lnTo>
                      <a:pt x="4338692" y="4048290"/>
                    </a:lnTo>
                    <a:lnTo>
                      <a:pt x="4284486" y="4050619"/>
                    </a:lnTo>
                    <a:lnTo>
                      <a:pt x="4226417" y="4052181"/>
                    </a:lnTo>
                    <a:lnTo>
                      <a:pt x="4164301" y="4053128"/>
                    </a:lnTo>
                    <a:lnTo>
                      <a:pt x="4097954" y="4053614"/>
                    </a:lnTo>
                    <a:lnTo>
                      <a:pt x="4027192" y="4053794"/>
                    </a:lnTo>
                    <a:lnTo>
                      <a:pt x="3951831" y="4053819"/>
                    </a:lnTo>
                    <a:lnTo>
                      <a:pt x="1147710" y="4053819"/>
                    </a:lnTo>
                    <a:lnTo>
                      <a:pt x="1072349" y="4053794"/>
                    </a:lnTo>
                    <a:lnTo>
                      <a:pt x="1001586" y="4053614"/>
                    </a:lnTo>
                    <a:lnTo>
                      <a:pt x="935239" y="4053128"/>
                    </a:lnTo>
                    <a:lnTo>
                      <a:pt x="873123" y="4052181"/>
                    </a:lnTo>
                    <a:lnTo>
                      <a:pt x="815054" y="4050619"/>
                    </a:lnTo>
                    <a:lnTo>
                      <a:pt x="760848" y="4048290"/>
                    </a:lnTo>
                    <a:lnTo>
                      <a:pt x="710321" y="4045039"/>
                    </a:lnTo>
                    <a:lnTo>
                      <a:pt x="663289" y="4040712"/>
                    </a:lnTo>
                    <a:lnTo>
                      <a:pt x="619569" y="4035157"/>
                    </a:lnTo>
                    <a:lnTo>
                      <a:pt x="578976" y="4028220"/>
                    </a:lnTo>
                    <a:lnTo>
                      <a:pt x="541326" y="4019746"/>
                    </a:lnTo>
                    <a:lnTo>
                      <a:pt x="474120" y="3997577"/>
                    </a:lnTo>
                    <a:lnTo>
                      <a:pt x="426451" y="3978215"/>
                    </a:lnTo>
                    <a:lnTo>
                      <a:pt x="380642" y="3955566"/>
                    </a:lnTo>
                    <a:lnTo>
                      <a:pt x="336836" y="3929773"/>
                    </a:lnTo>
                    <a:lnTo>
                      <a:pt x="295175" y="3900979"/>
                    </a:lnTo>
                    <a:lnTo>
                      <a:pt x="255803" y="3869327"/>
                    </a:lnTo>
                    <a:lnTo>
                      <a:pt x="218861" y="3834958"/>
                    </a:lnTo>
                    <a:lnTo>
                      <a:pt x="184492" y="3798016"/>
                    </a:lnTo>
                    <a:lnTo>
                      <a:pt x="152840" y="3758644"/>
                    </a:lnTo>
                    <a:lnTo>
                      <a:pt x="124046" y="3716983"/>
                    </a:lnTo>
                    <a:lnTo>
                      <a:pt x="98253" y="3673177"/>
                    </a:lnTo>
                    <a:lnTo>
                      <a:pt x="75605" y="3627368"/>
                    </a:lnTo>
                    <a:lnTo>
                      <a:pt x="56242" y="3579699"/>
                    </a:lnTo>
                    <a:lnTo>
                      <a:pt x="34073" y="3512493"/>
                    </a:lnTo>
                    <a:lnTo>
                      <a:pt x="25599" y="3474843"/>
                    </a:lnTo>
                    <a:lnTo>
                      <a:pt x="18662" y="3434250"/>
                    </a:lnTo>
                    <a:lnTo>
                      <a:pt x="13107" y="3390530"/>
                    </a:lnTo>
                    <a:lnTo>
                      <a:pt x="8780" y="3343498"/>
                    </a:lnTo>
                    <a:lnTo>
                      <a:pt x="5529" y="3292971"/>
                    </a:lnTo>
                    <a:lnTo>
                      <a:pt x="3199" y="3238765"/>
                    </a:lnTo>
                    <a:lnTo>
                      <a:pt x="1638" y="3180696"/>
                    </a:lnTo>
                    <a:lnTo>
                      <a:pt x="691" y="3118579"/>
                    </a:lnTo>
                    <a:lnTo>
                      <a:pt x="204" y="3052232"/>
                    </a:lnTo>
                    <a:lnTo>
                      <a:pt x="25" y="2981470"/>
                    </a:lnTo>
                    <a:lnTo>
                      <a:pt x="0" y="2906109"/>
                    </a:lnTo>
                    <a:lnTo>
                      <a:pt x="0" y="1147710"/>
                    </a:lnTo>
                    <a:lnTo>
                      <a:pt x="25" y="1072349"/>
                    </a:lnTo>
                    <a:lnTo>
                      <a:pt x="204" y="1001586"/>
                    </a:lnTo>
                    <a:lnTo>
                      <a:pt x="691" y="935239"/>
                    </a:lnTo>
                    <a:lnTo>
                      <a:pt x="1638" y="873123"/>
                    </a:lnTo>
                    <a:lnTo>
                      <a:pt x="3199" y="815054"/>
                    </a:lnTo>
                    <a:lnTo>
                      <a:pt x="5529" y="760848"/>
                    </a:lnTo>
                    <a:lnTo>
                      <a:pt x="8780" y="710321"/>
                    </a:lnTo>
                    <a:lnTo>
                      <a:pt x="13107" y="663289"/>
                    </a:lnTo>
                    <a:lnTo>
                      <a:pt x="18662" y="619569"/>
                    </a:lnTo>
                    <a:lnTo>
                      <a:pt x="25599" y="578976"/>
                    </a:lnTo>
                    <a:lnTo>
                      <a:pt x="34073" y="541326"/>
                    </a:lnTo>
                    <a:lnTo>
                      <a:pt x="56242" y="474120"/>
                    </a:lnTo>
                    <a:lnTo>
                      <a:pt x="75605" y="426451"/>
                    </a:lnTo>
                    <a:lnTo>
                      <a:pt x="98253" y="380642"/>
                    </a:lnTo>
                    <a:lnTo>
                      <a:pt x="124046" y="336836"/>
                    </a:lnTo>
                    <a:lnTo>
                      <a:pt x="152840" y="295175"/>
                    </a:lnTo>
                    <a:lnTo>
                      <a:pt x="184492" y="255803"/>
                    </a:lnTo>
                    <a:lnTo>
                      <a:pt x="218861" y="218861"/>
                    </a:lnTo>
                    <a:lnTo>
                      <a:pt x="255803" y="184492"/>
                    </a:lnTo>
                    <a:lnTo>
                      <a:pt x="295175" y="152840"/>
                    </a:lnTo>
                    <a:lnTo>
                      <a:pt x="336836" y="124046"/>
                    </a:lnTo>
                    <a:lnTo>
                      <a:pt x="380642" y="98253"/>
                    </a:lnTo>
                    <a:lnTo>
                      <a:pt x="426451" y="75605"/>
                    </a:lnTo>
                    <a:lnTo>
                      <a:pt x="474120" y="56242"/>
                    </a:lnTo>
                    <a:lnTo>
                      <a:pt x="541326" y="34073"/>
                    </a:lnTo>
                    <a:lnTo>
                      <a:pt x="578976" y="25599"/>
                    </a:lnTo>
                    <a:lnTo>
                      <a:pt x="619569" y="18662"/>
                    </a:lnTo>
                    <a:lnTo>
                      <a:pt x="663289" y="13107"/>
                    </a:lnTo>
                    <a:lnTo>
                      <a:pt x="710321" y="8780"/>
                    </a:lnTo>
                    <a:lnTo>
                      <a:pt x="760848" y="5529"/>
                    </a:lnTo>
                    <a:lnTo>
                      <a:pt x="815054" y="3199"/>
                    </a:lnTo>
                    <a:lnTo>
                      <a:pt x="873123" y="1638"/>
                    </a:lnTo>
                    <a:lnTo>
                      <a:pt x="935239" y="691"/>
                    </a:lnTo>
                    <a:lnTo>
                      <a:pt x="1001586" y="204"/>
                    </a:lnTo>
                    <a:lnTo>
                      <a:pt x="1072349" y="25"/>
                    </a:lnTo>
                    <a:lnTo>
                      <a:pt x="1147710" y="0"/>
                    </a:lnTo>
                    <a:close/>
                  </a:path>
                </a:pathLst>
              </a:custGeom>
              <a:ln w="25400">
                <a:solidFill>
                  <a:srgbClr val="F15A22"/>
                </a:solidFill>
                <a:prstDash val="sysDot"/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30" name="Прямоугольник: скругленные углы 29">
              <a:extLst>
                <a:ext uri="{FF2B5EF4-FFF2-40B4-BE49-F238E27FC236}">
                  <a16:creationId xmlns:a16="http://schemas.microsoft.com/office/drawing/2014/main" xmlns="" id="{DF56DA83-736B-7533-85E7-4E316DD3F18D}"/>
                </a:ext>
              </a:extLst>
            </p:cNvPr>
            <p:cNvSpPr/>
            <p:nvPr/>
          </p:nvSpPr>
          <p:spPr>
            <a:xfrm>
              <a:off x="2603241" y="4758612"/>
              <a:ext cx="3088432" cy="782283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4" name="Группа 3">
            <a:extLst>
              <a:ext uri="{FF2B5EF4-FFF2-40B4-BE49-F238E27FC236}">
                <a16:creationId xmlns:a16="http://schemas.microsoft.com/office/drawing/2014/main" xmlns="" id="{C3E84880-4FD3-1B65-BCD3-9FDD30BCF9E6}"/>
              </a:ext>
            </a:extLst>
          </p:cNvPr>
          <p:cNvGrpSpPr/>
          <p:nvPr/>
        </p:nvGrpSpPr>
        <p:grpSpPr>
          <a:xfrm>
            <a:off x="8948059" y="116469"/>
            <a:ext cx="3129567" cy="1225022"/>
            <a:chOff x="8147474" y="183352"/>
            <a:chExt cx="5254809" cy="1517514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xmlns="" id="{CE3560BE-7103-86AE-4C21-205A283A8D9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8147474" y="183352"/>
              <a:ext cx="1380572" cy="1380570"/>
            </a:xfrm>
            <a:prstGeom prst="ellipse">
              <a:avLst/>
            </a:prstGeom>
          </p:spPr>
        </p:pic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xmlns="" id="{83BAA5CA-E959-F0E8-296D-E87A83BDE5E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 xmlns="">
                    <a14:imgLayer r:embed="rId6">
                      <a14:imgEffect>
                        <a14:backgroundRemoval t="8871" b="89113" l="5227" r="94773">
                          <a14:foregroundMark x1="86629" y1="54404" x2="86591" y2="50403"/>
                          <a14:foregroundMark x1="86878" y1="80914" x2="86805" y2="73132"/>
                          <a14:foregroundMark x1="91364" y1="28226" x2="77159" y2="28226"/>
                          <a14:foregroundMark x1="94886" y1="48673" x2="94886" y2="44355"/>
                          <a14:foregroundMark x1="94886" y1="82661" x2="94886" y2="77302"/>
                          <a14:foregroundMark x1="5227" y1="81067" x2="5227" y2="80056"/>
                          <a14:foregroundMark x1="5227" y1="89132" x2="5227" y2="88680"/>
                          <a14:foregroundMark x1="5227" y1="88710" x2="5227" y2="89659"/>
                          <a14:foregroundMark x1="5682" y1="60484" x2="38752" y2="75112"/>
                          <a14:backgroundMark x1="6477" y1="84677" x2="14318" y2="94758"/>
                          <a14:backgroundMark x1="54659" y1="84677" x2="90114" y2="64516"/>
                          <a14:backgroundMark x1="91364" y1="90726" x2="63636" y2="70968"/>
                          <a14:backgroundMark x1="63636" y1="70968" x2="38409" y2="92742"/>
                          <a14:backgroundMark x1="92159" y1="86694" x2="91705" y2="48387"/>
                          <a14:backgroundMark x1="6023" y1="72581" x2="11932" y2="78629"/>
                          <a14:backgroundMark x1="15909" y1="84677" x2="36705" y2="86694"/>
                          <a14:backgroundMark x1="36705" y1="86694" x2="65227" y2="66532"/>
                          <a14:backgroundMark x1="94432" y1="82661" x2="94432" y2="54435"/>
                          <a14:backgroundMark x1="86136" y1="90726" x2="86136" y2="60484"/>
                          <a14:backgroundMark x1="4886" y1="92742" x2="4432" y2="80645"/>
                          <a14:backgroundMark x1="38864" y1="82661" x2="43182" y2="82661"/>
                          <a14:backgroundMark x1="5341" y1="89919" x2="5114" y2="79839"/>
                          <a14:backgroundMark x1="38636" y1="75806" x2="41705" y2="74597"/>
                          <a14:backgroundMark x1="87045" y1="78629" x2="86932" y2="72984"/>
                          <a14:backgroundMark x1="86932" y1="63710" x2="86705" y2="50000"/>
                          <a14:backgroundMark x1="86477" y1="82661" x2="86136" y2="49597"/>
                          <a14:backgroundMark x1="95114" y1="79839" x2="95114" y2="51210"/>
                          <a14:backgroundMark x1="95114" y1="56452" x2="94773" y2="43548"/>
                          <a14:backgroundMark x1="94773" y1="83871" x2="95114" y2="57661"/>
                          <a14:backgroundMark x1="95114" y1="57661" x2="94659" y2="51210"/>
                          <a14:backgroundMark x1="86705" y1="81452" x2="86136" y2="49597"/>
                          <a14:backgroundMark x1="87159" y1="84677" x2="87045" y2="55242"/>
                          <a14:backgroundMark x1="87045" y1="55242" x2="86250" y2="59677"/>
                          <a14:backgroundMark x1="95227" y1="84274" x2="94432" y2="4637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9528046" y="1074609"/>
              <a:ext cx="3209393" cy="626257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7E667BA1-2F89-0F30-54F1-3479023F671D}"/>
                </a:ext>
              </a:extLst>
            </p:cNvPr>
            <p:cNvSpPr txBox="1"/>
            <p:nvPr/>
          </p:nvSpPr>
          <p:spPr>
            <a:xfrm>
              <a:off x="9528046" y="401292"/>
              <a:ext cx="3874237" cy="7243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1600" b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МБДОУ г. Иркутска </a:t>
              </a:r>
            </a:p>
            <a:p>
              <a:r>
                <a:rPr lang="ru-RU" sz="1600" b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детский сад №124</a:t>
              </a:r>
              <a:endParaRPr lang="ru-RU" sz="1600" b="1" dirty="0">
                <a:solidFill>
                  <a:srgbClr val="002060"/>
                </a:solidFill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9D44E9D-9716-2FC3-C03A-C9197C6A1796}"/>
              </a:ext>
            </a:extLst>
          </p:cNvPr>
          <p:cNvSpPr txBox="1"/>
          <p:nvPr/>
        </p:nvSpPr>
        <p:spPr>
          <a:xfrm>
            <a:off x="2343359" y="3939436"/>
            <a:ext cx="51018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200" b="1" dirty="0">
                <a:solidFill>
                  <a:srgbClr val="002060"/>
                </a:solidFill>
              </a:rPr>
              <a:t>Обеспечивается  возможность  развития  ответственного и осознанного родительства как базовой основы благополучия семьи и приоритета семьи в вопросах воспитания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B25F9403-1887-F51E-4B08-299F3665947E}"/>
              </a:ext>
            </a:extLst>
          </p:cNvPr>
          <p:cNvSpPr txBox="1"/>
          <p:nvPr/>
        </p:nvSpPr>
        <p:spPr>
          <a:xfrm>
            <a:off x="2326059" y="5505458"/>
            <a:ext cx="518256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200" b="1" dirty="0">
                <a:solidFill>
                  <a:srgbClr val="002060"/>
                </a:solidFill>
              </a:rPr>
              <a:t>Индивидуально-дифференцированный подход к каждой семье: при взаимодействии учитывались особенности семейного воспитания, потребности членов семьи в отношении образования ребенка, отношение к педагогу и ДОО, проводимым мероприятиям; возможности включения их в совместное решение образовательных задач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E74B468C-1CBC-C75A-AA1C-C760E1F4EC6D}"/>
              </a:ext>
            </a:extLst>
          </p:cNvPr>
          <p:cNvSpPr txBox="1"/>
          <p:nvPr/>
        </p:nvSpPr>
        <p:spPr>
          <a:xfrm>
            <a:off x="2308160" y="1664910"/>
            <a:ext cx="504680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200" b="1" dirty="0">
                <a:solidFill>
                  <a:srgbClr val="002060"/>
                </a:solidFill>
              </a:rPr>
              <a:t>Диалог с семьей становится понятным, проходит просвещение родителей (законных представителей), их консультирование по вопросам выбора оптимального образовательного маршрута для конкретного ребенка, а также согласование совместных действий, которые могут быть предприняты со стороны ДОО и семьи для разрешения возможных проблем и трудностей ребенка</a:t>
            </a:r>
            <a:endParaRPr lang="ru-RU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FC51CC9B-1994-0DD5-53E3-8396C03BE597}"/>
              </a:ext>
            </a:extLst>
          </p:cNvPr>
          <p:cNvSpPr txBox="1"/>
          <p:nvPr/>
        </p:nvSpPr>
        <p:spPr>
          <a:xfrm>
            <a:off x="2308160" y="978202"/>
            <a:ext cx="66743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200" dirty="0">
                <a:solidFill>
                  <a:schemeClr val="bg2">
                    <a:lumMod val="10000"/>
                  </a:schemeClr>
                </a:solidFill>
              </a:rPr>
              <a:t>Положительные эффекты для создания условий партнёрства детского сада и семьи с целью защиты и укрепления семейных ценностей как основы воспитания гражданственности и патриотических чувств всех участников акции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3E1AF424-B100-8158-E575-2C9233C25CD3}"/>
              </a:ext>
            </a:extLst>
          </p:cNvPr>
          <p:cNvSpPr txBox="1"/>
          <p:nvPr/>
        </p:nvSpPr>
        <p:spPr>
          <a:xfrm>
            <a:off x="2266198" y="-29120"/>
            <a:ext cx="675824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FF0000"/>
                </a:solidFill>
              </a:rPr>
              <a:t>РЕЗУЛЬТАТЫ </a:t>
            </a:r>
          </a:p>
          <a:p>
            <a:r>
              <a:rPr lang="ru-RU" sz="3200" b="1" dirty="0">
                <a:solidFill>
                  <a:srgbClr val="FF0000"/>
                </a:solidFill>
              </a:rPr>
              <a:t>РЕАЛИЗАЦИИ ПРОЕКТА</a:t>
            </a:r>
          </a:p>
        </p:txBody>
      </p:sp>
      <p:pic>
        <p:nvPicPr>
          <p:cNvPr id="1026" name="Picture 2" descr="Инфографика: Ключевые цели и ожидаемые результаты по национальным проектам  - Единый портал ЭП">
            <a:extLst>
              <a:ext uri="{FF2B5EF4-FFF2-40B4-BE49-F238E27FC236}">
                <a16:creationId xmlns:a16="http://schemas.microsoft.com/office/drawing/2014/main" xmlns="" id="{45312784-CBB3-C49D-42A5-BCEF62ED55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4980" t="19623" r="292" b="1022"/>
          <a:stretch/>
        </p:blipFill>
        <p:spPr bwMode="auto">
          <a:xfrm>
            <a:off x="9439050" y="2406686"/>
            <a:ext cx="2772159" cy="218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object 6">
            <a:extLst>
              <a:ext uri="{FF2B5EF4-FFF2-40B4-BE49-F238E27FC236}">
                <a16:creationId xmlns:a16="http://schemas.microsoft.com/office/drawing/2014/main" xmlns="" id="{0A1A3C56-CA60-4896-AE29-0EF596109C89}"/>
              </a:ext>
            </a:extLst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230398" y="97041"/>
            <a:ext cx="2025135" cy="1801704"/>
          </a:xfrm>
          <a:prstGeom prst="rect">
            <a:avLst/>
          </a:prstGeom>
        </p:spPr>
      </p:pic>
      <p:pic>
        <p:nvPicPr>
          <p:cNvPr id="20" name="object 3">
            <a:extLst>
              <a:ext uri="{FF2B5EF4-FFF2-40B4-BE49-F238E27FC236}">
                <a16:creationId xmlns:a16="http://schemas.microsoft.com/office/drawing/2014/main" xmlns="" id="{D7B706E5-16EE-1B6C-81D5-8840F096FBFC}"/>
              </a:ext>
            </a:extLst>
          </p:cNvPr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7245437" y="160056"/>
            <a:ext cx="1047584" cy="544651"/>
          </a:xfrm>
          <a:prstGeom prst="rect">
            <a:avLst/>
          </a:prstGeom>
        </p:spPr>
      </p:pic>
      <p:sp>
        <p:nvSpPr>
          <p:cNvPr id="21" name="object 3">
            <a:extLst>
              <a:ext uri="{FF2B5EF4-FFF2-40B4-BE49-F238E27FC236}">
                <a16:creationId xmlns:a16="http://schemas.microsoft.com/office/drawing/2014/main" xmlns="" id="{C21B1725-E758-53AD-38C9-DCF0A6B4807A}"/>
              </a:ext>
            </a:extLst>
          </p:cNvPr>
          <p:cNvSpPr/>
          <p:nvPr/>
        </p:nvSpPr>
        <p:spPr>
          <a:xfrm>
            <a:off x="0" y="2453854"/>
            <a:ext cx="699135" cy="2235200"/>
          </a:xfrm>
          <a:custGeom>
            <a:avLst/>
            <a:gdLst/>
            <a:ahLst/>
            <a:cxnLst/>
            <a:rect l="l" t="t" r="r" b="b"/>
            <a:pathLst>
              <a:path w="699135" h="2235200">
                <a:moveTo>
                  <a:pt x="0" y="0"/>
                </a:moveTo>
                <a:lnTo>
                  <a:pt x="0" y="68808"/>
                </a:lnTo>
                <a:lnTo>
                  <a:pt x="46517" y="87144"/>
                </a:lnTo>
                <a:lnTo>
                  <a:pt x="92811" y="107422"/>
                </a:lnTo>
                <a:lnTo>
                  <a:pt x="138702" y="129564"/>
                </a:lnTo>
                <a:lnTo>
                  <a:pt x="184016" y="153497"/>
                </a:lnTo>
                <a:lnTo>
                  <a:pt x="228573" y="179147"/>
                </a:lnTo>
                <a:lnTo>
                  <a:pt x="272201" y="206439"/>
                </a:lnTo>
                <a:lnTo>
                  <a:pt x="314719" y="235301"/>
                </a:lnTo>
                <a:lnTo>
                  <a:pt x="355953" y="265659"/>
                </a:lnTo>
                <a:lnTo>
                  <a:pt x="395727" y="297437"/>
                </a:lnTo>
                <a:lnTo>
                  <a:pt x="433861" y="330563"/>
                </a:lnTo>
                <a:lnTo>
                  <a:pt x="470181" y="364961"/>
                </a:lnTo>
                <a:lnTo>
                  <a:pt x="504510" y="400559"/>
                </a:lnTo>
                <a:lnTo>
                  <a:pt x="536670" y="437281"/>
                </a:lnTo>
                <a:lnTo>
                  <a:pt x="566485" y="475054"/>
                </a:lnTo>
                <a:lnTo>
                  <a:pt x="593778" y="513805"/>
                </a:lnTo>
                <a:lnTo>
                  <a:pt x="618374" y="553458"/>
                </a:lnTo>
                <a:lnTo>
                  <a:pt x="640100" y="593951"/>
                </a:lnTo>
                <a:lnTo>
                  <a:pt x="658766" y="635177"/>
                </a:lnTo>
                <a:lnTo>
                  <a:pt x="674206" y="677095"/>
                </a:lnTo>
                <a:lnTo>
                  <a:pt x="686244" y="719620"/>
                </a:lnTo>
                <a:lnTo>
                  <a:pt x="695860" y="777610"/>
                </a:lnTo>
                <a:lnTo>
                  <a:pt x="697801" y="836879"/>
                </a:lnTo>
                <a:lnTo>
                  <a:pt x="696226" y="866151"/>
                </a:lnTo>
                <a:lnTo>
                  <a:pt x="688631" y="925154"/>
                </a:lnTo>
                <a:lnTo>
                  <a:pt x="670202" y="1005255"/>
                </a:lnTo>
                <a:lnTo>
                  <a:pt x="654592" y="1055593"/>
                </a:lnTo>
                <a:lnTo>
                  <a:pt x="636487" y="1105590"/>
                </a:lnTo>
                <a:lnTo>
                  <a:pt x="616389" y="1155031"/>
                </a:lnTo>
                <a:lnTo>
                  <a:pt x="594800" y="1203695"/>
                </a:lnTo>
                <a:lnTo>
                  <a:pt x="572222" y="1251364"/>
                </a:lnTo>
                <a:lnTo>
                  <a:pt x="549155" y="1297816"/>
                </a:lnTo>
                <a:lnTo>
                  <a:pt x="526102" y="1342837"/>
                </a:lnTo>
                <a:lnTo>
                  <a:pt x="503566" y="1386204"/>
                </a:lnTo>
                <a:lnTo>
                  <a:pt x="479689" y="1431255"/>
                </a:lnTo>
                <a:lnTo>
                  <a:pt x="455123" y="1476043"/>
                </a:lnTo>
                <a:lnTo>
                  <a:pt x="429912" y="1520581"/>
                </a:lnTo>
                <a:lnTo>
                  <a:pt x="404090" y="1564881"/>
                </a:lnTo>
                <a:lnTo>
                  <a:pt x="377697" y="1608952"/>
                </a:lnTo>
                <a:lnTo>
                  <a:pt x="350770" y="1652805"/>
                </a:lnTo>
                <a:lnTo>
                  <a:pt x="323350" y="1696455"/>
                </a:lnTo>
                <a:lnTo>
                  <a:pt x="295471" y="1739908"/>
                </a:lnTo>
                <a:lnTo>
                  <a:pt x="267176" y="1783180"/>
                </a:lnTo>
                <a:lnTo>
                  <a:pt x="238500" y="1826277"/>
                </a:lnTo>
                <a:lnTo>
                  <a:pt x="209481" y="1869215"/>
                </a:lnTo>
                <a:lnTo>
                  <a:pt x="180160" y="1912002"/>
                </a:lnTo>
                <a:lnTo>
                  <a:pt x="150574" y="1954651"/>
                </a:lnTo>
                <a:lnTo>
                  <a:pt x="120759" y="1997172"/>
                </a:lnTo>
                <a:lnTo>
                  <a:pt x="60603" y="2081874"/>
                </a:lnTo>
                <a:lnTo>
                  <a:pt x="0" y="2166200"/>
                </a:lnTo>
                <a:lnTo>
                  <a:pt x="0" y="2235009"/>
                </a:lnTo>
                <a:lnTo>
                  <a:pt x="30099" y="2193201"/>
                </a:lnTo>
                <a:lnTo>
                  <a:pt x="89986" y="2109331"/>
                </a:lnTo>
                <a:lnTo>
                  <a:pt x="149230" y="2025051"/>
                </a:lnTo>
                <a:lnTo>
                  <a:pt x="178527" y="1982732"/>
                </a:lnTo>
                <a:lnTo>
                  <a:pt x="207563" y="1940280"/>
                </a:lnTo>
                <a:lnTo>
                  <a:pt x="236302" y="1897683"/>
                </a:lnTo>
                <a:lnTo>
                  <a:pt x="264712" y="1854932"/>
                </a:lnTo>
                <a:lnTo>
                  <a:pt x="292760" y="1812015"/>
                </a:lnTo>
                <a:lnTo>
                  <a:pt x="320409" y="1768922"/>
                </a:lnTo>
                <a:lnTo>
                  <a:pt x="347628" y="1725642"/>
                </a:lnTo>
                <a:lnTo>
                  <a:pt x="374383" y="1682168"/>
                </a:lnTo>
                <a:lnTo>
                  <a:pt x="400639" y="1638485"/>
                </a:lnTo>
                <a:lnTo>
                  <a:pt x="426364" y="1594584"/>
                </a:lnTo>
                <a:lnTo>
                  <a:pt x="451521" y="1550455"/>
                </a:lnTo>
                <a:lnTo>
                  <a:pt x="476079" y="1506087"/>
                </a:lnTo>
                <a:lnTo>
                  <a:pt x="500004" y="1461471"/>
                </a:lnTo>
                <a:lnTo>
                  <a:pt x="523263" y="1416594"/>
                </a:lnTo>
                <a:lnTo>
                  <a:pt x="545819" y="1371447"/>
                </a:lnTo>
                <a:lnTo>
                  <a:pt x="567223" y="1326484"/>
                </a:lnTo>
                <a:lnTo>
                  <a:pt x="587391" y="1281295"/>
                </a:lnTo>
                <a:lnTo>
                  <a:pt x="606222" y="1235868"/>
                </a:lnTo>
                <a:lnTo>
                  <a:pt x="623615" y="1190189"/>
                </a:lnTo>
                <a:lnTo>
                  <a:pt x="639472" y="1144244"/>
                </a:lnTo>
                <a:lnTo>
                  <a:pt x="653688" y="1098020"/>
                </a:lnTo>
                <a:lnTo>
                  <a:pt x="666164" y="1051502"/>
                </a:lnTo>
                <a:lnTo>
                  <a:pt x="676798" y="1004680"/>
                </a:lnTo>
                <a:lnTo>
                  <a:pt x="685488" y="957536"/>
                </a:lnTo>
                <a:lnTo>
                  <a:pt x="692137" y="910059"/>
                </a:lnTo>
                <a:lnTo>
                  <a:pt x="696638" y="862236"/>
                </a:lnTo>
                <a:lnTo>
                  <a:pt x="698894" y="814050"/>
                </a:lnTo>
                <a:lnTo>
                  <a:pt x="698804" y="765492"/>
                </a:lnTo>
                <a:lnTo>
                  <a:pt x="695796" y="721772"/>
                </a:lnTo>
                <a:lnTo>
                  <a:pt x="689228" y="678568"/>
                </a:lnTo>
                <a:lnTo>
                  <a:pt x="679249" y="635939"/>
                </a:lnTo>
                <a:lnTo>
                  <a:pt x="666011" y="593940"/>
                </a:lnTo>
                <a:lnTo>
                  <a:pt x="649679" y="552663"/>
                </a:lnTo>
                <a:lnTo>
                  <a:pt x="630394" y="512137"/>
                </a:lnTo>
                <a:lnTo>
                  <a:pt x="608314" y="472436"/>
                </a:lnTo>
                <a:lnTo>
                  <a:pt x="583592" y="433621"/>
                </a:lnTo>
                <a:lnTo>
                  <a:pt x="556380" y="395756"/>
                </a:lnTo>
                <a:lnTo>
                  <a:pt x="526833" y="358901"/>
                </a:lnTo>
                <a:lnTo>
                  <a:pt x="495104" y="323119"/>
                </a:lnTo>
                <a:lnTo>
                  <a:pt x="461347" y="288472"/>
                </a:lnTo>
                <a:lnTo>
                  <a:pt x="425715" y="255023"/>
                </a:lnTo>
                <a:lnTo>
                  <a:pt x="388361" y="222832"/>
                </a:lnTo>
                <a:lnTo>
                  <a:pt x="349437" y="191961"/>
                </a:lnTo>
                <a:lnTo>
                  <a:pt x="309100" y="162474"/>
                </a:lnTo>
                <a:lnTo>
                  <a:pt x="267501" y="134433"/>
                </a:lnTo>
                <a:lnTo>
                  <a:pt x="224793" y="107897"/>
                </a:lnTo>
                <a:lnTo>
                  <a:pt x="181130" y="82932"/>
                </a:lnTo>
                <a:lnTo>
                  <a:pt x="136667" y="59597"/>
                </a:lnTo>
                <a:lnTo>
                  <a:pt x="91555" y="37955"/>
                </a:lnTo>
                <a:lnTo>
                  <a:pt x="45947" y="18069"/>
                </a:lnTo>
                <a:lnTo>
                  <a:pt x="0" y="0"/>
                </a:lnTo>
                <a:close/>
              </a:path>
            </a:pathLst>
          </a:custGeom>
          <a:solidFill>
            <a:srgbClr val="F7914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">
            <a:extLst>
              <a:ext uri="{FF2B5EF4-FFF2-40B4-BE49-F238E27FC236}">
                <a16:creationId xmlns:a16="http://schemas.microsoft.com/office/drawing/2014/main" xmlns="" id="{0C19CFCA-1F06-6792-5AEB-D4969A5151B2}"/>
              </a:ext>
            </a:extLst>
          </p:cNvPr>
          <p:cNvSpPr/>
          <p:nvPr/>
        </p:nvSpPr>
        <p:spPr>
          <a:xfrm>
            <a:off x="0" y="5606568"/>
            <a:ext cx="2788920" cy="1018540"/>
          </a:xfrm>
          <a:custGeom>
            <a:avLst/>
            <a:gdLst/>
            <a:ahLst/>
            <a:cxnLst/>
            <a:rect l="l" t="t" r="r" b="b"/>
            <a:pathLst>
              <a:path w="2788920" h="1018540">
                <a:moveTo>
                  <a:pt x="2788780" y="913066"/>
                </a:moveTo>
                <a:lnTo>
                  <a:pt x="2703398" y="907656"/>
                </a:lnTo>
                <a:lnTo>
                  <a:pt x="2648813" y="905230"/>
                </a:lnTo>
                <a:lnTo>
                  <a:pt x="2594191" y="903528"/>
                </a:lnTo>
                <a:lnTo>
                  <a:pt x="2539530" y="902525"/>
                </a:lnTo>
                <a:lnTo>
                  <a:pt x="2484856" y="902195"/>
                </a:lnTo>
                <a:lnTo>
                  <a:pt x="2432888" y="902487"/>
                </a:lnTo>
                <a:lnTo>
                  <a:pt x="2380919" y="903338"/>
                </a:lnTo>
                <a:lnTo>
                  <a:pt x="2277059" y="906653"/>
                </a:lnTo>
                <a:lnTo>
                  <a:pt x="2173338" y="911923"/>
                </a:lnTo>
                <a:lnTo>
                  <a:pt x="2117509" y="915809"/>
                </a:lnTo>
                <a:lnTo>
                  <a:pt x="2061921" y="920623"/>
                </a:lnTo>
                <a:lnTo>
                  <a:pt x="2006536" y="926249"/>
                </a:lnTo>
                <a:lnTo>
                  <a:pt x="1951316" y="932561"/>
                </a:lnTo>
                <a:lnTo>
                  <a:pt x="1896224" y="939419"/>
                </a:lnTo>
                <a:lnTo>
                  <a:pt x="1753831" y="958811"/>
                </a:lnTo>
                <a:lnTo>
                  <a:pt x="1488643" y="994486"/>
                </a:lnTo>
                <a:lnTo>
                  <a:pt x="1432814" y="1000353"/>
                </a:lnTo>
                <a:lnTo>
                  <a:pt x="1376743" y="1004633"/>
                </a:lnTo>
                <a:lnTo>
                  <a:pt x="1320558" y="1007249"/>
                </a:lnTo>
                <a:lnTo>
                  <a:pt x="1264335" y="1008138"/>
                </a:lnTo>
                <a:lnTo>
                  <a:pt x="1213510" y="1007389"/>
                </a:lnTo>
                <a:lnTo>
                  <a:pt x="1162812" y="1005103"/>
                </a:lnTo>
                <a:lnTo>
                  <a:pt x="1112342" y="1001217"/>
                </a:lnTo>
                <a:lnTo>
                  <a:pt x="1062164" y="995667"/>
                </a:lnTo>
                <a:lnTo>
                  <a:pt x="1012355" y="988415"/>
                </a:lnTo>
                <a:lnTo>
                  <a:pt x="962990" y="979385"/>
                </a:lnTo>
                <a:lnTo>
                  <a:pt x="914146" y="968540"/>
                </a:lnTo>
                <a:lnTo>
                  <a:pt x="865886" y="955802"/>
                </a:lnTo>
                <a:lnTo>
                  <a:pt x="818311" y="941133"/>
                </a:lnTo>
                <a:lnTo>
                  <a:pt x="771474" y="924458"/>
                </a:lnTo>
                <a:lnTo>
                  <a:pt x="725462" y="905738"/>
                </a:lnTo>
                <a:lnTo>
                  <a:pt x="680339" y="884897"/>
                </a:lnTo>
                <a:lnTo>
                  <a:pt x="633704" y="860450"/>
                </a:lnTo>
                <a:lnTo>
                  <a:pt x="589203" y="834021"/>
                </a:lnTo>
                <a:lnTo>
                  <a:pt x="546760" y="805738"/>
                </a:lnTo>
                <a:lnTo>
                  <a:pt x="506310" y="775728"/>
                </a:lnTo>
                <a:lnTo>
                  <a:pt x="467766" y="744080"/>
                </a:lnTo>
                <a:lnTo>
                  <a:pt x="431050" y="710946"/>
                </a:lnTo>
                <a:lnTo>
                  <a:pt x="396100" y="676414"/>
                </a:lnTo>
                <a:lnTo>
                  <a:pt x="362826" y="640626"/>
                </a:lnTo>
                <a:lnTo>
                  <a:pt x="331165" y="603681"/>
                </a:lnTo>
                <a:lnTo>
                  <a:pt x="301015" y="565696"/>
                </a:lnTo>
                <a:lnTo>
                  <a:pt x="272326" y="526796"/>
                </a:lnTo>
                <a:lnTo>
                  <a:pt x="245008" y="487108"/>
                </a:lnTo>
                <a:lnTo>
                  <a:pt x="218998" y="446735"/>
                </a:lnTo>
                <a:lnTo>
                  <a:pt x="194195" y="405790"/>
                </a:lnTo>
                <a:lnTo>
                  <a:pt x="170548" y="364401"/>
                </a:lnTo>
                <a:lnTo>
                  <a:pt x="147955" y="322681"/>
                </a:lnTo>
                <a:lnTo>
                  <a:pt x="126365" y="280758"/>
                </a:lnTo>
                <a:lnTo>
                  <a:pt x="105689" y="238734"/>
                </a:lnTo>
                <a:lnTo>
                  <a:pt x="85839" y="196723"/>
                </a:lnTo>
                <a:lnTo>
                  <a:pt x="63627" y="147662"/>
                </a:lnTo>
                <a:lnTo>
                  <a:pt x="42100" y="98374"/>
                </a:lnTo>
                <a:lnTo>
                  <a:pt x="0" y="0"/>
                </a:lnTo>
                <a:lnTo>
                  <a:pt x="0" y="119418"/>
                </a:lnTo>
                <a:lnTo>
                  <a:pt x="19481" y="163372"/>
                </a:lnTo>
                <a:lnTo>
                  <a:pt x="39547" y="207594"/>
                </a:lnTo>
                <a:lnTo>
                  <a:pt x="60198" y="251637"/>
                </a:lnTo>
                <a:lnTo>
                  <a:pt x="81559" y="295427"/>
                </a:lnTo>
                <a:lnTo>
                  <a:pt x="103784" y="338924"/>
                </a:lnTo>
                <a:lnTo>
                  <a:pt x="127050" y="382079"/>
                </a:lnTo>
                <a:lnTo>
                  <a:pt x="151498" y="424840"/>
                </a:lnTo>
                <a:lnTo>
                  <a:pt x="176898" y="466445"/>
                </a:lnTo>
                <a:lnTo>
                  <a:pt x="203746" y="507415"/>
                </a:lnTo>
                <a:lnTo>
                  <a:pt x="232079" y="547636"/>
                </a:lnTo>
                <a:lnTo>
                  <a:pt x="261975" y="587006"/>
                </a:lnTo>
                <a:lnTo>
                  <a:pt x="293484" y="625398"/>
                </a:lnTo>
                <a:lnTo>
                  <a:pt x="326656" y="662711"/>
                </a:lnTo>
                <a:lnTo>
                  <a:pt x="361543" y="698830"/>
                </a:lnTo>
                <a:lnTo>
                  <a:pt x="398195" y="733640"/>
                </a:lnTo>
                <a:lnTo>
                  <a:pt x="436689" y="767029"/>
                </a:lnTo>
                <a:lnTo>
                  <a:pt x="477062" y="798880"/>
                </a:lnTo>
                <a:lnTo>
                  <a:pt x="519379" y="829081"/>
                </a:lnTo>
                <a:lnTo>
                  <a:pt x="563676" y="857529"/>
                </a:lnTo>
                <a:lnTo>
                  <a:pt x="605370" y="881405"/>
                </a:lnTo>
                <a:lnTo>
                  <a:pt x="648208" y="903122"/>
                </a:lnTo>
                <a:lnTo>
                  <a:pt x="692099" y="922756"/>
                </a:lnTo>
                <a:lnTo>
                  <a:pt x="736942" y="940358"/>
                </a:lnTo>
                <a:lnTo>
                  <a:pt x="782675" y="956005"/>
                </a:lnTo>
                <a:lnTo>
                  <a:pt x="829195" y="969746"/>
                </a:lnTo>
                <a:lnTo>
                  <a:pt x="876427" y="981633"/>
                </a:lnTo>
                <a:lnTo>
                  <a:pt x="924280" y="991755"/>
                </a:lnTo>
                <a:lnTo>
                  <a:pt x="972667" y="1000137"/>
                </a:lnTo>
                <a:lnTo>
                  <a:pt x="1021499" y="1006868"/>
                </a:lnTo>
                <a:lnTo>
                  <a:pt x="1070686" y="1011999"/>
                </a:lnTo>
                <a:lnTo>
                  <a:pt x="1120165" y="1015580"/>
                </a:lnTo>
                <a:lnTo>
                  <a:pt x="1169809" y="1017689"/>
                </a:lnTo>
                <a:lnTo>
                  <a:pt x="1219568" y="1018374"/>
                </a:lnTo>
                <a:lnTo>
                  <a:pt x="1244727" y="1018209"/>
                </a:lnTo>
                <a:lnTo>
                  <a:pt x="1295006" y="1016850"/>
                </a:lnTo>
                <a:lnTo>
                  <a:pt x="1369415" y="1012469"/>
                </a:lnTo>
                <a:lnTo>
                  <a:pt x="1418488" y="1008138"/>
                </a:lnTo>
                <a:lnTo>
                  <a:pt x="1467662" y="1002868"/>
                </a:lnTo>
                <a:lnTo>
                  <a:pt x="1516634" y="996823"/>
                </a:lnTo>
                <a:lnTo>
                  <a:pt x="1776514" y="958799"/>
                </a:lnTo>
                <a:lnTo>
                  <a:pt x="1858670" y="947356"/>
                </a:lnTo>
                <a:lnTo>
                  <a:pt x="1907654" y="941324"/>
                </a:lnTo>
                <a:lnTo>
                  <a:pt x="1956727" y="936040"/>
                </a:lnTo>
                <a:lnTo>
                  <a:pt x="2008860" y="931214"/>
                </a:lnTo>
                <a:lnTo>
                  <a:pt x="2061057" y="926947"/>
                </a:lnTo>
                <a:lnTo>
                  <a:pt x="2113318" y="923264"/>
                </a:lnTo>
                <a:lnTo>
                  <a:pt x="2165642" y="920140"/>
                </a:lnTo>
                <a:lnTo>
                  <a:pt x="2217991" y="917587"/>
                </a:lnTo>
                <a:lnTo>
                  <a:pt x="2270379" y="915619"/>
                </a:lnTo>
                <a:lnTo>
                  <a:pt x="2322804" y="914196"/>
                </a:lnTo>
                <a:lnTo>
                  <a:pt x="2375230" y="913358"/>
                </a:lnTo>
                <a:lnTo>
                  <a:pt x="2788780" y="913066"/>
                </a:lnTo>
                <a:close/>
              </a:path>
            </a:pathLst>
          </a:custGeom>
          <a:solidFill>
            <a:srgbClr val="FAAA5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2" name="Группа 41">
            <a:extLst>
              <a:ext uri="{FF2B5EF4-FFF2-40B4-BE49-F238E27FC236}">
                <a16:creationId xmlns:a16="http://schemas.microsoft.com/office/drawing/2014/main" xmlns="" id="{6A6407C7-884C-9D60-E964-19B8F367A616}"/>
              </a:ext>
            </a:extLst>
          </p:cNvPr>
          <p:cNvGrpSpPr/>
          <p:nvPr/>
        </p:nvGrpSpPr>
        <p:grpSpPr>
          <a:xfrm>
            <a:off x="2241701" y="4765385"/>
            <a:ext cx="5319546" cy="548254"/>
            <a:chOff x="2402655" y="4653547"/>
            <a:chExt cx="3536302" cy="1018541"/>
          </a:xfrm>
        </p:grpSpPr>
        <p:grpSp>
          <p:nvGrpSpPr>
            <p:cNvPr id="43" name="object 17">
              <a:extLst>
                <a:ext uri="{FF2B5EF4-FFF2-40B4-BE49-F238E27FC236}">
                  <a16:creationId xmlns:a16="http://schemas.microsoft.com/office/drawing/2014/main" xmlns="" id="{3504B1B0-FAEF-B2B0-50B2-95AE38523BA8}"/>
                </a:ext>
              </a:extLst>
            </p:cNvPr>
            <p:cNvGrpSpPr/>
            <p:nvPr/>
          </p:nvGrpSpPr>
          <p:grpSpPr>
            <a:xfrm>
              <a:off x="2402655" y="4653547"/>
              <a:ext cx="3536302" cy="1018541"/>
              <a:chOff x="737672" y="1516649"/>
              <a:chExt cx="5201285" cy="4155440"/>
            </a:xfrm>
          </p:grpSpPr>
          <p:pic>
            <p:nvPicPr>
              <p:cNvPr id="45" name="object 18">
                <a:extLst>
                  <a:ext uri="{FF2B5EF4-FFF2-40B4-BE49-F238E27FC236}">
                    <a16:creationId xmlns:a16="http://schemas.microsoft.com/office/drawing/2014/main" xmlns="" id="{4F94A47D-E570-BD5A-88DC-07F66C8ACA00}"/>
                  </a:ext>
                </a:extLst>
              </p:cNvPr>
              <p:cNvPicPr/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1332172" y="2392227"/>
                <a:ext cx="61489" cy="61480"/>
              </a:xfrm>
              <a:prstGeom prst="rect">
                <a:avLst/>
              </a:prstGeom>
            </p:spPr>
          </p:pic>
          <p:pic>
            <p:nvPicPr>
              <p:cNvPr id="46" name="object 19">
                <a:extLst>
                  <a:ext uri="{FF2B5EF4-FFF2-40B4-BE49-F238E27FC236}">
                    <a16:creationId xmlns:a16="http://schemas.microsoft.com/office/drawing/2014/main" xmlns="" id="{5F79CB7E-CEE2-DDE8-49BA-99859A9892D8}"/>
                  </a:ext>
                </a:extLst>
              </p:cNvPr>
              <p:cNvPicPr/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1332172" y="3522889"/>
                <a:ext cx="61489" cy="61480"/>
              </a:xfrm>
              <a:prstGeom prst="rect">
                <a:avLst/>
              </a:prstGeom>
            </p:spPr>
          </p:pic>
          <p:pic>
            <p:nvPicPr>
              <p:cNvPr id="47" name="object 20">
                <a:extLst>
                  <a:ext uri="{FF2B5EF4-FFF2-40B4-BE49-F238E27FC236}">
                    <a16:creationId xmlns:a16="http://schemas.microsoft.com/office/drawing/2014/main" xmlns="" id="{33896ACE-FA6A-6AFA-61EA-CF0E477712A1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737672" y="1516649"/>
                <a:ext cx="5201141" cy="4155419"/>
              </a:xfrm>
              <a:prstGeom prst="rect">
                <a:avLst/>
              </a:prstGeom>
            </p:spPr>
          </p:pic>
          <p:sp>
            <p:nvSpPr>
              <p:cNvPr id="48" name="object 21">
                <a:extLst>
                  <a:ext uri="{FF2B5EF4-FFF2-40B4-BE49-F238E27FC236}">
                    <a16:creationId xmlns:a16="http://schemas.microsoft.com/office/drawing/2014/main" xmlns="" id="{60C192EA-AAC2-F4C9-949E-80503B84D26F}"/>
                  </a:ext>
                </a:extLst>
              </p:cNvPr>
              <p:cNvSpPr/>
              <p:nvPr/>
            </p:nvSpPr>
            <p:spPr>
              <a:xfrm>
                <a:off x="788472" y="1544449"/>
                <a:ext cx="5099685" cy="4053840"/>
              </a:xfrm>
              <a:custGeom>
                <a:avLst/>
                <a:gdLst/>
                <a:ahLst/>
                <a:cxnLst/>
                <a:rect l="l" t="t" r="r" b="b"/>
                <a:pathLst>
                  <a:path w="5099685" h="4053840">
                    <a:moveTo>
                      <a:pt x="1147710" y="0"/>
                    </a:moveTo>
                    <a:lnTo>
                      <a:pt x="3951831" y="0"/>
                    </a:lnTo>
                    <a:lnTo>
                      <a:pt x="4027192" y="25"/>
                    </a:lnTo>
                    <a:lnTo>
                      <a:pt x="4097954" y="204"/>
                    </a:lnTo>
                    <a:lnTo>
                      <a:pt x="4164301" y="691"/>
                    </a:lnTo>
                    <a:lnTo>
                      <a:pt x="4226417" y="1638"/>
                    </a:lnTo>
                    <a:lnTo>
                      <a:pt x="4284486" y="3199"/>
                    </a:lnTo>
                    <a:lnTo>
                      <a:pt x="4338692" y="5529"/>
                    </a:lnTo>
                    <a:lnTo>
                      <a:pt x="4389219" y="8780"/>
                    </a:lnTo>
                    <a:lnTo>
                      <a:pt x="4436251" y="13107"/>
                    </a:lnTo>
                    <a:lnTo>
                      <a:pt x="4479971" y="18662"/>
                    </a:lnTo>
                    <a:lnTo>
                      <a:pt x="4520564" y="25599"/>
                    </a:lnTo>
                    <a:lnTo>
                      <a:pt x="4558214" y="34073"/>
                    </a:lnTo>
                    <a:lnTo>
                      <a:pt x="4625420" y="56242"/>
                    </a:lnTo>
                    <a:lnTo>
                      <a:pt x="4673089" y="75605"/>
                    </a:lnTo>
                    <a:lnTo>
                      <a:pt x="4718898" y="98253"/>
                    </a:lnTo>
                    <a:lnTo>
                      <a:pt x="4762704" y="124046"/>
                    </a:lnTo>
                    <a:lnTo>
                      <a:pt x="4804365" y="152840"/>
                    </a:lnTo>
                    <a:lnTo>
                      <a:pt x="4843737" y="184492"/>
                    </a:lnTo>
                    <a:lnTo>
                      <a:pt x="4880679" y="218861"/>
                    </a:lnTo>
                    <a:lnTo>
                      <a:pt x="4915048" y="255803"/>
                    </a:lnTo>
                    <a:lnTo>
                      <a:pt x="4946700" y="295175"/>
                    </a:lnTo>
                    <a:lnTo>
                      <a:pt x="4975494" y="336836"/>
                    </a:lnTo>
                    <a:lnTo>
                      <a:pt x="5001287" y="380642"/>
                    </a:lnTo>
                    <a:lnTo>
                      <a:pt x="5023936" y="426451"/>
                    </a:lnTo>
                    <a:lnTo>
                      <a:pt x="5043298" y="474120"/>
                    </a:lnTo>
                    <a:lnTo>
                      <a:pt x="5065467" y="541326"/>
                    </a:lnTo>
                    <a:lnTo>
                      <a:pt x="5073941" y="578976"/>
                    </a:lnTo>
                    <a:lnTo>
                      <a:pt x="5080879" y="619569"/>
                    </a:lnTo>
                    <a:lnTo>
                      <a:pt x="5086434" y="663289"/>
                    </a:lnTo>
                    <a:lnTo>
                      <a:pt x="5090760" y="710321"/>
                    </a:lnTo>
                    <a:lnTo>
                      <a:pt x="5094011" y="760848"/>
                    </a:lnTo>
                    <a:lnTo>
                      <a:pt x="5096341" y="815054"/>
                    </a:lnTo>
                    <a:lnTo>
                      <a:pt x="5097903" y="873123"/>
                    </a:lnTo>
                    <a:lnTo>
                      <a:pt x="5098850" y="935239"/>
                    </a:lnTo>
                    <a:lnTo>
                      <a:pt x="5099336" y="1001586"/>
                    </a:lnTo>
                    <a:lnTo>
                      <a:pt x="5099515" y="1072349"/>
                    </a:lnTo>
                    <a:lnTo>
                      <a:pt x="5099541" y="1147710"/>
                    </a:lnTo>
                    <a:lnTo>
                      <a:pt x="5099541" y="2906109"/>
                    </a:lnTo>
                    <a:lnTo>
                      <a:pt x="5099515" y="2981470"/>
                    </a:lnTo>
                    <a:lnTo>
                      <a:pt x="5099336" y="3052232"/>
                    </a:lnTo>
                    <a:lnTo>
                      <a:pt x="5098850" y="3118579"/>
                    </a:lnTo>
                    <a:lnTo>
                      <a:pt x="5097903" y="3180696"/>
                    </a:lnTo>
                    <a:lnTo>
                      <a:pt x="5096341" y="3238765"/>
                    </a:lnTo>
                    <a:lnTo>
                      <a:pt x="5094011" y="3292971"/>
                    </a:lnTo>
                    <a:lnTo>
                      <a:pt x="5090760" y="3343498"/>
                    </a:lnTo>
                    <a:lnTo>
                      <a:pt x="5086434" y="3390530"/>
                    </a:lnTo>
                    <a:lnTo>
                      <a:pt x="5080879" y="3434250"/>
                    </a:lnTo>
                    <a:lnTo>
                      <a:pt x="5073941" y="3474843"/>
                    </a:lnTo>
                    <a:lnTo>
                      <a:pt x="5065467" y="3512493"/>
                    </a:lnTo>
                    <a:lnTo>
                      <a:pt x="5043298" y="3579699"/>
                    </a:lnTo>
                    <a:lnTo>
                      <a:pt x="5023936" y="3627368"/>
                    </a:lnTo>
                    <a:lnTo>
                      <a:pt x="5001287" y="3673177"/>
                    </a:lnTo>
                    <a:lnTo>
                      <a:pt x="4975494" y="3716983"/>
                    </a:lnTo>
                    <a:lnTo>
                      <a:pt x="4946700" y="3758644"/>
                    </a:lnTo>
                    <a:lnTo>
                      <a:pt x="4915048" y="3798016"/>
                    </a:lnTo>
                    <a:lnTo>
                      <a:pt x="4880679" y="3834958"/>
                    </a:lnTo>
                    <a:lnTo>
                      <a:pt x="4843737" y="3869327"/>
                    </a:lnTo>
                    <a:lnTo>
                      <a:pt x="4804365" y="3900979"/>
                    </a:lnTo>
                    <a:lnTo>
                      <a:pt x="4762704" y="3929773"/>
                    </a:lnTo>
                    <a:lnTo>
                      <a:pt x="4718898" y="3955566"/>
                    </a:lnTo>
                    <a:lnTo>
                      <a:pt x="4673089" y="3978215"/>
                    </a:lnTo>
                    <a:lnTo>
                      <a:pt x="4625420" y="3997577"/>
                    </a:lnTo>
                    <a:lnTo>
                      <a:pt x="4558214" y="4019746"/>
                    </a:lnTo>
                    <a:lnTo>
                      <a:pt x="4520564" y="4028220"/>
                    </a:lnTo>
                    <a:lnTo>
                      <a:pt x="4479971" y="4035157"/>
                    </a:lnTo>
                    <a:lnTo>
                      <a:pt x="4436251" y="4040712"/>
                    </a:lnTo>
                    <a:lnTo>
                      <a:pt x="4389219" y="4045039"/>
                    </a:lnTo>
                    <a:lnTo>
                      <a:pt x="4338692" y="4048290"/>
                    </a:lnTo>
                    <a:lnTo>
                      <a:pt x="4284486" y="4050619"/>
                    </a:lnTo>
                    <a:lnTo>
                      <a:pt x="4226417" y="4052181"/>
                    </a:lnTo>
                    <a:lnTo>
                      <a:pt x="4164301" y="4053128"/>
                    </a:lnTo>
                    <a:lnTo>
                      <a:pt x="4097954" y="4053614"/>
                    </a:lnTo>
                    <a:lnTo>
                      <a:pt x="4027192" y="4053794"/>
                    </a:lnTo>
                    <a:lnTo>
                      <a:pt x="3951831" y="4053819"/>
                    </a:lnTo>
                    <a:lnTo>
                      <a:pt x="1147710" y="4053819"/>
                    </a:lnTo>
                    <a:lnTo>
                      <a:pt x="1072349" y="4053794"/>
                    </a:lnTo>
                    <a:lnTo>
                      <a:pt x="1001586" y="4053614"/>
                    </a:lnTo>
                    <a:lnTo>
                      <a:pt x="935239" y="4053128"/>
                    </a:lnTo>
                    <a:lnTo>
                      <a:pt x="873123" y="4052181"/>
                    </a:lnTo>
                    <a:lnTo>
                      <a:pt x="815054" y="4050619"/>
                    </a:lnTo>
                    <a:lnTo>
                      <a:pt x="760848" y="4048290"/>
                    </a:lnTo>
                    <a:lnTo>
                      <a:pt x="710321" y="4045039"/>
                    </a:lnTo>
                    <a:lnTo>
                      <a:pt x="663289" y="4040712"/>
                    </a:lnTo>
                    <a:lnTo>
                      <a:pt x="619569" y="4035157"/>
                    </a:lnTo>
                    <a:lnTo>
                      <a:pt x="578976" y="4028220"/>
                    </a:lnTo>
                    <a:lnTo>
                      <a:pt x="541326" y="4019746"/>
                    </a:lnTo>
                    <a:lnTo>
                      <a:pt x="474120" y="3997577"/>
                    </a:lnTo>
                    <a:lnTo>
                      <a:pt x="426451" y="3978215"/>
                    </a:lnTo>
                    <a:lnTo>
                      <a:pt x="380642" y="3955566"/>
                    </a:lnTo>
                    <a:lnTo>
                      <a:pt x="336836" y="3929773"/>
                    </a:lnTo>
                    <a:lnTo>
                      <a:pt x="295175" y="3900979"/>
                    </a:lnTo>
                    <a:lnTo>
                      <a:pt x="255803" y="3869327"/>
                    </a:lnTo>
                    <a:lnTo>
                      <a:pt x="218861" y="3834958"/>
                    </a:lnTo>
                    <a:lnTo>
                      <a:pt x="184492" y="3798016"/>
                    </a:lnTo>
                    <a:lnTo>
                      <a:pt x="152840" y="3758644"/>
                    </a:lnTo>
                    <a:lnTo>
                      <a:pt x="124046" y="3716983"/>
                    </a:lnTo>
                    <a:lnTo>
                      <a:pt x="98253" y="3673177"/>
                    </a:lnTo>
                    <a:lnTo>
                      <a:pt x="75605" y="3627368"/>
                    </a:lnTo>
                    <a:lnTo>
                      <a:pt x="56242" y="3579699"/>
                    </a:lnTo>
                    <a:lnTo>
                      <a:pt x="34073" y="3512493"/>
                    </a:lnTo>
                    <a:lnTo>
                      <a:pt x="25599" y="3474843"/>
                    </a:lnTo>
                    <a:lnTo>
                      <a:pt x="18662" y="3434250"/>
                    </a:lnTo>
                    <a:lnTo>
                      <a:pt x="13107" y="3390530"/>
                    </a:lnTo>
                    <a:lnTo>
                      <a:pt x="8780" y="3343498"/>
                    </a:lnTo>
                    <a:lnTo>
                      <a:pt x="5529" y="3292971"/>
                    </a:lnTo>
                    <a:lnTo>
                      <a:pt x="3199" y="3238765"/>
                    </a:lnTo>
                    <a:lnTo>
                      <a:pt x="1638" y="3180696"/>
                    </a:lnTo>
                    <a:lnTo>
                      <a:pt x="691" y="3118579"/>
                    </a:lnTo>
                    <a:lnTo>
                      <a:pt x="204" y="3052232"/>
                    </a:lnTo>
                    <a:lnTo>
                      <a:pt x="25" y="2981470"/>
                    </a:lnTo>
                    <a:lnTo>
                      <a:pt x="0" y="2906109"/>
                    </a:lnTo>
                    <a:lnTo>
                      <a:pt x="0" y="1147710"/>
                    </a:lnTo>
                    <a:lnTo>
                      <a:pt x="25" y="1072349"/>
                    </a:lnTo>
                    <a:lnTo>
                      <a:pt x="204" y="1001586"/>
                    </a:lnTo>
                    <a:lnTo>
                      <a:pt x="691" y="935239"/>
                    </a:lnTo>
                    <a:lnTo>
                      <a:pt x="1638" y="873123"/>
                    </a:lnTo>
                    <a:lnTo>
                      <a:pt x="3199" y="815054"/>
                    </a:lnTo>
                    <a:lnTo>
                      <a:pt x="5529" y="760848"/>
                    </a:lnTo>
                    <a:lnTo>
                      <a:pt x="8780" y="710321"/>
                    </a:lnTo>
                    <a:lnTo>
                      <a:pt x="13107" y="663289"/>
                    </a:lnTo>
                    <a:lnTo>
                      <a:pt x="18662" y="619569"/>
                    </a:lnTo>
                    <a:lnTo>
                      <a:pt x="25599" y="578976"/>
                    </a:lnTo>
                    <a:lnTo>
                      <a:pt x="34073" y="541326"/>
                    </a:lnTo>
                    <a:lnTo>
                      <a:pt x="56242" y="474120"/>
                    </a:lnTo>
                    <a:lnTo>
                      <a:pt x="75605" y="426451"/>
                    </a:lnTo>
                    <a:lnTo>
                      <a:pt x="98253" y="380642"/>
                    </a:lnTo>
                    <a:lnTo>
                      <a:pt x="124046" y="336836"/>
                    </a:lnTo>
                    <a:lnTo>
                      <a:pt x="152840" y="295175"/>
                    </a:lnTo>
                    <a:lnTo>
                      <a:pt x="184492" y="255803"/>
                    </a:lnTo>
                    <a:lnTo>
                      <a:pt x="218861" y="218861"/>
                    </a:lnTo>
                    <a:lnTo>
                      <a:pt x="255803" y="184492"/>
                    </a:lnTo>
                    <a:lnTo>
                      <a:pt x="295175" y="152840"/>
                    </a:lnTo>
                    <a:lnTo>
                      <a:pt x="336836" y="124046"/>
                    </a:lnTo>
                    <a:lnTo>
                      <a:pt x="380642" y="98253"/>
                    </a:lnTo>
                    <a:lnTo>
                      <a:pt x="426451" y="75605"/>
                    </a:lnTo>
                    <a:lnTo>
                      <a:pt x="474120" y="56242"/>
                    </a:lnTo>
                    <a:lnTo>
                      <a:pt x="541326" y="34073"/>
                    </a:lnTo>
                    <a:lnTo>
                      <a:pt x="578976" y="25599"/>
                    </a:lnTo>
                    <a:lnTo>
                      <a:pt x="619569" y="18662"/>
                    </a:lnTo>
                    <a:lnTo>
                      <a:pt x="663289" y="13107"/>
                    </a:lnTo>
                    <a:lnTo>
                      <a:pt x="710321" y="8780"/>
                    </a:lnTo>
                    <a:lnTo>
                      <a:pt x="760848" y="5529"/>
                    </a:lnTo>
                    <a:lnTo>
                      <a:pt x="815054" y="3199"/>
                    </a:lnTo>
                    <a:lnTo>
                      <a:pt x="873123" y="1638"/>
                    </a:lnTo>
                    <a:lnTo>
                      <a:pt x="935239" y="691"/>
                    </a:lnTo>
                    <a:lnTo>
                      <a:pt x="1001586" y="204"/>
                    </a:lnTo>
                    <a:lnTo>
                      <a:pt x="1072349" y="25"/>
                    </a:lnTo>
                    <a:lnTo>
                      <a:pt x="1147710" y="0"/>
                    </a:lnTo>
                    <a:close/>
                  </a:path>
                </a:pathLst>
              </a:custGeom>
              <a:ln w="25400">
                <a:solidFill>
                  <a:srgbClr val="F15A22"/>
                </a:solidFill>
                <a:prstDash val="sysDot"/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44" name="Прямоугольник: скругленные углы 43">
              <a:extLst>
                <a:ext uri="{FF2B5EF4-FFF2-40B4-BE49-F238E27FC236}">
                  <a16:creationId xmlns:a16="http://schemas.microsoft.com/office/drawing/2014/main" xmlns="" id="{61A422DA-7D33-A1ED-D972-14ABD2C279FA}"/>
                </a:ext>
              </a:extLst>
            </p:cNvPr>
            <p:cNvSpPr/>
            <p:nvPr/>
          </p:nvSpPr>
          <p:spPr>
            <a:xfrm>
              <a:off x="2603241" y="4758612"/>
              <a:ext cx="3088432" cy="782283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49" name="Группа 48">
            <a:extLst>
              <a:ext uri="{FF2B5EF4-FFF2-40B4-BE49-F238E27FC236}">
                <a16:creationId xmlns:a16="http://schemas.microsoft.com/office/drawing/2014/main" xmlns="" id="{AE685B67-B394-E506-3D49-E2ADFCAA3C63}"/>
              </a:ext>
            </a:extLst>
          </p:cNvPr>
          <p:cNvGrpSpPr/>
          <p:nvPr/>
        </p:nvGrpSpPr>
        <p:grpSpPr>
          <a:xfrm>
            <a:off x="2208499" y="3011617"/>
            <a:ext cx="5288314" cy="749931"/>
            <a:chOff x="2402655" y="4653547"/>
            <a:chExt cx="3536302" cy="1018541"/>
          </a:xfrm>
        </p:grpSpPr>
        <p:grpSp>
          <p:nvGrpSpPr>
            <p:cNvPr id="50" name="object 17">
              <a:extLst>
                <a:ext uri="{FF2B5EF4-FFF2-40B4-BE49-F238E27FC236}">
                  <a16:creationId xmlns:a16="http://schemas.microsoft.com/office/drawing/2014/main" xmlns="" id="{190A6A07-6EE9-F5DC-59DF-11C899B512AC}"/>
                </a:ext>
              </a:extLst>
            </p:cNvPr>
            <p:cNvGrpSpPr/>
            <p:nvPr/>
          </p:nvGrpSpPr>
          <p:grpSpPr>
            <a:xfrm>
              <a:off x="2402655" y="4653547"/>
              <a:ext cx="3536302" cy="1018541"/>
              <a:chOff x="737672" y="1516649"/>
              <a:chExt cx="5201285" cy="4155440"/>
            </a:xfrm>
          </p:grpSpPr>
          <p:pic>
            <p:nvPicPr>
              <p:cNvPr id="52" name="object 18">
                <a:extLst>
                  <a:ext uri="{FF2B5EF4-FFF2-40B4-BE49-F238E27FC236}">
                    <a16:creationId xmlns:a16="http://schemas.microsoft.com/office/drawing/2014/main" xmlns="" id="{388EC170-E8C8-A553-01BE-7EBE85C59E28}"/>
                  </a:ext>
                </a:extLst>
              </p:cNvPr>
              <p:cNvPicPr/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1332172" y="2392227"/>
                <a:ext cx="61489" cy="61480"/>
              </a:xfrm>
              <a:prstGeom prst="rect">
                <a:avLst/>
              </a:prstGeom>
            </p:spPr>
          </p:pic>
          <p:pic>
            <p:nvPicPr>
              <p:cNvPr id="53" name="object 19">
                <a:extLst>
                  <a:ext uri="{FF2B5EF4-FFF2-40B4-BE49-F238E27FC236}">
                    <a16:creationId xmlns:a16="http://schemas.microsoft.com/office/drawing/2014/main" xmlns="" id="{27D28D39-BD79-48CB-E0A2-3BE9C2028E86}"/>
                  </a:ext>
                </a:extLst>
              </p:cNvPr>
              <p:cNvPicPr/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1332172" y="3522889"/>
                <a:ext cx="61489" cy="61480"/>
              </a:xfrm>
              <a:prstGeom prst="rect">
                <a:avLst/>
              </a:prstGeom>
            </p:spPr>
          </p:pic>
          <p:pic>
            <p:nvPicPr>
              <p:cNvPr id="54" name="object 20">
                <a:extLst>
                  <a:ext uri="{FF2B5EF4-FFF2-40B4-BE49-F238E27FC236}">
                    <a16:creationId xmlns:a16="http://schemas.microsoft.com/office/drawing/2014/main" xmlns="" id="{F552453D-7D82-CB14-8ACD-E750C73B9250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737672" y="1516649"/>
                <a:ext cx="5201141" cy="4155419"/>
              </a:xfrm>
              <a:prstGeom prst="rect">
                <a:avLst/>
              </a:prstGeom>
            </p:spPr>
          </p:pic>
          <p:sp>
            <p:nvSpPr>
              <p:cNvPr id="55" name="object 21">
                <a:extLst>
                  <a:ext uri="{FF2B5EF4-FFF2-40B4-BE49-F238E27FC236}">
                    <a16:creationId xmlns:a16="http://schemas.microsoft.com/office/drawing/2014/main" xmlns="" id="{C79D57A8-9588-7C9D-EF1C-5D10925C3B47}"/>
                  </a:ext>
                </a:extLst>
              </p:cNvPr>
              <p:cNvSpPr/>
              <p:nvPr/>
            </p:nvSpPr>
            <p:spPr>
              <a:xfrm>
                <a:off x="788472" y="1544449"/>
                <a:ext cx="5099685" cy="4053840"/>
              </a:xfrm>
              <a:custGeom>
                <a:avLst/>
                <a:gdLst/>
                <a:ahLst/>
                <a:cxnLst/>
                <a:rect l="l" t="t" r="r" b="b"/>
                <a:pathLst>
                  <a:path w="5099685" h="4053840">
                    <a:moveTo>
                      <a:pt x="1147710" y="0"/>
                    </a:moveTo>
                    <a:lnTo>
                      <a:pt x="3951831" y="0"/>
                    </a:lnTo>
                    <a:lnTo>
                      <a:pt x="4027192" y="25"/>
                    </a:lnTo>
                    <a:lnTo>
                      <a:pt x="4097954" y="204"/>
                    </a:lnTo>
                    <a:lnTo>
                      <a:pt x="4164301" y="691"/>
                    </a:lnTo>
                    <a:lnTo>
                      <a:pt x="4226417" y="1638"/>
                    </a:lnTo>
                    <a:lnTo>
                      <a:pt x="4284486" y="3199"/>
                    </a:lnTo>
                    <a:lnTo>
                      <a:pt x="4338692" y="5529"/>
                    </a:lnTo>
                    <a:lnTo>
                      <a:pt x="4389219" y="8780"/>
                    </a:lnTo>
                    <a:lnTo>
                      <a:pt x="4436251" y="13107"/>
                    </a:lnTo>
                    <a:lnTo>
                      <a:pt x="4479971" y="18662"/>
                    </a:lnTo>
                    <a:lnTo>
                      <a:pt x="4520564" y="25599"/>
                    </a:lnTo>
                    <a:lnTo>
                      <a:pt x="4558214" y="34073"/>
                    </a:lnTo>
                    <a:lnTo>
                      <a:pt x="4625420" y="56242"/>
                    </a:lnTo>
                    <a:lnTo>
                      <a:pt x="4673089" y="75605"/>
                    </a:lnTo>
                    <a:lnTo>
                      <a:pt x="4718898" y="98253"/>
                    </a:lnTo>
                    <a:lnTo>
                      <a:pt x="4762704" y="124046"/>
                    </a:lnTo>
                    <a:lnTo>
                      <a:pt x="4804365" y="152840"/>
                    </a:lnTo>
                    <a:lnTo>
                      <a:pt x="4843737" y="184492"/>
                    </a:lnTo>
                    <a:lnTo>
                      <a:pt x="4880679" y="218861"/>
                    </a:lnTo>
                    <a:lnTo>
                      <a:pt x="4915048" y="255803"/>
                    </a:lnTo>
                    <a:lnTo>
                      <a:pt x="4946700" y="295175"/>
                    </a:lnTo>
                    <a:lnTo>
                      <a:pt x="4975494" y="336836"/>
                    </a:lnTo>
                    <a:lnTo>
                      <a:pt x="5001287" y="380642"/>
                    </a:lnTo>
                    <a:lnTo>
                      <a:pt x="5023936" y="426451"/>
                    </a:lnTo>
                    <a:lnTo>
                      <a:pt x="5043298" y="474120"/>
                    </a:lnTo>
                    <a:lnTo>
                      <a:pt x="5065467" y="541326"/>
                    </a:lnTo>
                    <a:lnTo>
                      <a:pt x="5073941" y="578976"/>
                    </a:lnTo>
                    <a:lnTo>
                      <a:pt x="5080879" y="619569"/>
                    </a:lnTo>
                    <a:lnTo>
                      <a:pt x="5086434" y="663289"/>
                    </a:lnTo>
                    <a:lnTo>
                      <a:pt x="5090760" y="710321"/>
                    </a:lnTo>
                    <a:lnTo>
                      <a:pt x="5094011" y="760848"/>
                    </a:lnTo>
                    <a:lnTo>
                      <a:pt x="5096341" y="815054"/>
                    </a:lnTo>
                    <a:lnTo>
                      <a:pt x="5097903" y="873123"/>
                    </a:lnTo>
                    <a:lnTo>
                      <a:pt x="5098850" y="935239"/>
                    </a:lnTo>
                    <a:lnTo>
                      <a:pt x="5099336" y="1001586"/>
                    </a:lnTo>
                    <a:lnTo>
                      <a:pt x="5099515" y="1072349"/>
                    </a:lnTo>
                    <a:lnTo>
                      <a:pt x="5099541" y="1147710"/>
                    </a:lnTo>
                    <a:lnTo>
                      <a:pt x="5099541" y="2906109"/>
                    </a:lnTo>
                    <a:lnTo>
                      <a:pt x="5099515" y="2981470"/>
                    </a:lnTo>
                    <a:lnTo>
                      <a:pt x="5099336" y="3052232"/>
                    </a:lnTo>
                    <a:lnTo>
                      <a:pt x="5098850" y="3118579"/>
                    </a:lnTo>
                    <a:lnTo>
                      <a:pt x="5097903" y="3180696"/>
                    </a:lnTo>
                    <a:lnTo>
                      <a:pt x="5096341" y="3238765"/>
                    </a:lnTo>
                    <a:lnTo>
                      <a:pt x="5094011" y="3292971"/>
                    </a:lnTo>
                    <a:lnTo>
                      <a:pt x="5090760" y="3343498"/>
                    </a:lnTo>
                    <a:lnTo>
                      <a:pt x="5086434" y="3390530"/>
                    </a:lnTo>
                    <a:lnTo>
                      <a:pt x="5080879" y="3434250"/>
                    </a:lnTo>
                    <a:lnTo>
                      <a:pt x="5073941" y="3474843"/>
                    </a:lnTo>
                    <a:lnTo>
                      <a:pt x="5065467" y="3512493"/>
                    </a:lnTo>
                    <a:lnTo>
                      <a:pt x="5043298" y="3579699"/>
                    </a:lnTo>
                    <a:lnTo>
                      <a:pt x="5023936" y="3627368"/>
                    </a:lnTo>
                    <a:lnTo>
                      <a:pt x="5001287" y="3673177"/>
                    </a:lnTo>
                    <a:lnTo>
                      <a:pt x="4975494" y="3716983"/>
                    </a:lnTo>
                    <a:lnTo>
                      <a:pt x="4946700" y="3758644"/>
                    </a:lnTo>
                    <a:lnTo>
                      <a:pt x="4915048" y="3798016"/>
                    </a:lnTo>
                    <a:lnTo>
                      <a:pt x="4880679" y="3834958"/>
                    </a:lnTo>
                    <a:lnTo>
                      <a:pt x="4843737" y="3869327"/>
                    </a:lnTo>
                    <a:lnTo>
                      <a:pt x="4804365" y="3900979"/>
                    </a:lnTo>
                    <a:lnTo>
                      <a:pt x="4762704" y="3929773"/>
                    </a:lnTo>
                    <a:lnTo>
                      <a:pt x="4718898" y="3955566"/>
                    </a:lnTo>
                    <a:lnTo>
                      <a:pt x="4673089" y="3978215"/>
                    </a:lnTo>
                    <a:lnTo>
                      <a:pt x="4625420" y="3997577"/>
                    </a:lnTo>
                    <a:lnTo>
                      <a:pt x="4558214" y="4019746"/>
                    </a:lnTo>
                    <a:lnTo>
                      <a:pt x="4520564" y="4028220"/>
                    </a:lnTo>
                    <a:lnTo>
                      <a:pt x="4479971" y="4035157"/>
                    </a:lnTo>
                    <a:lnTo>
                      <a:pt x="4436251" y="4040712"/>
                    </a:lnTo>
                    <a:lnTo>
                      <a:pt x="4389219" y="4045039"/>
                    </a:lnTo>
                    <a:lnTo>
                      <a:pt x="4338692" y="4048290"/>
                    </a:lnTo>
                    <a:lnTo>
                      <a:pt x="4284486" y="4050619"/>
                    </a:lnTo>
                    <a:lnTo>
                      <a:pt x="4226417" y="4052181"/>
                    </a:lnTo>
                    <a:lnTo>
                      <a:pt x="4164301" y="4053128"/>
                    </a:lnTo>
                    <a:lnTo>
                      <a:pt x="4097954" y="4053614"/>
                    </a:lnTo>
                    <a:lnTo>
                      <a:pt x="4027192" y="4053794"/>
                    </a:lnTo>
                    <a:lnTo>
                      <a:pt x="3951831" y="4053819"/>
                    </a:lnTo>
                    <a:lnTo>
                      <a:pt x="1147710" y="4053819"/>
                    </a:lnTo>
                    <a:lnTo>
                      <a:pt x="1072349" y="4053794"/>
                    </a:lnTo>
                    <a:lnTo>
                      <a:pt x="1001586" y="4053614"/>
                    </a:lnTo>
                    <a:lnTo>
                      <a:pt x="935239" y="4053128"/>
                    </a:lnTo>
                    <a:lnTo>
                      <a:pt x="873123" y="4052181"/>
                    </a:lnTo>
                    <a:lnTo>
                      <a:pt x="815054" y="4050619"/>
                    </a:lnTo>
                    <a:lnTo>
                      <a:pt x="760848" y="4048290"/>
                    </a:lnTo>
                    <a:lnTo>
                      <a:pt x="710321" y="4045039"/>
                    </a:lnTo>
                    <a:lnTo>
                      <a:pt x="663289" y="4040712"/>
                    </a:lnTo>
                    <a:lnTo>
                      <a:pt x="619569" y="4035157"/>
                    </a:lnTo>
                    <a:lnTo>
                      <a:pt x="578976" y="4028220"/>
                    </a:lnTo>
                    <a:lnTo>
                      <a:pt x="541326" y="4019746"/>
                    </a:lnTo>
                    <a:lnTo>
                      <a:pt x="474120" y="3997577"/>
                    </a:lnTo>
                    <a:lnTo>
                      <a:pt x="426451" y="3978215"/>
                    </a:lnTo>
                    <a:lnTo>
                      <a:pt x="380642" y="3955566"/>
                    </a:lnTo>
                    <a:lnTo>
                      <a:pt x="336836" y="3929773"/>
                    </a:lnTo>
                    <a:lnTo>
                      <a:pt x="295175" y="3900979"/>
                    </a:lnTo>
                    <a:lnTo>
                      <a:pt x="255803" y="3869327"/>
                    </a:lnTo>
                    <a:lnTo>
                      <a:pt x="218861" y="3834958"/>
                    </a:lnTo>
                    <a:lnTo>
                      <a:pt x="184492" y="3798016"/>
                    </a:lnTo>
                    <a:lnTo>
                      <a:pt x="152840" y="3758644"/>
                    </a:lnTo>
                    <a:lnTo>
                      <a:pt x="124046" y="3716983"/>
                    </a:lnTo>
                    <a:lnTo>
                      <a:pt x="98253" y="3673177"/>
                    </a:lnTo>
                    <a:lnTo>
                      <a:pt x="75605" y="3627368"/>
                    </a:lnTo>
                    <a:lnTo>
                      <a:pt x="56242" y="3579699"/>
                    </a:lnTo>
                    <a:lnTo>
                      <a:pt x="34073" y="3512493"/>
                    </a:lnTo>
                    <a:lnTo>
                      <a:pt x="25599" y="3474843"/>
                    </a:lnTo>
                    <a:lnTo>
                      <a:pt x="18662" y="3434250"/>
                    </a:lnTo>
                    <a:lnTo>
                      <a:pt x="13107" y="3390530"/>
                    </a:lnTo>
                    <a:lnTo>
                      <a:pt x="8780" y="3343498"/>
                    </a:lnTo>
                    <a:lnTo>
                      <a:pt x="5529" y="3292971"/>
                    </a:lnTo>
                    <a:lnTo>
                      <a:pt x="3199" y="3238765"/>
                    </a:lnTo>
                    <a:lnTo>
                      <a:pt x="1638" y="3180696"/>
                    </a:lnTo>
                    <a:lnTo>
                      <a:pt x="691" y="3118579"/>
                    </a:lnTo>
                    <a:lnTo>
                      <a:pt x="204" y="3052232"/>
                    </a:lnTo>
                    <a:lnTo>
                      <a:pt x="25" y="2981470"/>
                    </a:lnTo>
                    <a:lnTo>
                      <a:pt x="0" y="2906109"/>
                    </a:lnTo>
                    <a:lnTo>
                      <a:pt x="0" y="1147710"/>
                    </a:lnTo>
                    <a:lnTo>
                      <a:pt x="25" y="1072349"/>
                    </a:lnTo>
                    <a:lnTo>
                      <a:pt x="204" y="1001586"/>
                    </a:lnTo>
                    <a:lnTo>
                      <a:pt x="691" y="935239"/>
                    </a:lnTo>
                    <a:lnTo>
                      <a:pt x="1638" y="873123"/>
                    </a:lnTo>
                    <a:lnTo>
                      <a:pt x="3199" y="815054"/>
                    </a:lnTo>
                    <a:lnTo>
                      <a:pt x="5529" y="760848"/>
                    </a:lnTo>
                    <a:lnTo>
                      <a:pt x="8780" y="710321"/>
                    </a:lnTo>
                    <a:lnTo>
                      <a:pt x="13107" y="663289"/>
                    </a:lnTo>
                    <a:lnTo>
                      <a:pt x="18662" y="619569"/>
                    </a:lnTo>
                    <a:lnTo>
                      <a:pt x="25599" y="578976"/>
                    </a:lnTo>
                    <a:lnTo>
                      <a:pt x="34073" y="541326"/>
                    </a:lnTo>
                    <a:lnTo>
                      <a:pt x="56242" y="474120"/>
                    </a:lnTo>
                    <a:lnTo>
                      <a:pt x="75605" y="426451"/>
                    </a:lnTo>
                    <a:lnTo>
                      <a:pt x="98253" y="380642"/>
                    </a:lnTo>
                    <a:lnTo>
                      <a:pt x="124046" y="336836"/>
                    </a:lnTo>
                    <a:lnTo>
                      <a:pt x="152840" y="295175"/>
                    </a:lnTo>
                    <a:lnTo>
                      <a:pt x="184492" y="255803"/>
                    </a:lnTo>
                    <a:lnTo>
                      <a:pt x="218861" y="218861"/>
                    </a:lnTo>
                    <a:lnTo>
                      <a:pt x="255803" y="184492"/>
                    </a:lnTo>
                    <a:lnTo>
                      <a:pt x="295175" y="152840"/>
                    </a:lnTo>
                    <a:lnTo>
                      <a:pt x="336836" y="124046"/>
                    </a:lnTo>
                    <a:lnTo>
                      <a:pt x="380642" y="98253"/>
                    </a:lnTo>
                    <a:lnTo>
                      <a:pt x="426451" y="75605"/>
                    </a:lnTo>
                    <a:lnTo>
                      <a:pt x="474120" y="56242"/>
                    </a:lnTo>
                    <a:lnTo>
                      <a:pt x="541326" y="34073"/>
                    </a:lnTo>
                    <a:lnTo>
                      <a:pt x="578976" y="25599"/>
                    </a:lnTo>
                    <a:lnTo>
                      <a:pt x="619569" y="18662"/>
                    </a:lnTo>
                    <a:lnTo>
                      <a:pt x="663289" y="13107"/>
                    </a:lnTo>
                    <a:lnTo>
                      <a:pt x="710321" y="8780"/>
                    </a:lnTo>
                    <a:lnTo>
                      <a:pt x="760848" y="5529"/>
                    </a:lnTo>
                    <a:lnTo>
                      <a:pt x="815054" y="3199"/>
                    </a:lnTo>
                    <a:lnTo>
                      <a:pt x="873123" y="1638"/>
                    </a:lnTo>
                    <a:lnTo>
                      <a:pt x="935239" y="691"/>
                    </a:lnTo>
                    <a:lnTo>
                      <a:pt x="1001586" y="204"/>
                    </a:lnTo>
                    <a:lnTo>
                      <a:pt x="1072349" y="25"/>
                    </a:lnTo>
                    <a:lnTo>
                      <a:pt x="1147710" y="0"/>
                    </a:lnTo>
                    <a:close/>
                  </a:path>
                </a:pathLst>
              </a:custGeom>
              <a:ln w="25400">
                <a:solidFill>
                  <a:srgbClr val="F15A22"/>
                </a:solidFill>
                <a:prstDash val="sysDot"/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51" name="Прямоугольник: скругленные углы 50">
              <a:extLst>
                <a:ext uri="{FF2B5EF4-FFF2-40B4-BE49-F238E27FC236}">
                  <a16:creationId xmlns:a16="http://schemas.microsoft.com/office/drawing/2014/main" xmlns="" id="{00109651-9BCC-E1C6-49CF-68F78236C4FE}"/>
                </a:ext>
              </a:extLst>
            </p:cNvPr>
            <p:cNvSpPr/>
            <p:nvPr/>
          </p:nvSpPr>
          <p:spPr>
            <a:xfrm>
              <a:off x="2603241" y="4758612"/>
              <a:ext cx="3088432" cy="782283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3EEAF6A-47D0-DFC2-70D3-9A42FD3C2BE2}"/>
              </a:ext>
            </a:extLst>
          </p:cNvPr>
          <p:cNvSpPr txBox="1"/>
          <p:nvPr/>
        </p:nvSpPr>
        <p:spPr>
          <a:xfrm>
            <a:off x="2343359" y="3053189"/>
            <a:ext cx="52178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002060"/>
                </a:solidFill>
              </a:rPr>
              <a:t>При  единстве   взглядов в воспитании ребенка детского сада и семьи,  обеспечиваются комфортная и доверительная психолого-педагогическая поддержка семьи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29D17DDE-5D66-A47B-659A-E0D487B5CFA7}"/>
              </a:ext>
            </a:extLst>
          </p:cNvPr>
          <p:cNvSpPr txBox="1"/>
          <p:nvPr/>
        </p:nvSpPr>
        <p:spPr>
          <a:xfrm>
            <a:off x="2413307" y="4831780"/>
            <a:ext cx="509531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002060"/>
                </a:solidFill>
              </a:rPr>
              <a:t>Взаимное доверие, уважение и доброжелательность во взаимоотношениях педагогов и родителей </a:t>
            </a:r>
          </a:p>
        </p:txBody>
      </p:sp>
      <p:sp>
        <p:nvSpPr>
          <p:cNvPr id="1024" name="object 4">
            <a:extLst>
              <a:ext uri="{FF2B5EF4-FFF2-40B4-BE49-F238E27FC236}">
                <a16:creationId xmlns:a16="http://schemas.microsoft.com/office/drawing/2014/main" xmlns="" id="{287ADE94-9C4B-3A1B-0E38-A45792908E64}"/>
              </a:ext>
            </a:extLst>
          </p:cNvPr>
          <p:cNvSpPr/>
          <p:nvPr/>
        </p:nvSpPr>
        <p:spPr>
          <a:xfrm>
            <a:off x="11265635" y="6130899"/>
            <a:ext cx="927735" cy="727075"/>
          </a:xfrm>
          <a:custGeom>
            <a:avLst/>
            <a:gdLst/>
            <a:ahLst/>
            <a:cxnLst/>
            <a:rect l="l" t="t" r="r" b="b"/>
            <a:pathLst>
              <a:path w="927734" h="727075">
                <a:moveTo>
                  <a:pt x="0" y="0"/>
                </a:moveTo>
                <a:lnTo>
                  <a:pt x="0" y="18961"/>
                </a:lnTo>
                <a:lnTo>
                  <a:pt x="48435" y="26111"/>
                </a:lnTo>
                <a:lnTo>
                  <a:pt x="96522" y="34531"/>
                </a:lnTo>
                <a:lnTo>
                  <a:pt x="144197" y="44268"/>
                </a:lnTo>
                <a:lnTo>
                  <a:pt x="191394" y="55370"/>
                </a:lnTo>
                <a:lnTo>
                  <a:pt x="238052" y="67881"/>
                </a:lnTo>
                <a:lnTo>
                  <a:pt x="284105" y="81849"/>
                </a:lnTo>
                <a:lnTo>
                  <a:pt x="329490" y="97321"/>
                </a:lnTo>
                <a:lnTo>
                  <a:pt x="374142" y="114343"/>
                </a:lnTo>
                <a:lnTo>
                  <a:pt x="418000" y="132963"/>
                </a:lnTo>
                <a:lnTo>
                  <a:pt x="460997" y="153225"/>
                </a:lnTo>
                <a:lnTo>
                  <a:pt x="507514" y="177707"/>
                </a:lnTo>
                <a:lnTo>
                  <a:pt x="552137" y="204075"/>
                </a:lnTo>
                <a:lnTo>
                  <a:pt x="594729" y="232266"/>
                </a:lnTo>
                <a:lnTo>
                  <a:pt x="635160" y="262225"/>
                </a:lnTo>
                <a:lnTo>
                  <a:pt x="673295" y="293887"/>
                </a:lnTo>
                <a:lnTo>
                  <a:pt x="709004" y="327195"/>
                </a:lnTo>
                <a:lnTo>
                  <a:pt x="742152" y="362087"/>
                </a:lnTo>
                <a:lnTo>
                  <a:pt x="772609" y="398505"/>
                </a:lnTo>
                <a:lnTo>
                  <a:pt x="800240" y="436387"/>
                </a:lnTo>
                <a:lnTo>
                  <a:pt x="824915" y="475675"/>
                </a:lnTo>
                <a:lnTo>
                  <a:pt x="846499" y="516307"/>
                </a:lnTo>
                <a:lnTo>
                  <a:pt x="864859" y="558224"/>
                </a:lnTo>
                <a:lnTo>
                  <a:pt x="879866" y="601366"/>
                </a:lnTo>
                <a:lnTo>
                  <a:pt x="891383" y="645672"/>
                </a:lnTo>
                <a:lnTo>
                  <a:pt x="899281" y="691083"/>
                </a:lnTo>
                <a:lnTo>
                  <a:pt x="902478" y="726909"/>
                </a:lnTo>
                <a:lnTo>
                  <a:pt x="927557" y="726909"/>
                </a:lnTo>
                <a:lnTo>
                  <a:pt x="927557" y="592241"/>
                </a:lnTo>
                <a:lnTo>
                  <a:pt x="912155" y="547918"/>
                </a:lnTo>
                <a:lnTo>
                  <a:pt x="893185" y="504990"/>
                </a:lnTo>
                <a:lnTo>
                  <a:pt x="870819" y="463527"/>
                </a:lnTo>
                <a:lnTo>
                  <a:pt x="845212" y="423559"/>
                </a:lnTo>
                <a:lnTo>
                  <a:pt x="816526" y="385120"/>
                </a:lnTo>
                <a:lnTo>
                  <a:pt x="784917" y="348240"/>
                </a:lnTo>
                <a:lnTo>
                  <a:pt x="750545" y="312953"/>
                </a:lnTo>
                <a:lnTo>
                  <a:pt x="713569" y="279290"/>
                </a:lnTo>
                <a:lnTo>
                  <a:pt x="674147" y="247283"/>
                </a:lnTo>
                <a:lnTo>
                  <a:pt x="632438" y="216965"/>
                </a:lnTo>
                <a:lnTo>
                  <a:pt x="588599" y="188368"/>
                </a:lnTo>
                <a:lnTo>
                  <a:pt x="542790" y="161523"/>
                </a:lnTo>
                <a:lnTo>
                  <a:pt x="495170" y="136463"/>
                </a:lnTo>
                <a:lnTo>
                  <a:pt x="445897" y="113220"/>
                </a:lnTo>
                <a:lnTo>
                  <a:pt x="399849" y="93871"/>
                </a:lnTo>
                <a:lnTo>
                  <a:pt x="352701" y="76344"/>
                </a:lnTo>
                <a:lnTo>
                  <a:pt x="304552" y="60583"/>
                </a:lnTo>
                <a:lnTo>
                  <a:pt x="255496" y="46533"/>
                </a:lnTo>
                <a:lnTo>
                  <a:pt x="205630" y="34137"/>
                </a:lnTo>
                <a:lnTo>
                  <a:pt x="155051" y="23342"/>
                </a:lnTo>
                <a:lnTo>
                  <a:pt x="103856" y="14090"/>
                </a:lnTo>
                <a:lnTo>
                  <a:pt x="52139" y="6328"/>
                </a:lnTo>
                <a:lnTo>
                  <a:pt x="0" y="0"/>
                </a:lnTo>
                <a:close/>
              </a:path>
            </a:pathLst>
          </a:custGeom>
          <a:solidFill>
            <a:srgbClr val="D59A8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5" name="object 4">
            <a:extLst>
              <a:ext uri="{FF2B5EF4-FFF2-40B4-BE49-F238E27FC236}">
                <a16:creationId xmlns:a16="http://schemas.microsoft.com/office/drawing/2014/main" xmlns="" id="{967AE4EA-C19F-1FA6-6B4E-ED926F5C2748}"/>
              </a:ext>
            </a:extLst>
          </p:cNvPr>
          <p:cNvSpPr/>
          <p:nvPr/>
        </p:nvSpPr>
        <p:spPr>
          <a:xfrm>
            <a:off x="8724125" y="6118669"/>
            <a:ext cx="3469004" cy="739140"/>
          </a:xfrm>
          <a:custGeom>
            <a:avLst/>
            <a:gdLst/>
            <a:ahLst/>
            <a:cxnLst/>
            <a:rect l="l" t="t" r="r" b="b"/>
            <a:pathLst>
              <a:path w="3469004" h="739140">
                <a:moveTo>
                  <a:pt x="3468497" y="604507"/>
                </a:moveTo>
                <a:lnTo>
                  <a:pt x="3453092" y="560158"/>
                </a:lnTo>
                <a:lnTo>
                  <a:pt x="3434118" y="517220"/>
                </a:lnTo>
                <a:lnTo>
                  <a:pt x="3411753" y="475767"/>
                </a:lnTo>
                <a:lnTo>
                  <a:pt x="3386150" y="435787"/>
                </a:lnTo>
                <a:lnTo>
                  <a:pt x="3357461" y="397357"/>
                </a:lnTo>
                <a:lnTo>
                  <a:pt x="3325850" y="360476"/>
                </a:lnTo>
                <a:lnTo>
                  <a:pt x="3291484" y="325183"/>
                </a:lnTo>
                <a:lnTo>
                  <a:pt x="3254502" y="291528"/>
                </a:lnTo>
                <a:lnTo>
                  <a:pt x="3215081" y="259511"/>
                </a:lnTo>
                <a:lnTo>
                  <a:pt x="3173374" y="229196"/>
                </a:lnTo>
                <a:lnTo>
                  <a:pt x="3129534" y="200596"/>
                </a:lnTo>
                <a:lnTo>
                  <a:pt x="3083725" y="173761"/>
                </a:lnTo>
                <a:lnTo>
                  <a:pt x="3036100" y="148691"/>
                </a:lnTo>
                <a:lnTo>
                  <a:pt x="2986824" y="125450"/>
                </a:lnTo>
                <a:lnTo>
                  <a:pt x="2942475" y="106781"/>
                </a:lnTo>
                <a:lnTo>
                  <a:pt x="2897086" y="89789"/>
                </a:lnTo>
                <a:lnTo>
                  <a:pt x="2850769" y="74447"/>
                </a:lnTo>
                <a:lnTo>
                  <a:pt x="2803601" y="60706"/>
                </a:lnTo>
                <a:lnTo>
                  <a:pt x="2755658" y="48501"/>
                </a:lnTo>
                <a:lnTo>
                  <a:pt x="2707043" y="37795"/>
                </a:lnTo>
                <a:lnTo>
                  <a:pt x="2657830" y="28524"/>
                </a:lnTo>
                <a:lnTo>
                  <a:pt x="2608122" y="20662"/>
                </a:lnTo>
                <a:lnTo>
                  <a:pt x="2557983" y="14147"/>
                </a:lnTo>
                <a:lnTo>
                  <a:pt x="2507513" y="8928"/>
                </a:lnTo>
                <a:lnTo>
                  <a:pt x="2456789" y="4940"/>
                </a:lnTo>
                <a:lnTo>
                  <a:pt x="2405913" y="2171"/>
                </a:lnTo>
                <a:lnTo>
                  <a:pt x="2354961" y="533"/>
                </a:lnTo>
                <a:lnTo>
                  <a:pt x="2304021" y="0"/>
                </a:lnTo>
                <a:lnTo>
                  <a:pt x="2250897" y="571"/>
                </a:lnTo>
                <a:lnTo>
                  <a:pt x="2197976" y="2222"/>
                </a:lnTo>
                <a:lnTo>
                  <a:pt x="2145360" y="4902"/>
                </a:lnTo>
                <a:lnTo>
                  <a:pt x="2093150" y="8559"/>
                </a:lnTo>
                <a:lnTo>
                  <a:pt x="2041436" y="13131"/>
                </a:lnTo>
                <a:lnTo>
                  <a:pt x="1990331" y="18580"/>
                </a:lnTo>
                <a:lnTo>
                  <a:pt x="1939899" y="24815"/>
                </a:lnTo>
                <a:lnTo>
                  <a:pt x="1889112" y="32042"/>
                </a:lnTo>
                <a:lnTo>
                  <a:pt x="1838667" y="40208"/>
                </a:lnTo>
                <a:lnTo>
                  <a:pt x="1788553" y="49276"/>
                </a:lnTo>
                <a:lnTo>
                  <a:pt x="1738757" y="59207"/>
                </a:lnTo>
                <a:lnTo>
                  <a:pt x="1689277" y="69989"/>
                </a:lnTo>
                <a:lnTo>
                  <a:pt x="1640103" y="81559"/>
                </a:lnTo>
                <a:lnTo>
                  <a:pt x="1591221" y="93903"/>
                </a:lnTo>
                <a:lnTo>
                  <a:pt x="1542605" y="106984"/>
                </a:lnTo>
                <a:lnTo>
                  <a:pt x="1494269" y="120777"/>
                </a:lnTo>
                <a:lnTo>
                  <a:pt x="1446174" y="135229"/>
                </a:lnTo>
                <a:lnTo>
                  <a:pt x="1398333" y="150304"/>
                </a:lnTo>
                <a:lnTo>
                  <a:pt x="1350708" y="166001"/>
                </a:lnTo>
                <a:lnTo>
                  <a:pt x="1303324" y="182257"/>
                </a:lnTo>
                <a:lnTo>
                  <a:pt x="1256131" y="199047"/>
                </a:lnTo>
                <a:lnTo>
                  <a:pt x="1209154" y="216331"/>
                </a:lnTo>
                <a:lnTo>
                  <a:pt x="1162342" y="234099"/>
                </a:lnTo>
                <a:lnTo>
                  <a:pt x="1115720" y="252285"/>
                </a:lnTo>
                <a:lnTo>
                  <a:pt x="1022934" y="289826"/>
                </a:lnTo>
                <a:lnTo>
                  <a:pt x="930719" y="328714"/>
                </a:lnTo>
                <a:lnTo>
                  <a:pt x="793229" y="388937"/>
                </a:lnTo>
                <a:lnTo>
                  <a:pt x="383984" y="574916"/>
                </a:lnTo>
                <a:lnTo>
                  <a:pt x="202031" y="655459"/>
                </a:lnTo>
                <a:lnTo>
                  <a:pt x="110705" y="694232"/>
                </a:lnTo>
                <a:lnTo>
                  <a:pt x="18986" y="731672"/>
                </a:lnTo>
                <a:lnTo>
                  <a:pt x="0" y="739140"/>
                </a:lnTo>
                <a:lnTo>
                  <a:pt x="20027" y="739140"/>
                </a:lnTo>
                <a:lnTo>
                  <a:pt x="132791" y="694537"/>
                </a:lnTo>
                <a:lnTo>
                  <a:pt x="271614" y="636866"/>
                </a:lnTo>
                <a:lnTo>
                  <a:pt x="956691" y="333336"/>
                </a:lnTo>
                <a:lnTo>
                  <a:pt x="1049134" y="293319"/>
                </a:lnTo>
                <a:lnTo>
                  <a:pt x="1142796" y="254368"/>
                </a:lnTo>
                <a:lnTo>
                  <a:pt x="1189913" y="235521"/>
                </a:lnTo>
                <a:lnTo>
                  <a:pt x="1237208" y="217144"/>
                </a:lnTo>
                <a:lnTo>
                  <a:pt x="1284719" y="199301"/>
                </a:lnTo>
                <a:lnTo>
                  <a:pt x="1332458" y="182003"/>
                </a:lnTo>
                <a:lnTo>
                  <a:pt x="1380413" y="165303"/>
                </a:lnTo>
                <a:lnTo>
                  <a:pt x="1428597" y="149237"/>
                </a:lnTo>
                <a:lnTo>
                  <a:pt x="1477048" y="133858"/>
                </a:lnTo>
                <a:lnTo>
                  <a:pt x="1525752" y="119202"/>
                </a:lnTo>
                <a:lnTo>
                  <a:pt x="1574723" y="105308"/>
                </a:lnTo>
                <a:lnTo>
                  <a:pt x="1623974" y="92214"/>
                </a:lnTo>
                <a:lnTo>
                  <a:pt x="1673529" y="79971"/>
                </a:lnTo>
                <a:lnTo>
                  <a:pt x="1723377" y="68618"/>
                </a:lnTo>
                <a:lnTo>
                  <a:pt x="1773542" y="58191"/>
                </a:lnTo>
                <a:lnTo>
                  <a:pt x="1824024" y="48729"/>
                </a:lnTo>
                <a:lnTo>
                  <a:pt x="1874850" y="40271"/>
                </a:lnTo>
                <a:lnTo>
                  <a:pt x="1926005" y="32867"/>
                </a:lnTo>
                <a:lnTo>
                  <a:pt x="1977529" y="26568"/>
                </a:lnTo>
                <a:lnTo>
                  <a:pt x="2029421" y="21386"/>
                </a:lnTo>
                <a:lnTo>
                  <a:pt x="2081682" y="17399"/>
                </a:lnTo>
                <a:lnTo>
                  <a:pt x="2134336" y="14605"/>
                </a:lnTo>
                <a:lnTo>
                  <a:pt x="2189315" y="12903"/>
                </a:lnTo>
                <a:lnTo>
                  <a:pt x="2286139" y="12750"/>
                </a:lnTo>
                <a:lnTo>
                  <a:pt x="2297112" y="12852"/>
                </a:lnTo>
                <a:lnTo>
                  <a:pt x="2349728" y="14541"/>
                </a:lnTo>
                <a:lnTo>
                  <a:pt x="2402319" y="17411"/>
                </a:lnTo>
                <a:lnTo>
                  <a:pt x="2454795" y="21526"/>
                </a:lnTo>
                <a:lnTo>
                  <a:pt x="2507069" y="26936"/>
                </a:lnTo>
                <a:lnTo>
                  <a:pt x="2559075" y="33718"/>
                </a:lnTo>
                <a:lnTo>
                  <a:pt x="2610739" y="41922"/>
                </a:lnTo>
                <a:lnTo>
                  <a:pt x="2661958" y="51600"/>
                </a:lnTo>
                <a:lnTo>
                  <a:pt x="2712682" y="62801"/>
                </a:lnTo>
                <a:lnTo>
                  <a:pt x="2762808" y="75603"/>
                </a:lnTo>
                <a:lnTo>
                  <a:pt x="2812275" y="90055"/>
                </a:lnTo>
                <a:lnTo>
                  <a:pt x="2861005" y="106197"/>
                </a:lnTo>
                <a:lnTo>
                  <a:pt x="2908909" y="124117"/>
                </a:lnTo>
                <a:lnTo>
                  <a:pt x="2955912" y="143852"/>
                </a:lnTo>
                <a:lnTo>
                  <a:pt x="3001924" y="165455"/>
                </a:lnTo>
                <a:lnTo>
                  <a:pt x="3048444" y="189941"/>
                </a:lnTo>
                <a:lnTo>
                  <a:pt x="3093097" y="216331"/>
                </a:lnTo>
                <a:lnTo>
                  <a:pt x="3135655" y="244500"/>
                </a:lnTo>
                <a:lnTo>
                  <a:pt x="3176092" y="274459"/>
                </a:lnTo>
                <a:lnTo>
                  <a:pt x="3214230" y="306120"/>
                </a:lnTo>
                <a:lnTo>
                  <a:pt x="3249942" y="339432"/>
                </a:lnTo>
                <a:lnTo>
                  <a:pt x="3283089" y="374319"/>
                </a:lnTo>
                <a:lnTo>
                  <a:pt x="3313544" y="410743"/>
                </a:lnTo>
                <a:lnTo>
                  <a:pt x="3341179" y="448614"/>
                </a:lnTo>
                <a:lnTo>
                  <a:pt x="3365843" y="487908"/>
                </a:lnTo>
                <a:lnTo>
                  <a:pt x="3387433" y="528535"/>
                </a:lnTo>
                <a:lnTo>
                  <a:pt x="3405797" y="570458"/>
                </a:lnTo>
                <a:lnTo>
                  <a:pt x="3420795" y="613600"/>
                </a:lnTo>
                <a:lnTo>
                  <a:pt x="3432314" y="657898"/>
                </a:lnTo>
                <a:lnTo>
                  <a:pt x="3440214" y="703313"/>
                </a:lnTo>
                <a:lnTo>
                  <a:pt x="3443414" y="739140"/>
                </a:lnTo>
                <a:lnTo>
                  <a:pt x="3468497" y="739140"/>
                </a:lnTo>
                <a:lnTo>
                  <a:pt x="3468497" y="604507"/>
                </a:lnTo>
                <a:close/>
              </a:path>
            </a:pathLst>
          </a:custGeom>
          <a:solidFill>
            <a:srgbClr val="D59A8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7" name="Овал 1026">
            <a:extLst>
              <a:ext uri="{FF2B5EF4-FFF2-40B4-BE49-F238E27FC236}">
                <a16:creationId xmlns:a16="http://schemas.microsoft.com/office/drawing/2014/main" xmlns="" id="{B86F6CB5-A77D-0FE4-298C-F26635FC3F56}"/>
              </a:ext>
            </a:extLst>
          </p:cNvPr>
          <p:cNvSpPr/>
          <p:nvPr/>
        </p:nvSpPr>
        <p:spPr>
          <a:xfrm>
            <a:off x="873699" y="2835367"/>
            <a:ext cx="698061" cy="649977"/>
          </a:xfrm>
          <a:prstGeom prst="ellipse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29" name="Овал 1028">
            <a:extLst>
              <a:ext uri="{FF2B5EF4-FFF2-40B4-BE49-F238E27FC236}">
                <a16:creationId xmlns:a16="http://schemas.microsoft.com/office/drawing/2014/main" xmlns="" id="{BB19D624-F53A-7260-9D3B-E220D4302B5D}"/>
              </a:ext>
            </a:extLst>
          </p:cNvPr>
          <p:cNvSpPr/>
          <p:nvPr/>
        </p:nvSpPr>
        <p:spPr>
          <a:xfrm>
            <a:off x="868301" y="3589998"/>
            <a:ext cx="698061" cy="649977"/>
          </a:xfrm>
          <a:prstGeom prst="ellipse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31" name="Овал 1030">
            <a:extLst>
              <a:ext uri="{FF2B5EF4-FFF2-40B4-BE49-F238E27FC236}">
                <a16:creationId xmlns:a16="http://schemas.microsoft.com/office/drawing/2014/main" xmlns="" id="{D677B27F-E36A-3AD4-3028-501E62C0E0DB}"/>
              </a:ext>
            </a:extLst>
          </p:cNvPr>
          <p:cNvSpPr/>
          <p:nvPr/>
        </p:nvSpPr>
        <p:spPr>
          <a:xfrm>
            <a:off x="875878" y="4354110"/>
            <a:ext cx="698061" cy="649977"/>
          </a:xfrm>
          <a:prstGeom prst="ellipse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33" name="Овал 1032">
            <a:extLst>
              <a:ext uri="{FF2B5EF4-FFF2-40B4-BE49-F238E27FC236}">
                <a16:creationId xmlns:a16="http://schemas.microsoft.com/office/drawing/2014/main" xmlns="" id="{97777EF6-430D-1BFB-A90A-45F47C6788C9}"/>
              </a:ext>
            </a:extLst>
          </p:cNvPr>
          <p:cNvSpPr/>
          <p:nvPr/>
        </p:nvSpPr>
        <p:spPr>
          <a:xfrm>
            <a:off x="882610" y="5125264"/>
            <a:ext cx="698061" cy="649977"/>
          </a:xfrm>
          <a:prstGeom prst="ellipse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35" name="Овал 1034">
            <a:extLst>
              <a:ext uri="{FF2B5EF4-FFF2-40B4-BE49-F238E27FC236}">
                <a16:creationId xmlns:a16="http://schemas.microsoft.com/office/drawing/2014/main" xmlns="" id="{A72A42B2-DBFB-B51C-6F50-E4688D2C846D}"/>
              </a:ext>
            </a:extLst>
          </p:cNvPr>
          <p:cNvSpPr/>
          <p:nvPr/>
        </p:nvSpPr>
        <p:spPr>
          <a:xfrm>
            <a:off x="889487" y="5907239"/>
            <a:ext cx="698061" cy="649977"/>
          </a:xfrm>
          <a:prstGeom prst="ellipse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37" name="Овал 1036">
            <a:extLst>
              <a:ext uri="{FF2B5EF4-FFF2-40B4-BE49-F238E27FC236}">
                <a16:creationId xmlns:a16="http://schemas.microsoft.com/office/drawing/2014/main" xmlns="" id="{9B4DEAFC-314E-74DE-E4F2-734D41FB3D23}"/>
              </a:ext>
            </a:extLst>
          </p:cNvPr>
          <p:cNvSpPr/>
          <p:nvPr/>
        </p:nvSpPr>
        <p:spPr>
          <a:xfrm>
            <a:off x="847119" y="1991651"/>
            <a:ext cx="698061" cy="649977"/>
          </a:xfrm>
          <a:prstGeom prst="ellipse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38" name="object 3">
            <a:extLst>
              <a:ext uri="{FF2B5EF4-FFF2-40B4-BE49-F238E27FC236}">
                <a16:creationId xmlns:a16="http://schemas.microsoft.com/office/drawing/2014/main" xmlns="" id="{62EE169E-9A9A-22D5-E54B-A04DE81AC203}"/>
              </a:ext>
            </a:extLst>
          </p:cNvPr>
          <p:cNvSpPr/>
          <p:nvPr/>
        </p:nvSpPr>
        <p:spPr>
          <a:xfrm rot="16200000">
            <a:off x="5802169" y="5556035"/>
            <a:ext cx="223492" cy="2398212"/>
          </a:xfrm>
          <a:custGeom>
            <a:avLst/>
            <a:gdLst/>
            <a:ahLst/>
            <a:cxnLst/>
            <a:rect l="l" t="t" r="r" b="b"/>
            <a:pathLst>
              <a:path w="699135" h="2235200">
                <a:moveTo>
                  <a:pt x="0" y="0"/>
                </a:moveTo>
                <a:lnTo>
                  <a:pt x="0" y="68808"/>
                </a:lnTo>
                <a:lnTo>
                  <a:pt x="46517" y="87144"/>
                </a:lnTo>
                <a:lnTo>
                  <a:pt x="92811" y="107422"/>
                </a:lnTo>
                <a:lnTo>
                  <a:pt x="138702" y="129564"/>
                </a:lnTo>
                <a:lnTo>
                  <a:pt x="184016" y="153497"/>
                </a:lnTo>
                <a:lnTo>
                  <a:pt x="228573" y="179147"/>
                </a:lnTo>
                <a:lnTo>
                  <a:pt x="272201" y="206439"/>
                </a:lnTo>
                <a:lnTo>
                  <a:pt x="314719" y="235301"/>
                </a:lnTo>
                <a:lnTo>
                  <a:pt x="355953" y="265659"/>
                </a:lnTo>
                <a:lnTo>
                  <a:pt x="395727" y="297437"/>
                </a:lnTo>
                <a:lnTo>
                  <a:pt x="433861" y="330563"/>
                </a:lnTo>
                <a:lnTo>
                  <a:pt x="470181" y="364961"/>
                </a:lnTo>
                <a:lnTo>
                  <a:pt x="504510" y="400559"/>
                </a:lnTo>
                <a:lnTo>
                  <a:pt x="536670" y="437281"/>
                </a:lnTo>
                <a:lnTo>
                  <a:pt x="566485" y="475054"/>
                </a:lnTo>
                <a:lnTo>
                  <a:pt x="593778" y="513805"/>
                </a:lnTo>
                <a:lnTo>
                  <a:pt x="618374" y="553458"/>
                </a:lnTo>
                <a:lnTo>
                  <a:pt x="640100" y="593951"/>
                </a:lnTo>
                <a:lnTo>
                  <a:pt x="658766" y="635177"/>
                </a:lnTo>
                <a:lnTo>
                  <a:pt x="674206" y="677095"/>
                </a:lnTo>
                <a:lnTo>
                  <a:pt x="686244" y="719620"/>
                </a:lnTo>
                <a:lnTo>
                  <a:pt x="695860" y="777610"/>
                </a:lnTo>
                <a:lnTo>
                  <a:pt x="697801" y="836879"/>
                </a:lnTo>
                <a:lnTo>
                  <a:pt x="696226" y="866151"/>
                </a:lnTo>
                <a:lnTo>
                  <a:pt x="688631" y="925154"/>
                </a:lnTo>
                <a:lnTo>
                  <a:pt x="670202" y="1005255"/>
                </a:lnTo>
                <a:lnTo>
                  <a:pt x="654592" y="1055593"/>
                </a:lnTo>
                <a:lnTo>
                  <a:pt x="636487" y="1105590"/>
                </a:lnTo>
                <a:lnTo>
                  <a:pt x="616389" y="1155031"/>
                </a:lnTo>
                <a:lnTo>
                  <a:pt x="594800" y="1203695"/>
                </a:lnTo>
                <a:lnTo>
                  <a:pt x="572222" y="1251364"/>
                </a:lnTo>
                <a:lnTo>
                  <a:pt x="549155" y="1297816"/>
                </a:lnTo>
                <a:lnTo>
                  <a:pt x="526102" y="1342837"/>
                </a:lnTo>
                <a:lnTo>
                  <a:pt x="503566" y="1386204"/>
                </a:lnTo>
                <a:lnTo>
                  <a:pt x="479689" y="1431255"/>
                </a:lnTo>
                <a:lnTo>
                  <a:pt x="455123" y="1476043"/>
                </a:lnTo>
                <a:lnTo>
                  <a:pt x="429912" y="1520581"/>
                </a:lnTo>
                <a:lnTo>
                  <a:pt x="404090" y="1564881"/>
                </a:lnTo>
                <a:lnTo>
                  <a:pt x="377697" y="1608952"/>
                </a:lnTo>
                <a:lnTo>
                  <a:pt x="350770" y="1652805"/>
                </a:lnTo>
                <a:lnTo>
                  <a:pt x="323350" y="1696455"/>
                </a:lnTo>
                <a:lnTo>
                  <a:pt x="295471" y="1739908"/>
                </a:lnTo>
                <a:lnTo>
                  <a:pt x="267176" y="1783180"/>
                </a:lnTo>
                <a:lnTo>
                  <a:pt x="238500" y="1826277"/>
                </a:lnTo>
                <a:lnTo>
                  <a:pt x="209481" y="1869215"/>
                </a:lnTo>
                <a:lnTo>
                  <a:pt x="180160" y="1912002"/>
                </a:lnTo>
                <a:lnTo>
                  <a:pt x="150574" y="1954651"/>
                </a:lnTo>
                <a:lnTo>
                  <a:pt x="120759" y="1997172"/>
                </a:lnTo>
                <a:lnTo>
                  <a:pt x="60603" y="2081874"/>
                </a:lnTo>
                <a:lnTo>
                  <a:pt x="0" y="2166200"/>
                </a:lnTo>
                <a:lnTo>
                  <a:pt x="0" y="2235009"/>
                </a:lnTo>
                <a:lnTo>
                  <a:pt x="30099" y="2193201"/>
                </a:lnTo>
                <a:lnTo>
                  <a:pt x="89986" y="2109331"/>
                </a:lnTo>
                <a:lnTo>
                  <a:pt x="149230" y="2025051"/>
                </a:lnTo>
                <a:lnTo>
                  <a:pt x="178527" y="1982732"/>
                </a:lnTo>
                <a:lnTo>
                  <a:pt x="207563" y="1940280"/>
                </a:lnTo>
                <a:lnTo>
                  <a:pt x="236302" y="1897683"/>
                </a:lnTo>
                <a:lnTo>
                  <a:pt x="264712" y="1854932"/>
                </a:lnTo>
                <a:lnTo>
                  <a:pt x="292760" y="1812015"/>
                </a:lnTo>
                <a:lnTo>
                  <a:pt x="320409" y="1768922"/>
                </a:lnTo>
                <a:lnTo>
                  <a:pt x="347628" y="1725642"/>
                </a:lnTo>
                <a:lnTo>
                  <a:pt x="374383" y="1682168"/>
                </a:lnTo>
                <a:lnTo>
                  <a:pt x="400639" y="1638485"/>
                </a:lnTo>
                <a:lnTo>
                  <a:pt x="426364" y="1594584"/>
                </a:lnTo>
                <a:lnTo>
                  <a:pt x="451521" y="1550455"/>
                </a:lnTo>
                <a:lnTo>
                  <a:pt x="476079" y="1506087"/>
                </a:lnTo>
                <a:lnTo>
                  <a:pt x="500004" y="1461471"/>
                </a:lnTo>
                <a:lnTo>
                  <a:pt x="523263" y="1416594"/>
                </a:lnTo>
                <a:lnTo>
                  <a:pt x="545819" y="1371447"/>
                </a:lnTo>
                <a:lnTo>
                  <a:pt x="567223" y="1326484"/>
                </a:lnTo>
                <a:lnTo>
                  <a:pt x="587391" y="1281295"/>
                </a:lnTo>
                <a:lnTo>
                  <a:pt x="606222" y="1235868"/>
                </a:lnTo>
                <a:lnTo>
                  <a:pt x="623615" y="1190189"/>
                </a:lnTo>
                <a:lnTo>
                  <a:pt x="639472" y="1144244"/>
                </a:lnTo>
                <a:lnTo>
                  <a:pt x="653688" y="1098020"/>
                </a:lnTo>
                <a:lnTo>
                  <a:pt x="666164" y="1051502"/>
                </a:lnTo>
                <a:lnTo>
                  <a:pt x="676798" y="1004680"/>
                </a:lnTo>
                <a:lnTo>
                  <a:pt x="685488" y="957536"/>
                </a:lnTo>
                <a:lnTo>
                  <a:pt x="692137" y="910059"/>
                </a:lnTo>
                <a:lnTo>
                  <a:pt x="696638" y="862236"/>
                </a:lnTo>
                <a:lnTo>
                  <a:pt x="698894" y="814050"/>
                </a:lnTo>
                <a:lnTo>
                  <a:pt x="698804" y="765492"/>
                </a:lnTo>
                <a:lnTo>
                  <a:pt x="695796" y="721772"/>
                </a:lnTo>
                <a:lnTo>
                  <a:pt x="689228" y="678568"/>
                </a:lnTo>
                <a:lnTo>
                  <a:pt x="679249" y="635939"/>
                </a:lnTo>
                <a:lnTo>
                  <a:pt x="666011" y="593940"/>
                </a:lnTo>
                <a:lnTo>
                  <a:pt x="649679" y="552663"/>
                </a:lnTo>
                <a:lnTo>
                  <a:pt x="630394" y="512137"/>
                </a:lnTo>
                <a:lnTo>
                  <a:pt x="608314" y="472436"/>
                </a:lnTo>
                <a:lnTo>
                  <a:pt x="583592" y="433621"/>
                </a:lnTo>
                <a:lnTo>
                  <a:pt x="556380" y="395756"/>
                </a:lnTo>
                <a:lnTo>
                  <a:pt x="526833" y="358901"/>
                </a:lnTo>
                <a:lnTo>
                  <a:pt x="495104" y="323119"/>
                </a:lnTo>
                <a:lnTo>
                  <a:pt x="461347" y="288472"/>
                </a:lnTo>
                <a:lnTo>
                  <a:pt x="425715" y="255023"/>
                </a:lnTo>
                <a:lnTo>
                  <a:pt x="388361" y="222832"/>
                </a:lnTo>
                <a:lnTo>
                  <a:pt x="349437" y="191961"/>
                </a:lnTo>
                <a:lnTo>
                  <a:pt x="309100" y="162474"/>
                </a:lnTo>
                <a:lnTo>
                  <a:pt x="267501" y="134433"/>
                </a:lnTo>
                <a:lnTo>
                  <a:pt x="224793" y="107897"/>
                </a:lnTo>
                <a:lnTo>
                  <a:pt x="181130" y="82932"/>
                </a:lnTo>
                <a:lnTo>
                  <a:pt x="136667" y="59597"/>
                </a:lnTo>
                <a:lnTo>
                  <a:pt x="91555" y="37955"/>
                </a:lnTo>
                <a:lnTo>
                  <a:pt x="45947" y="18069"/>
                </a:lnTo>
                <a:lnTo>
                  <a:pt x="0" y="0"/>
                </a:lnTo>
                <a:close/>
              </a:path>
            </a:pathLst>
          </a:custGeom>
          <a:solidFill>
            <a:srgbClr val="F7914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41" name="Picture 2">
            <a:extLst>
              <a:ext uri="{FF2B5EF4-FFF2-40B4-BE49-F238E27FC236}">
                <a16:creationId xmlns:a16="http://schemas.microsoft.com/office/drawing/2014/main" xmlns="" id="{9B7068CE-2AB3-310A-D3A0-D1B7384360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8797" y="2117577"/>
            <a:ext cx="421856" cy="406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042" name="object 36">
            <a:extLst>
              <a:ext uri="{FF2B5EF4-FFF2-40B4-BE49-F238E27FC236}">
                <a16:creationId xmlns:a16="http://schemas.microsoft.com/office/drawing/2014/main" xmlns="" id="{3E238A28-5326-6909-4275-07EDBDB34F67}"/>
              </a:ext>
            </a:extLst>
          </p:cNvPr>
          <p:cNvGrpSpPr/>
          <p:nvPr/>
        </p:nvGrpSpPr>
        <p:grpSpPr>
          <a:xfrm>
            <a:off x="981754" y="2983562"/>
            <a:ext cx="470534" cy="443230"/>
            <a:chOff x="2974155" y="6001461"/>
            <a:chExt cx="470534" cy="443230"/>
          </a:xfrm>
        </p:grpSpPr>
        <p:pic>
          <p:nvPicPr>
            <p:cNvPr id="1043" name="object 37">
              <a:extLst>
                <a:ext uri="{FF2B5EF4-FFF2-40B4-BE49-F238E27FC236}">
                  <a16:creationId xmlns:a16="http://schemas.microsoft.com/office/drawing/2014/main" xmlns="" id="{0A8AE1C6-2EF4-17F7-50D5-94CD857E0AAC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974155" y="6001461"/>
              <a:ext cx="470465" cy="443117"/>
            </a:xfrm>
            <a:prstGeom prst="rect">
              <a:avLst/>
            </a:prstGeom>
          </p:spPr>
        </p:pic>
        <p:sp>
          <p:nvSpPr>
            <p:cNvPr id="1044" name="object 38">
              <a:extLst>
                <a:ext uri="{FF2B5EF4-FFF2-40B4-BE49-F238E27FC236}">
                  <a16:creationId xmlns:a16="http://schemas.microsoft.com/office/drawing/2014/main" xmlns="" id="{F27AA138-9BB6-3F06-7881-C4A68905489B}"/>
                </a:ext>
              </a:extLst>
            </p:cNvPr>
            <p:cNvSpPr/>
            <p:nvPr/>
          </p:nvSpPr>
          <p:spPr>
            <a:xfrm>
              <a:off x="3024955" y="6029261"/>
              <a:ext cx="368935" cy="341630"/>
            </a:xfrm>
            <a:custGeom>
              <a:avLst/>
              <a:gdLst/>
              <a:ahLst/>
              <a:cxnLst/>
              <a:rect l="l" t="t" r="r" b="b"/>
              <a:pathLst>
                <a:path w="368935" h="341629">
                  <a:moveTo>
                    <a:pt x="209619" y="92129"/>
                  </a:moveTo>
                  <a:lnTo>
                    <a:pt x="159246" y="92129"/>
                  </a:lnTo>
                  <a:lnTo>
                    <a:pt x="159246" y="341517"/>
                  </a:lnTo>
                  <a:lnTo>
                    <a:pt x="209619" y="341517"/>
                  </a:lnTo>
                  <a:lnTo>
                    <a:pt x="209619" y="92129"/>
                  </a:lnTo>
                  <a:close/>
                </a:path>
                <a:path w="368935" h="341629">
                  <a:moveTo>
                    <a:pt x="0" y="27434"/>
                  </a:moveTo>
                  <a:lnTo>
                    <a:pt x="0" y="273364"/>
                  </a:lnTo>
                  <a:lnTo>
                    <a:pt x="149534" y="331921"/>
                  </a:lnTo>
                  <a:lnTo>
                    <a:pt x="149534" y="86020"/>
                  </a:lnTo>
                  <a:lnTo>
                    <a:pt x="0" y="27434"/>
                  </a:lnTo>
                  <a:close/>
                </a:path>
                <a:path w="368935" h="341629">
                  <a:moveTo>
                    <a:pt x="368866" y="27434"/>
                  </a:moveTo>
                  <a:lnTo>
                    <a:pt x="219331" y="86020"/>
                  </a:lnTo>
                  <a:lnTo>
                    <a:pt x="219331" y="331921"/>
                  </a:lnTo>
                  <a:lnTo>
                    <a:pt x="368866" y="273364"/>
                  </a:lnTo>
                  <a:lnTo>
                    <a:pt x="368866" y="27434"/>
                  </a:lnTo>
                  <a:close/>
                </a:path>
                <a:path w="368935" h="341629">
                  <a:moveTo>
                    <a:pt x="28933" y="16109"/>
                  </a:moveTo>
                  <a:lnTo>
                    <a:pt x="21412" y="19768"/>
                  </a:lnTo>
                  <a:lnTo>
                    <a:pt x="180052" y="81064"/>
                  </a:lnTo>
                  <a:lnTo>
                    <a:pt x="180054" y="74325"/>
                  </a:lnTo>
                  <a:lnTo>
                    <a:pt x="179904" y="69796"/>
                  </a:lnTo>
                  <a:lnTo>
                    <a:pt x="167834" y="69796"/>
                  </a:lnTo>
                  <a:lnTo>
                    <a:pt x="28933" y="16109"/>
                  </a:lnTo>
                  <a:close/>
                </a:path>
                <a:path w="368935" h="341629">
                  <a:moveTo>
                    <a:pt x="306937" y="0"/>
                  </a:moveTo>
                  <a:lnTo>
                    <a:pt x="211435" y="37405"/>
                  </a:lnTo>
                  <a:lnTo>
                    <a:pt x="211291" y="37434"/>
                  </a:lnTo>
                  <a:lnTo>
                    <a:pt x="205260" y="40873"/>
                  </a:lnTo>
                  <a:lnTo>
                    <a:pt x="188784" y="74325"/>
                  </a:lnTo>
                  <a:lnTo>
                    <a:pt x="188784" y="81064"/>
                  </a:lnTo>
                  <a:lnTo>
                    <a:pt x="217938" y="69796"/>
                  </a:lnTo>
                  <a:lnTo>
                    <a:pt x="201002" y="69796"/>
                  </a:lnTo>
                  <a:lnTo>
                    <a:pt x="203889" y="65877"/>
                  </a:lnTo>
                  <a:lnTo>
                    <a:pt x="196277" y="65877"/>
                  </a:lnTo>
                  <a:lnTo>
                    <a:pt x="198282" y="59676"/>
                  </a:lnTo>
                  <a:lnTo>
                    <a:pt x="201628" y="53347"/>
                  </a:lnTo>
                  <a:lnTo>
                    <a:pt x="206657" y="47576"/>
                  </a:lnTo>
                  <a:lnTo>
                    <a:pt x="213711" y="43053"/>
                  </a:lnTo>
                  <a:lnTo>
                    <a:pt x="314401" y="3631"/>
                  </a:lnTo>
                  <a:lnTo>
                    <a:pt x="306937" y="0"/>
                  </a:lnTo>
                  <a:close/>
                </a:path>
                <a:path w="368935" h="341629">
                  <a:moveTo>
                    <a:pt x="45590" y="8011"/>
                  </a:moveTo>
                  <a:lnTo>
                    <a:pt x="38126" y="11642"/>
                  </a:lnTo>
                  <a:lnTo>
                    <a:pt x="147316" y="54839"/>
                  </a:lnTo>
                  <a:lnTo>
                    <a:pt x="156751" y="59048"/>
                  </a:lnTo>
                  <a:lnTo>
                    <a:pt x="163609" y="64058"/>
                  </a:lnTo>
                  <a:lnTo>
                    <a:pt x="167834" y="69796"/>
                  </a:lnTo>
                  <a:lnTo>
                    <a:pt x="179904" y="69796"/>
                  </a:lnTo>
                  <a:lnTo>
                    <a:pt x="179787" y="66272"/>
                  </a:lnTo>
                  <a:lnTo>
                    <a:pt x="179628" y="65877"/>
                  </a:lnTo>
                  <a:lnTo>
                    <a:pt x="172559" y="65877"/>
                  </a:lnTo>
                  <a:lnTo>
                    <a:pt x="168379" y="61178"/>
                  </a:lnTo>
                  <a:lnTo>
                    <a:pt x="163176" y="56830"/>
                  </a:lnTo>
                  <a:lnTo>
                    <a:pt x="156958" y="52842"/>
                  </a:lnTo>
                  <a:lnTo>
                    <a:pt x="149736" y="49220"/>
                  </a:lnTo>
                  <a:lnTo>
                    <a:pt x="45590" y="8011"/>
                  </a:lnTo>
                  <a:close/>
                </a:path>
                <a:path w="368935" h="341629">
                  <a:moveTo>
                    <a:pt x="339962" y="16080"/>
                  </a:moveTo>
                  <a:lnTo>
                    <a:pt x="201002" y="69796"/>
                  </a:lnTo>
                  <a:lnTo>
                    <a:pt x="217938" y="69796"/>
                  </a:lnTo>
                  <a:lnTo>
                    <a:pt x="347454" y="19740"/>
                  </a:lnTo>
                  <a:lnTo>
                    <a:pt x="339962" y="16080"/>
                  </a:lnTo>
                  <a:close/>
                </a:path>
                <a:path w="368935" h="341629">
                  <a:moveTo>
                    <a:pt x="62044" y="28"/>
                  </a:moveTo>
                  <a:lnTo>
                    <a:pt x="54551" y="3659"/>
                  </a:lnTo>
                  <a:lnTo>
                    <a:pt x="155125" y="43053"/>
                  </a:lnTo>
                  <a:lnTo>
                    <a:pt x="162180" y="47577"/>
                  </a:lnTo>
                  <a:lnTo>
                    <a:pt x="167209" y="53347"/>
                  </a:lnTo>
                  <a:lnTo>
                    <a:pt x="170554" y="59676"/>
                  </a:lnTo>
                  <a:lnTo>
                    <a:pt x="172559" y="65877"/>
                  </a:lnTo>
                  <a:lnTo>
                    <a:pt x="179628" y="65877"/>
                  </a:lnTo>
                  <a:lnTo>
                    <a:pt x="157472" y="37405"/>
                  </a:lnTo>
                  <a:lnTo>
                    <a:pt x="62044" y="28"/>
                  </a:lnTo>
                  <a:close/>
                </a:path>
                <a:path w="368935" h="341629">
                  <a:moveTo>
                    <a:pt x="323334" y="7982"/>
                  </a:moveTo>
                  <a:lnTo>
                    <a:pt x="219100" y="49220"/>
                  </a:lnTo>
                  <a:lnTo>
                    <a:pt x="196277" y="65877"/>
                  </a:lnTo>
                  <a:lnTo>
                    <a:pt x="203889" y="65877"/>
                  </a:lnTo>
                  <a:lnTo>
                    <a:pt x="205230" y="64057"/>
                  </a:lnTo>
                  <a:lnTo>
                    <a:pt x="212087" y="59047"/>
                  </a:lnTo>
                  <a:lnTo>
                    <a:pt x="221521" y="54839"/>
                  </a:lnTo>
                  <a:lnTo>
                    <a:pt x="330768" y="11613"/>
                  </a:lnTo>
                  <a:lnTo>
                    <a:pt x="323334" y="798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45" name="object 39">
              <a:extLst>
                <a:ext uri="{FF2B5EF4-FFF2-40B4-BE49-F238E27FC236}">
                  <a16:creationId xmlns:a16="http://schemas.microsoft.com/office/drawing/2014/main" xmlns="" id="{AEFF0A4E-9EC3-3EEB-E999-107001D3A7B4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033667" y="6016561"/>
              <a:ext cx="351442" cy="106464"/>
            </a:xfrm>
            <a:prstGeom prst="rect">
              <a:avLst/>
            </a:prstGeom>
          </p:spPr>
        </p:pic>
        <p:sp>
          <p:nvSpPr>
            <p:cNvPr id="1046" name="object 40">
              <a:extLst>
                <a:ext uri="{FF2B5EF4-FFF2-40B4-BE49-F238E27FC236}">
                  <a16:creationId xmlns:a16="http://schemas.microsoft.com/office/drawing/2014/main" xmlns="" id="{498F13BA-9E00-6ACE-0C8C-E8D4D049A02A}"/>
                </a:ext>
              </a:extLst>
            </p:cNvPr>
            <p:cNvSpPr/>
            <p:nvPr/>
          </p:nvSpPr>
          <p:spPr>
            <a:xfrm>
              <a:off x="3024955" y="6056695"/>
              <a:ext cx="368935" cy="314325"/>
            </a:xfrm>
            <a:custGeom>
              <a:avLst/>
              <a:gdLst/>
              <a:ahLst/>
              <a:cxnLst/>
              <a:rect l="l" t="t" r="r" b="b"/>
              <a:pathLst>
                <a:path w="368935" h="314325">
                  <a:moveTo>
                    <a:pt x="0" y="0"/>
                  </a:moveTo>
                  <a:lnTo>
                    <a:pt x="0" y="245929"/>
                  </a:lnTo>
                  <a:lnTo>
                    <a:pt x="149534" y="304487"/>
                  </a:lnTo>
                  <a:lnTo>
                    <a:pt x="149534" y="58586"/>
                  </a:lnTo>
                  <a:lnTo>
                    <a:pt x="0" y="0"/>
                  </a:lnTo>
                  <a:close/>
                </a:path>
                <a:path w="368935" h="314325">
                  <a:moveTo>
                    <a:pt x="368865" y="0"/>
                  </a:moveTo>
                  <a:lnTo>
                    <a:pt x="219331" y="58586"/>
                  </a:lnTo>
                  <a:lnTo>
                    <a:pt x="219331" y="304487"/>
                  </a:lnTo>
                  <a:lnTo>
                    <a:pt x="368865" y="245929"/>
                  </a:lnTo>
                  <a:lnTo>
                    <a:pt x="368865" y="0"/>
                  </a:lnTo>
                  <a:close/>
                </a:path>
                <a:path w="368935" h="314325">
                  <a:moveTo>
                    <a:pt x="159246" y="64695"/>
                  </a:moveTo>
                  <a:lnTo>
                    <a:pt x="159246" y="314083"/>
                  </a:lnTo>
                  <a:lnTo>
                    <a:pt x="209619" y="314083"/>
                  </a:lnTo>
                  <a:lnTo>
                    <a:pt x="209619" y="64695"/>
                  </a:lnTo>
                  <a:lnTo>
                    <a:pt x="159246" y="64695"/>
                  </a:lnTo>
                  <a:close/>
                </a:path>
              </a:pathLst>
            </a:custGeom>
            <a:ln w="25400">
              <a:solidFill>
                <a:srgbClr val="4F81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47" name="object 52">
            <a:extLst>
              <a:ext uri="{FF2B5EF4-FFF2-40B4-BE49-F238E27FC236}">
                <a16:creationId xmlns:a16="http://schemas.microsoft.com/office/drawing/2014/main" xmlns="" id="{449111EB-305A-E183-D973-0207451EF9E9}"/>
              </a:ext>
            </a:extLst>
          </p:cNvPr>
          <p:cNvGrpSpPr/>
          <p:nvPr/>
        </p:nvGrpSpPr>
        <p:grpSpPr>
          <a:xfrm>
            <a:off x="107243" y="6160301"/>
            <a:ext cx="739886" cy="649977"/>
            <a:chOff x="6076628" y="2119396"/>
            <a:chExt cx="578485" cy="523240"/>
          </a:xfrm>
        </p:grpSpPr>
        <p:pic>
          <p:nvPicPr>
            <p:cNvPr id="1048" name="object 53">
              <a:extLst>
                <a:ext uri="{FF2B5EF4-FFF2-40B4-BE49-F238E27FC236}">
                  <a16:creationId xmlns:a16="http://schemas.microsoft.com/office/drawing/2014/main" xmlns="" id="{91C59730-8355-7EAA-71BD-09BC3E994AD3}"/>
                </a:ext>
              </a:extLst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112365" y="2154308"/>
              <a:ext cx="542740" cy="487896"/>
            </a:xfrm>
            <a:prstGeom prst="rect">
              <a:avLst/>
            </a:prstGeom>
          </p:spPr>
        </p:pic>
        <p:sp>
          <p:nvSpPr>
            <p:cNvPr id="1049" name="object 54">
              <a:extLst>
                <a:ext uri="{FF2B5EF4-FFF2-40B4-BE49-F238E27FC236}">
                  <a16:creationId xmlns:a16="http://schemas.microsoft.com/office/drawing/2014/main" xmlns="" id="{875F4EEA-62ED-252A-687D-00078A78A7C5}"/>
                </a:ext>
              </a:extLst>
            </p:cNvPr>
            <p:cNvSpPr/>
            <p:nvPr/>
          </p:nvSpPr>
          <p:spPr>
            <a:xfrm>
              <a:off x="6078216" y="2120983"/>
              <a:ext cx="429259" cy="374650"/>
            </a:xfrm>
            <a:custGeom>
              <a:avLst/>
              <a:gdLst/>
              <a:ahLst/>
              <a:cxnLst/>
              <a:rect l="l" t="t" r="r" b="b"/>
              <a:pathLst>
                <a:path w="429259" h="374650">
                  <a:moveTo>
                    <a:pt x="424393" y="195787"/>
                  </a:moveTo>
                  <a:lnTo>
                    <a:pt x="184990" y="195787"/>
                  </a:lnTo>
                  <a:lnTo>
                    <a:pt x="162467" y="229386"/>
                  </a:lnTo>
                  <a:lnTo>
                    <a:pt x="147871" y="259523"/>
                  </a:lnTo>
                  <a:lnTo>
                    <a:pt x="140329" y="286185"/>
                  </a:lnTo>
                  <a:lnTo>
                    <a:pt x="138971" y="309361"/>
                  </a:lnTo>
                  <a:lnTo>
                    <a:pt x="142923" y="329041"/>
                  </a:lnTo>
                  <a:lnTo>
                    <a:pt x="177909" y="366979"/>
                  </a:lnTo>
                  <a:lnTo>
                    <a:pt x="211785" y="374568"/>
                  </a:lnTo>
                  <a:lnTo>
                    <a:pt x="229269" y="373018"/>
                  </a:lnTo>
                  <a:lnTo>
                    <a:pt x="273443" y="346844"/>
                  </a:lnTo>
                  <a:lnTo>
                    <a:pt x="286870" y="288143"/>
                  </a:lnTo>
                  <a:lnTo>
                    <a:pt x="267105" y="230784"/>
                  </a:lnTo>
                  <a:lnTo>
                    <a:pt x="245988" y="196599"/>
                  </a:lnTo>
                  <a:lnTo>
                    <a:pt x="425042" y="196599"/>
                  </a:lnTo>
                  <a:lnTo>
                    <a:pt x="424393" y="195787"/>
                  </a:lnTo>
                  <a:close/>
                </a:path>
                <a:path w="429259" h="374650">
                  <a:moveTo>
                    <a:pt x="425042" y="196599"/>
                  </a:moveTo>
                  <a:lnTo>
                    <a:pt x="245988" y="196599"/>
                  </a:lnTo>
                  <a:lnTo>
                    <a:pt x="272256" y="229795"/>
                  </a:lnTo>
                  <a:lnTo>
                    <a:pt x="297585" y="254116"/>
                  </a:lnTo>
                  <a:lnTo>
                    <a:pt x="321646" y="270426"/>
                  </a:lnTo>
                  <a:lnTo>
                    <a:pt x="344110" y="279584"/>
                  </a:lnTo>
                  <a:lnTo>
                    <a:pt x="364648" y="282454"/>
                  </a:lnTo>
                  <a:lnTo>
                    <a:pt x="382931" y="279897"/>
                  </a:lnTo>
                  <a:lnTo>
                    <a:pt x="420959" y="248286"/>
                  </a:lnTo>
                  <a:lnTo>
                    <a:pt x="429004" y="215878"/>
                  </a:lnTo>
                  <a:lnTo>
                    <a:pt x="426848" y="198859"/>
                  </a:lnTo>
                  <a:lnTo>
                    <a:pt x="425042" y="196599"/>
                  </a:lnTo>
                  <a:close/>
                </a:path>
                <a:path w="429259" h="374650">
                  <a:moveTo>
                    <a:pt x="125943" y="137220"/>
                  </a:moveTo>
                  <a:lnTo>
                    <a:pt x="62618" y="141358"/>
                  </a:lnTo>
                  <a:lnTo>
                    <a:pt x="22367" y="162333"/>
                  </a:lnTo>
                  <a:lnTo>
                    <a:pt x="0" y="210136"/>
                  </a:lnTo>
                  <a:lnTo>
                    <a:pt x="1478" y="226947"/>
                  </a:lnTo>
                  <a:lnTo>
                    <a:pt x="28524" y="267823"/>
                  </a:lnTo>
                  <a:lnTo>
                    <a:pt x="62391" y="278410"/>
                  </a:lnTo>
                  <a:lnTo>
                    <a:pt x="83176" y="276094"/>
                  </a:lnTo>
                  <a:lnTo>
                    <a:pt x="106130" y="267544"/>
                  </a:lnTo>
                  <a:lnTo>
                    <a:pt x="130949" y="251889"/>
                  </a:lnTo>
                  <a:lnTo>
                    <a:pt x="157336" y="228260"/>
                  </a:lnTo>
                  <a:lnTo>
                    <a:pt x="184990" y="195787"/>
                  </a:lnTo>
                  <a:lnTo>
                    <a:pt x="424393" y="195787"/>
                  </a:lnTo>
                  <a:lnTo>
                    <a:pt x="391712" y="154886"/>
                  </a:lnTo>
                  <a:lnTo>
                    <a:pt x="357763" y="144961"/>
                  </a:lnTo>
                  <a:lnTo>
                    <a:pt x="265699" y="144961"/>
                  </a:lnTo>
                  <a:lnTo>
                    <a:pt x="270954" y="143640"/>
                  </a:lnTo>
                  <a:lnTo>
                    <a:pt x="167007" y="143640"/>
                  </a:lnTo>
                  <a:lnTo>
                    <a:pt x="125943" y="137220"/>
                  </a:lnTo>
                  <a:close/>
                </a:path>
                <a:path w="429259" h="374650">
                  <a:moveTo>
                    <a:pt x="306671" y="139640"/>
                  </a:moveTo>
                  <a:lnTo>
                    <a:pt x="265699" y="144961"/>
                  </a:lnTo>
                  <a:lnTo>
                    <a:pt x="357763" y="144961"/>
                  </a:lnTo>
                  <a:lnTo>
                    <a:pt x="341113" y="140093"/>
                  </a:lnTo>
                  <a:lnTo>
                    <a:pt x="306671" y="139640"/>
                  </a:lnTo>
                  <a:close/>
                </a:path>
                <a:path w="429259" h="374650">
                  <a:moveTo>
                    <a:pt x="142899" y="0"/>
                  </a:moveTo>
                  <a:lnTo>
                    <a:pt x="104875" y="6299"/>
                  </a:lnTo>
                  <a:lnTo>
                    <a:pt x="62241" y="39768"/>
                  </a:lnTo>
                  <a:lnTo>
                    <a:pt x="54838" y="70901"/>
                  </a:lnTo>
                  <a:lnTo>
                    <a:pt x="60380" y="87265"/>
                  </a:lnTo>
                  <a:lnTo>
                    <a:pt x="73388" y="103337"/>
                  </a:lnTo>
                  <a:lnTo>
                    <a:pt x="94843" y="118502"/>
                  </a:lnTo>
                  <a:lnTo>
                    <a:pt x="125723" y="132142"/>
                  </a:lnTo>
                  <a:lnTo>
                    <a:pt x="167007" y="143640"/>
                  </a:lnTo>
                  <a:lnTo>
                    <a:pt x="270954" y="143640"/>
                  </a:lnTo>
                  <a:lnTo>
                    <a:pt x="307045" y="134569"/>
                  </a:lnTo>
                  <a:lnTo>
                    <a:pt x="338100" y="121757"/>
                  </a:lnTo>
                  <a:lnTo>
                    <a:pt x="352301" y="112221"/>
                  </a:lnTo>
                  <a:lnTo>
                    <a:pt x="216893" y="112221"/>
                  </a:lnTo>
                  <a:lnTo>
                    <a:pt x="214445" y="76263"/>
                  </a:lnTo>
                  <a:lnTo>
                    <a:pt x="206738" y="48027"/>
                  </a:lnTo>
                  <a:lnTo>
                    <a:pt x="194750" y="26901"/>
                  </a:lnTo>
                  <a:lnTo>
                    <a:pt x="179462" y="12265"/>
                  </a:lnTo>
                  <a:lnTo>
                    <a:pt x="161852" y="3502"/>
                  </a:lnTo>
                  <a:lnTo>
                    <a:pt x="142899" y="0"/>
                  </a:lnTo>
                  <a:close/>
                </a:path>
                <a:path w="429259" h="374650">
                  <a:moveTo>
                    <a:pt x="293317" y="2012"/>
                  </a:moveTo>
                  <a:lnTo>
                    <a:pt x="274380" y="5008"/>
                  </a:lnTo>
                  <a:lnTo>
                    <a:pt x="241071" y="27520"/>
                  </a:lnTo>
                  <a:lnTo>
                    <a:pt x="220237" y="76339"/>
                  </a:lnTo>
                  <a:lnTo>
                    <a:pt x="216893" y="112221"/>
                  </a:lnTo>
                  <a:lnTo>
                    <a:pt x="352301" y="112221"/>
                  </a:lnTo>
                  <a:lnTo>
                    <a:pt x="359820" y="107171"/>
                  </a:lnTo>
                  <a:lnTo>
                    <a:pt x="373164" y="91451"/>
                  </a:lnTo>
                  <a:lnTo>
                    <a:pt x="379091" y="75242"/>
                  </a:lnTo>
                  <a:lnTo>
                    <a:pt x="378555" y="59184"/>
                  </a:lnTo>
                  <a:lnTo>
                    <a:pt x="347766" y="18348"/>
                  </a:lnTo>
                  <a:lnTo>
                    <a:pt x="312500" y="3665"/>
                  </a:lnTo>
                  <a:lnTo>
                    <a:pt x="293317" y="2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0" name="object 55">
              <a:extLst>
                <a:ext uri="{FF2B5EF4-FFF2-40B4-BE49-F238E27FC236}">
                  <a16:creationId xmlns:a16="http://schemas.microsoft.com/office/drawing/2014/main" xmlns="" id="{EB56FAB7-A7F6-1D7E-F9FC-0A0204E48941}"/>
                </a:ext>
              </a:extLst>
            </p:cNvPr>
            <p:cNvSpPr/>
            <p:nvPr/>
          </p:nvSpPr>
          <p:spPr>
            <a:xfrm>
              <a:off x="6078216" y="2120983"/>
              <a:ext cx="429259" cy="374650"/>
            </a:xfrm>
            <a:custGeom>
              <a:avLst/>
              <a:gdLst/>
              <a:ahLst/>
              <a:cxnLst/>
              <a:rect l="l" t="t" r="r" b="b"/>
              <a:pathLst>
                <a:path w="429259" h="374650">
                  <a:moveTo>
                    <a:pt x="184990" y="195787"/>
                  </a:moveTo>
                  <a:lnTo>
                    <a:pt x="162467" y="229386"/>
                  </a:lnTo>
                  <a:lnTo>
                    <a:pt x="147871" y="259522"/>
                  </a:lnTo>
                  <a:lnTo>
                    <a:pt x="140330" y="286185"/>
                  </a:lnTo>
                  <a:lnTo>
                    <a:pt x="138971" y="309361"/>
                  </a:lnTo>
                  <a:lnTo>
                    <a:pt x="142923" y="329042"/>
                  </a:lnTo>
                  <a:lnTo>
                    <a:pt x="177908" y="366978"/>
                  </a:lnTo>
                  <a:lnTo>
                    <a:pt x="211784" y="374567"/>
                  </a:lnTo>
                  <a:lnTo>
                    <a:pt x="229270" y="373017"/>
                  </a:lnTo>
                  <a:lnTo>
                    <a:pt x="273443" y="346845"/>
                  </a:lnTo>
                  <a:lnTo>
                    <a:pt x="287265" y="311344"/>
                  </a:lnTo>
                  <a:lnTo>
                    <a:pt x="286871" y="288143"/>
                  </a:lnTo>
                  <a:lnTo>
                    <a:pt x="280441" y="261293"/>
                  </a:lnTo>
                  <a:lnTo>
                    <a:pt x="267105" y="230784"/>
                  </a:lnTo>
                  <a:lnTo>
                    <a:pt x="245988" y="196599"/>
                  </a:lnTo>
                  <a:lnTo>
                    <a:pt x="272257" y="229794"/>
                  </a:lnTo>
                  <a:lnTo>
                    <a:pt x="297586" y="254116"/>
                  </a:lnTo>
                  <a:lnTo>
                    <a:pt x="321647" y="270425"/>
                  </a:lnTo>
                  <a:lnTo>
                    <a:pt x="344110" y="279584"/>
                  </a:lnTo>
                  <a:lnTo>
                    <a:pt x="364649" y="282453"/>
                  </a:lnTo>
                  <a:lnTo>
                    <a:pt x="382932" y="279897"/>
                  </a:lnTo>
                  <a:lnTo>
                    <a:pt x="420960" y="248286"/>
                  </a:lnTo>
                  <a:lnTo>
                    <a:pt x="429004" y="215878"/>
                  </a:lnTo>
                  <a:lnTo>
                    <a:pt x="426848" y="198859"/>
                  </a:lnTo>
                  <a:lnTo>
                    <a:pt x="391712" y="154887"/>
                  </a:lnTo>
                  <a:lnTo>
                    <a:pt x="341112" y="140093"/>
                  </a:lnTo>
                  <a:lnTo>
                    <a:pt x="306671" y="139640"/>
                  </a:lnTo>
                  <a:lnTo>
                    <a:pt x="265700" y="144961"/>
                  </a:lnTo>
                  <a:lnTo>
                    <a:pt x="307045" y="134568"/>
                  </a:lnTo>
                  <a:lnTo>
                    <a:pt x="338101" y="121756"/>
                  </a:lnTo>
                  <a:lnTo>
                    <a:pt x="359820" y="107170"/>
                  </a:lnTo>
                  <a:lnTo>
                    <a:pt x="373164" y="91450"/>
                  </a:lnTo>
                  <a:lnTo>
                    <a:pt x="379091" y="75242"/>
                  </a:lnTo>
                  <a:lnTo>
                    <a:pt x="378556" y="59183"/>
                  </a:lnTo>
                  <a:lnTo>
                    <a:pt x="347767" y="18348"/>
                  </a:lnTo>
                  <a:lnTo>
                    <a:pt x="312500" y="3665"/>
                  </a:lnTo>
                  <a:lnTo>
                    <a:pt x="293318" y="2012"/>
                  </a:lnTo>
                  <a:lnTo>
                    <a:pt x="274380" y="5008"/>
                  </a:lnTo>
                  <a:lnTo>
                    <a:pt x="241072" y="27521"/>
                  </a:lnTo>
                  <a:lnTo>
                    <a:pt x="220238" y="76339"/>
                  </a:lnTo>
                  <a:lnTo>
                    <a:pt x="216893" y="112220"/>
                  </a:lnTo>
                  <a:lnTo>
                    <a:pt x="214445" y="76262"/>
                  </a:lnTo>
                  <a:lnTo>
                    <a:pt x="194750" y="26901"/>
                  </a:lnTo>
                  <a:lnTo>
                    <a:pt x="161852" y="3503"/>
                  </a:lnTo>
                  <a:lnTo>
                    <a:pt x="142899" y="0"/>
                  </a:lnTo>
                  <a:lnTo>
                    <a:pt x="123580" y="1137"/>
                  </a:lnTo>
                  <a:lnTo>
                    <a:pt x="87766" y="14869"/>
                  </a:lnTo>
                  <a:lnTo>
                    <a:pt x="55785" y="54864"/>
                  </a:lnTo>
                  <a:lnTo>
                    <a:pt x="54839" y="70901"/>
                  </a:lnTo>
                  <a:lnTo>
                    <a:pt x="60381" y="87265"/>
                  </a:lnTo>
                  <a:lnTo>
                    <a:pt x="73389" y="103336"/>
                  </a:lnTo>
                  <a:lnTo>
                    <a:pt x="94844" y="118501"/>
                  </a:lnTo>
                  <a:lnTo>
                    <a:pt x="125724" y="132141"/>
                  </a:lnTo>
                  <a:lnTo>
                    <a:pt x="167008" y="143640"/>
                  </a:lnTo>
                  <a:lnTo>
                    <a:pt x="125944" y="137220"/>
                  </a:lnTo>
                  <a:lnTo>
                    <a:pt x="62619" y="141359"/>
                  </a:lnTo>
                  <a:lnTo>
                    <a:pt x="22368" y="162333"/>
                  </a:lnTo>
                  <a:lnTo>
                    <a:pt x="0" y="210136"/>
                  </a:lnTo>
                  <a:lnTo>
                    <a:pt x="1479" y="226946"/>
                  </a:lnTo>
                  <a:lnTo>
                    <a:pt x="28523" y="267823"/>
                  </a:lnTo>
                  <a:lnTo>
                    <a:pt x="62392" y="278411"/>
                  </a:lnTo>
                  <a:lnTo>
                    <a:pt x="83176" y="276093"/>
                  </a:lnTo>
                  <a:lnTo>
                    <a:pt x="106130" y="267544"/>
                  </a:lnTo>
                  <a:lnTo>
                    <a:pt x="130949" y="251889"/>
                  </a:lnTo>
                  <a:lnTo>
                    <a:pt x="157336" y="228261"/>
                  </a:lnTo>
                  <a:lnTo>
                    <a:pt x="184990" y="195787"/>
                  </a:lnTo>
                  <a:close/>
                </a:path>
              </a:pathLst>
            </a:custGeom>
            <a:ln w="3175">
              <a:solidFill>
                <a:srgbClr val="00AEE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51" name="object 56">
              <a:extLst>
                <a:ext uri="{FF2B5EF4-FFF2-40B4-BE49-F238E27FC236}">
                  <a16:creationId xmlns:a16="http://schemas.microsoft.com/office/drawing/2014/main" xmlns="" id="{7BC808E8-17F3-66BD-DAE5-0667EE4DD603}"/>
                </a:ext>
              </a:extLst>
            </p:cNvPr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235571" y="2217775"/>
              <a:ext cx="116839" cy="116837"/>
            </a:xfrm>
            <a:prstGeom prst="rect">
              <a:avLst/>
            </a:prstGeom>
          </p:spPr>
        </p:pic>
      </p:grpSp>
      <p:sp>
        <p:nvSpPr>
          <p:cNvPr id="1052" name="TextBox 1051">
            <a:extLst>
              <a:ext uri="{FF2B5EF4-FFF2-40B4-BE49-F238E27FC236}">
                <a16:creationId xmlns:a16="http://schemas.microsoft.com/office/drawing/2014/main" xmlns="" id="{4E3903E3-8266-5D2C-8E0D-29004EC90F85}"/>
              </a:ext>
            </a:extLst>
          </p:cNvPr>
          <p:cNvSpPr txBox="1"/>
          <p:nvPr/>
        </p:nvSpPr>
        <p:spPr>
          <a:xfrm>
            <a:off x="9152665" y="4886633"/>
            <a:ext cx="24446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Перспективы развития</a:t>
            </a:r>
          </a:p>
        </p:txBody>
      </p:sp>
      <p:sp>
        <p:nvSpPr>
          <p:cNvPr id="1054" name="Овал 1053">
            <a:extLst>
              <a:ext uri="{FF2B5EF4-FFF2-40B4-BE49-F238E27FC236}">
                <a16:creationId xmlns:a16="http://schemas.microsoft.com/office/drawing/2014/main" xmlns="" id="{88F4CC0A-2B88-BC2E-4F9F-8ED30D3A3442}"/>
              </a:ext>
            </a:extLst>
          </p:cNvPr>
          <p:cNvSpPr/>
          <p:nvPr/>
        </p:nvSpPr>
        <p:spPr>
          <a:xfrm>
            <a:off x="8573891" y="5577650"/>
            <a:ext cx="733773" cy="683904"/>
          </a:xfrm>
          <a:prstGeom prst="ellipse">
            <a:avLst/>
          </a:prstGeom>
          <a:solidFill>
            <a:schemeClr val="bg1"/>
          </a:solidFill>
          <a:ln w="19050">
            <a:solidFill>
              <a:srgbClr val="0070C0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56" name="Овал 1055">
            <a:extLst>
              <a:ext uri="{FF2B5EF4-FFF2-40B4-BE49-F238E27FC236}">
                <a16:creationId xmlns:a16="http://schemas.microsoft.com/office/drawing/2014/main" xmlns="" id="{3E5B9015-343A-5F22-901B-B6F6D58E00E0}"/>
              </a:ext>
            </a:extLst>
          </p:cNvPr>
          <p:cNvSpPr/>
          <p:nvPr/>
        </p:nvSpPr>
        <p:spPr>
          <a:xfrm>
            <a:off x="11294963" y="5533920"/>
            <a:ext cx="773414" cy="704177"/>
          </a:xfrm>
          <a:prstGeom prst="ellipse">
            <a:avLst/>
          </a:prstGeom>
          <a:solidFill>
            <a:schemeClr val="bg1"/>
          </a:solidFill>
          <a:ln w="19050">
            <a:solidFill>
              <a:srgbClr val="0070C0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xmlns="" id="{31E36672-B8CA-FDCF-07FD-2B5125E020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50900" y="5475217"/>
            <a:ext cx="762044" cy="718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>
            <a:extLst>
              <a:ext uri="{FF2B5EF4-FFF2-40B4-BE49-F238E27FC236}">
                <a16:creationId xmlns:a16="http://schemas.microsoft.com/office/drawing/2014/main" xmlns="" id="{FC0A88B1-201C-C2B5-6840-1BC4ABCF3B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58003" y="5180497"/>
            <a:ext cx="547274" cy="56859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xmlns="" id="{94AFC7C2-3B8C-AC93-B060-30FE0AC9D4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60438" y="3555763"/>
            <a:ext cx="694721" cy="694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0F9A36A0-5E76-BEAD-AFFC-2F47B7B89D9D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90523" y="4461951"/>
            <a:ext cx="482233" cy="482233"/>
          </a:xfrm>
          <a:prstGeom prst="rect">
            <a:avLst/>
          </a:prstGeom>
        </p:spPr>
      </p:pic>
      <p:pic>
        <p:nvPicPr>
          <p:cNvPr id="2068" name="Picture 20">
            <a:extLst>
              <a:ext uri="{FF2B5EF4-FFF2-40B4-BE49-F238E27FC236}">
                <a16:creationId xmlns:a16="http://schemas.microsoft.com/office/drawing/2014/main" xmlns="" id="{C93270AE-17E5-917F-200E-45DC2FA938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 xmlns="">
                  <a14:imgLayer r:embed="rId20">
                    <a14:imgEffect>
                      <a14:backgroundRemoval t="5450" b="70208" l="3880" r="43194">
                        <a14:foregroundMark x1="4309" y1="43533" x2="41758" y2="42642"/>
                        <a14:foregroundMark x1="41758" y1="42642" x2="38692" y2="48304"/>
                        <a14:foregroundMark x1="10354" y1="51018" x2="34148" y2="50339"/>
                        <a14:foregroundMark x1="34148" y1="50339" x2="34148" y2="50339"/>
                        <a14:foregroundMark x1="5681" y1="50339" x2="16549" y2="47901"/>
                        <a14:foregroundMark x1="16549" y1="47901" x2="16549" y2="47901"/>
                        <a14:foregroundMark x1="9260" y1="61217" x2="33183" y2="62150"/>
                        <a14:foregroundMark x1="33183" y1="62150" x2="33183" y2="61768"/>
                        <a14:foregroundMark x1="15863" y1="67345" x2="21908" y2="63507"/>
                        <a14:foregroundMark x1="21908" y1="63507" x2="28703" y2="67048"/>
                        <a14:foregroundMark x1="28703" y1="67048" x2="25059" y2="66115"/>
                        <a14:foregroundMark x1="14748" y1="68702" x2="17235" y2="66115"/>
                        <a14:foregroundMark x1="14212" y1="67345" x2="20107" y2="64483"/>
                        <a14:foregroundMark x1="28232" y1="70208" x2="29068" y2="63126"/>
                        <a14:foregroundMark x1="29068" y1="63126" x2="29068" y2="63126"/>
                        <a14:foregroundMark x1="16677" y1="8291" x2="27546" y2="9118"/>
                        <a14:foregroundMark x1="3880" y1="41773" x2="13248" y2="42578"/>
                        <a14:foregroundMark x1="8553" y1="44890" x2="41308" y2="46395"/>
                        <a14:foregroundMark x1="40622" y1="42303" x2="30589" y2="39271"/>
                        <a14:foregroundMark x1="30589" y1="39271" x2="27417" y2="41221"/>
                        <a14:foregroundMark x1="7867" y1="40140" x2="19764" y2="40140"/>
                        <a14:foregroundMark x1="19764" y1="40140" x2="19293" y2="40543"/>
                        <a14:foregroundMark x1="4030" y1="42451" x2="11554" y2="38783"/>
                        <a14:foregroundMark x1="11554" y1="38783" x2="15305" y2="39737"/>
                        <a14:foregroundMark x1="31254" y1="67494" x2="24373" y2="64758"/>
                        <a14:foregroundMark x1="18328" y1="6531" x2="26024" y2="6658"/>
                        <a14:foregroundMark x1="27417" y1="7761" x2="21222" y2="5450"/>
                        <a14:foregroundMark x1="33055" y1="38783" x2="38971" y2="42176"/>
                        <a14:foregroundMark x1="30568" y1="68978" x2="31940" y2="65988"/>
                        <a14:foregroundMark x1="10204" y1="57824" x2="33869" y2="59733"/>
                        <a14:foregroundMark x1="36077" y1="60411" x2="36763" y2="49109"/>
                        <a14:foregroundMark x1="38414" y1="63126" x2="39100" y2="527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124" r="51992" b="28931"/>
          <a:stretch/>
        </p:blipFill>
        <p:spPr bwMode="auto">
          <a:xfrm>
            <a:off x="11413622" y="5613977"/>
            <a:ext cx="529309" cy="768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4">
            <a:extLst>
              <a:ext uri="{FF2B5EF4-FFF2-40B4-BE49-F238E27FC236}">
                <a16:creationId xmlns:a16="http://schemas.microsoft.com/office/drawing/2014/main" xmlns="" id="{31253536-183A-101F-E150-7F2C9B7CE0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81754" y="6001880"/>
            <a:ext cx="509330" cy="509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xmlns="" id="{60542741-D7C0-8F59-70C9-F469301D9B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 xmlns="">
                  <a14:imgLayer r:embed="rId23">
                    <a14:imgEffect>
                      <a14:backgroundRemoval t="3004" b="36131" l="16237" r="65099">
                        <a14:foregroundMark x1="16540" y1="29329" x2="23217" y2="26678"/>
                        <a14:foregroundMark x1="23217" y1="26678" x2="30197" y2="25530"/>
                        <a14:foregroundMark x1="30197" y1="25530" x2="35508" y2="29240"/>
                        <a14:foregroundMark x1="35508" y1="29240" x2="47041" y2="32332"/>
                        <a14:foregroundMark x1="47041" y1="32332" x2="52656" y2="31890"/>
                        <a14:foregroundMark x1="52656" y1="31890" x2="51897" y2="26325"/>
                        <a14:foregroundMark x1="51897" y1="26325" x2="50835" y2="25265"/>
                        <a14:foregroundMark x1="31866" y1="34806" x2="43399" y2="35336"/>
                        <a14:foregroundMark x1="43399" y1="35336" x2="52200" y2="34187"/>
                        <a14:foregroundMark x1="49924" y1="35954" x2="49924" y2="35954"/>
                        <a14:foregroundMark x1="44613" y1="36219" x2="39605" y2="35866"/>
                        <a14:foregroundMark x1="19575" y1="28975" x2="27921" y2="32067"/>
                        <a14:foregroundMark x1="27314" y1="31007" x2="28073" y2="26502"/>
                        <a14:foregroundMark x1="28073" y1="26502" x2="27921" y2="26590"/>
                        <a14:foregroundMark x1="18968" y1="29329" x2="25038" y2="32951"/>
                        <a14:foregroundMark x1="25038" y1="32951" x2="30501" y2="30565"/>
                        <a14:foregroundMark x1="30501" y1="30565" x2="26555" y2="28180"/>
                        <a14:foregroundMark x1="27162" y1="33304" x2="32777" y2="31272"/>
                        <a14:foregroundMark x1="32777" y1="31272" x2="28073" y2="28445"/>
                        <a14:foregroundMark x1="28073" y1="28445" x2="29742" y2="29682"/>
                        <a14:foregroundMark x1="18665" y1="29064" x2="24127" y2="32951"/>
                        <a14:foregroundMark x1="24127" y1="32951" x2="27618" y2="34364"/>
                        <a14:foregroundMark x1="21851" y1="32420" x2="18816" y2="29682"/>
                        <a14:foregroundMark x1="18816" y1="29682" x2="19575" y2="31537"/>
                        <a14:foregroundMark x1="55235" y1="32774" x2="60546" y2="29770"/>
                        <a14:foregroundMark x1="60546" y1="29770" x2="56904" y2="26678"/>
                        <a14:foregroundMark x1="56904" y1="26678" x2="54476" y2="25795"/>
                        <a14:foregroundMark x1="56146" y1="25265" x2="63278" y2="31007"/>
                        <a14:foregroundMark x1="55690" y1="34187" x2="62974" y2="30919"/>
                        <a14:foregroundMark x1="31866" y1="3622" x2="38240" y2="3004"/>
                        <a14:foregroundMark x1="38240" y1="3004" x2="44765" y2="3710"/>
                        <a14:foregroundMark x1="41123" y1="28092" x2="40668" y2="22792"/>
                        <a14:foregroundMark x1="40668" y1="22792" x2="45068" y2="25000"/>
                        <a14:foregroundMark x1="45068" y1="25000" x2="44765" y2="28004"/>
                        <a14:foregroundMark x1="45979" y1="28710" x2="45068" y2="24117"/>
                        <a14:foregroundMark x1="45068" y1="24117" x2="45827" y2="22438"/>
                        <a14:foregroundMark x1="39909" y1="28534" x2="37936" y2="24470"/>
                        <a14:foregroundMark x1="37936" y1="24470" x2="38392" y2="24205"/>
                        <a14:foregroundMark x1="47193" y1="21731" x2="44917" y2="21113"/>
                        <a14:foregroundMark x1="57663" y1="30212" x2="52656" y2="264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900" r="28604" b="63407"/>
          <a:stretch/>
        </p:blipFill>
        <p:spPr bwMode="auto">
          <a:xfrm>
            <a:off x="8569372" y="5629301"/>
            <a:ext cx="785685" cy="816333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CA8D8B4-7564-3B2A-7794-CF4380D7D844}"/>
              </a:ext>
            </a:extLst>
          </p:cNvPr>
          <p:cNvSpPr txBox="1"/>
          <p:nvPr/>
        </p:nvSpPr>
        <p:spPr>
          <a:xfrm>
            <a:off x="9198337" y="1360934"/>
            <a:ext cx="28792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Диаграмма эффективности реализации проекта</a:t>
            </a:r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xmlns="" id="{0C756119-DF60-C522-7F6C-753E3B8C2232}"/>
              </a:ext>
            </a:extLst>
          </p:cNvPr>
          <p:cNvSpPr/>
          <p:nvPr/>
        </p:nvSpPr>
        <p:spPr>
          <a:xfrm>
            <a:off x="10554197" y="3034243"/>
            <a:ext cx="1042812" cy="92143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82CD024-59C7-82FA-1670-4C77C4596053}"/>
              </a:ext>
            </a:extLst>
          </p:cNvPr>
          <p:cNvSpPr txBox="1"/>
          <p:nvPr/>
        </p:nvSpPr>
        <p:spPr>
          <a:xfrm>
            <a:off x="10528622" y="3150713"/>
            <a:ext cx="13397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0070C0"/>
                </a:solidFill>
              </a:rPr>
              <a:t>100%</a:t>
            </a:r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xmlns="" id="{E557965A-AA11-5C85-F5A1-510F119C6F80}"/>
              </a:ext>
            </a:extLst>
          </p:cNvPr>
          <p:cNvPicPr>
            <a:picLocks noChangeAspect="1"/>
          </p:cNvPicPr>
          <p:nvPr/>
        </p:nvPicPr>
        <p:blipFill>
          <a:blip r:embed="rId24" cstate="print"/>
          <a:stretch>
            <a:fillRect/>
          </a:stretch>
        </p:blipFill>
        <p:spPr>
          <a:xfrm>
            <a:off x="9477079" y="5180497"/>
            <a:ext cx="1598524" cy="1598524"/>
          </a:xfrm>
          <a:prstGeom prst="ellipse">
            <a:avLst/>
          </a:prstGeom>
        </p:spPr>
      </p:pic>
      <p:sp>
        <p:nvSpPr>
          <p:cNvPr id="1034" name="TextBox 1033">
            <a:extLst>
              <a:ext uri="{FF2B5EF4-FFF2-40B4-BE49-F238E27FC236}">
                <a16:creationId xmlns:a16="http://schemas.microsoft.com/office/drawing/2014/main" xmlns="" id="{AADB7254-1F5E-8224-148A-86C5FA084455}"/>
              </a:ext>
            </a:extLst>
          </p:cNvPr>
          <p:cNvSpPr txBox="1"/>
          <p:nvPr/>
        </p:nvSpPr>
        <p:spPr>
          <a:xfrm>
            <a:off x="7605333" y="1919483"/>
            <a:ext cx="179773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182245" algn="just"/>
            <a:r>
              <a:rPr lang="ru-RU" sz="800" b="1" spc="-55" dirty="0">
                <a:solidFill>
                  <a:srgbClr val="002060"/>
                </a:solidFill>
                <a:cs typeface="Trebuchet MS"/>
              </a:rPr>
              <a:t>Воспитанники</a:t>
            </a:r>
            <a:r>
              <a:rPr lang="ru-RU" sz="800" b="1" spc="-75" dirty="0">
                <a:solidFill>
                  <a:srgbClr val="002060"/>
                </a:solidFill>
                <a:cs typeface="Trebuchet MS"/>
              </a:rPr>
              <a:t> </a:t>
            </a:r>
            <a:r>
              <a:rPr lang="ru-RU" sz="800" b="1" dirty="0">
                <a:solidFill>
                  <a:srgbClr val="002060"/>
                </a:solidFill>
                <a:cs typeface="Trebuchet MS"/>
              </a:rPr>
              <a:t>и</a:t>
            </a:r>
            <a:r>
              <a:rPr lang="ru-RU" sz="800" b="1" spc="-45" dirty="0">
                <a:solidFill>
                  <a:srgbClr val="002060"/>
                </a:solidFill>
                <a:cs typeface="Trebuchet MS"/>
              </a:rPr>
              <a:t> </a:t>
            </a:r>
            <a:r>
              <a:rPr lang="ru-RU" sz="800" b="1" spc="-10" dirty="0">
                <a:solidFill>
                  <a:srgbClr val="002060"/>
                </a:solidFill>
                <a:cs typeface="Trebuchet MS"/>
              </a:rPr>
              <a:t>специалисты </a:t>
            </a:r>
            <a:r>
              <a:rPr lang="ru-RU" sz="800" b="1" spc="-80" dirty="0">
                <a:solidFill>
                  <a:srgbClr val="002060"/>
                </a:solidFill>
                <a:cs typeface="Trebuchet MS"/>
              </a:rPr>
              <a:t>ДОО,</a:t>
            </a:r>
            <a:r>
              <a:rPr lang="ru-RU" sz="800" b="1" spc="-180" dirty="0">
                <a:solidFill>
                  <a:srgbClr val="002060"/>
                </a:solidFill>
                <a:cs typeface="Trebuchet MS"/>
              </a:rPr>
              <a:t> </a:t>
            </a:r>
            <a:r>
              <a:rPr lang="ru-RU" sz="800" b="1" spc="-60" dirty="0">
                <a:solidFill>
                  <a:srgbClr val="002060"/>
                </a:solidFill>
                <a:cs typeface="Trebuchet MS"/>
              </a:rPr>
              <a:t>члены</a:t>
            </a:r>
            <a:r>
              <a:rPr lang="ru-RU" sz="800" b="1" spc="-90" dirty="0">
                <a:solidFill>
                  <a:srgbClr val="002060"/>
                </a:solidFill>
                <a:cs typeface="Trebuchet MS"/>
              </a:rPr>
              <a:t> </a:t>
            </a:r>
            <a:r>
              <a:rPr lang="ru-RU" sz="800" b="1" spc="-10" dirty="0">
                <a:solidFill>
                  <a:srgbClr val="002060"/>
                </a:solidFill>
                <a:cs typeface="Trebuchet MS"/>
              </a:rPr>
              <a:t>семьи </a:t>
            </a:r>
            <a:r>
              <a:rPr lang="ru-RU" sz="800" b="1" spc="-20" dirty="0">
                <a:solidFill>
                  <a:srgbClr val="002060"/>
                </a:solidFill>
                <a:cs typeface="Trebuchet MS"/>
              </a:rPr>
              <a:t>воспитанников</a:t>
            </a:r>
            <a:r>
              <a:rPr lang="ru-RU" sz="800" b="1" spc="195" dirty="0">
                <a:solidFill>
                  <a:srgbClr val="002060"/>
                </a:solidFill>
                <a:cs typeface="Trebuchet MS"/>
              </a:rPr>
              <a:t> </a:t>
            </a:r>
            <a:r>
              <a:rPr lang="ru-RU" sz="800" b="1" dirty="0">
                <a:solidFill>
                  <a:srgbClr val="002060"/>
                </a:solidFill>
                <a:cs typeface="Trebuchet MS"/>
              </a:rPr>
              <a:t>ДОО</a:t>
            </a:r>
            <a:r>
              <a:rPr lang="ru-RU" sz="800" b="1" spc="-130" dirty="0">
                <a:solidFill>
                  <a:srgbClr val="002060"/>
                </a:solidFill>
                <a:cs typeface="Trebuchet MS"/>
              </a:rPr>
              <a:t> </a:t>
            </a:r>
            <a:r>
              <a:rPr lang="ru-RU" sz="800" b="1" spc="-85" dirty="0">
                <a:solidFill>
                  <a:srgbClr val="002060"/>
                </a:solidFill>
                <a:cs typeface="Trebuchet MS"/>
              </a:rPr>
              <a:t>(родители, </a:t>
            </a:r>
            <a:r>
              <a:rPr lang="ru-RU" sz="800" b="1" spc="-50" dirty="0">
                <a:solidFill>
                  <a:srgbClr val="002060"/>
                </a:solidFill>
                <a:cs typeface="Trebuchet MS"/>
              </a:rPr>
              <a:t>старшие</a:t>
            </a:r>
            <a:r>
              <a:rPr lang="ru-RU" sz="800" b="1" spc="-114" dirty="0">
                <a:solidFill>
                  <a:srgbClr val="002060"/>
                </a:solidFill>
                <a:cs typeface="Trebuchet MS"/>
              </a:rPr>
              <a:t> </a:t>
            </a:r>
            <a:r>
              <a:rPr lang="ru-RU" sz="800" b="1" spc="-60" dirty="0">
                <a:solidFill>
                  <a:srgbClr val="002060"/>
                </a:solidFill>
                <a:cs typeface="Trebuchet MS"/>
              </a:rPr>
              <a:t>дети,</a:t>
            </a:r>
            <a:r>
              <a:rPr lang="ru-RU" sz="800" b="1" spc="-10" dirty="0">
                <a:solidFill>
                  <a:srgbClr val="002060"/>
                </a:solidFill>
                <a:cs typeface="Trebuchet MS"/>
              </a:rPr>
              <a:t> </a:t>
            </a:r>
            <a:r>
              <a:rPr lang="ru-RU" sz="800" b="1" spc="-50" dirty="0">
                <a:solidFill>
                  <a:srgbClr val="002060"/>
                </a:solidFill>
                <a:cs typeface="Trebuchet MS"/>
              </a:rPr>
              <a:t>бабушки</a:t>
            </a:r>
            <a:r>
              <a:rPr lang="ru-RU" sz="800" b="1" spc="-110" dirty="0">
                <a:solidFill>
                  <a:srgbClr val="002060"/>
                </a:solidFill>
                <a:cs typeface="Trebuchet MS"/>
              </a:rPr>
              <a:t> </a:t>
            </a:r>
            <a:r>
              <a:rPr lang="ru-RU" sz="800" b="1" spc="-50" dirty="0">
                <a:solidFill>
                  <a:srgbClr val="002060"/>
                </a:solidFill>
                <a:cs typeface="Trebuchet MS"/>
              </a:rPr>
              <a:t>и </a:t>
            </a:r>
            <a:r>
              <a:rPr lang="ru-RU" sz="800" b="1" spc="-10" dirty="0">
                <a:solidFill>
                  <a:srgbClr val="002060"/>
                </a:solidFill>
                <a:cs typeface="Trebuchet MS"/>
              </a:rPr>
              <a:t>дедушки)</a:t>
            </a:r>
            <a:endParaRPr lang="ru-RU" sz="800" b="1" dirty="0">
              <a:solidFill>
                <a:srgbClr val="002060"/>
              </a:solidFill>
              <a:cs typeface="Trebuchet MS"/>
            </a:endParaRPr>
          </a:p>
        </p:txBody>
      </p:sp>
      <p:sp>
        <p:nvSpPr>
          <p:cNvPr id="1036" name="TextBox 1035">
            <a:extLst>
              <a:ext uri="{FF2B5EF4-FFF2-40B4-BE49-F238E27FC236}">
                <a16:creationId xmlns:a16="http://schemas.microsoft.com/office/drawing/2014/main" xmlns="" id="{48963BBF-4882-F59D-B221-8A4C759BAD20}"/>
              </a:ext>
            </a:extLst>
          </p:cNvPr>
          <p:cNvSpPr txBox="1"/>
          <p:nvPr/>
        </p:nvSpPr>
        <p:spPr>
          <a:xfrm>
            <a:off x="7664130" y="1639567"/>
            <a:ext cx="22408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0070C0"/>
                </a:solidFill>
              </a:rPr>
              <a:t>250 участников</a:t>
            </a:r>
          </a:p>
        </p:txBody>
      </p:sp>
      <p:sp>
        <p:nvSpPr>
          <p:cNvPr id="1053" name="TextBox 1052">
            <a:extLst>
              <a:ext uri="{FF2B5EF4-FFF2-40B4-BE49-F238E27FC236}">
                <a16:creationId xmlns:a16="http://schemas.microsoft.com/office/drawing/2014/main" xmlns="" id="{CFE592B3-4CE0-EEF5-8E19-BA79A3C58125}"/>
              </a:ext>
            </a:extLst>
          </p:cNvPr>
          <p:cNvSpPr txBox="1"/>
          <p:nvPr/>
        </p:nvSpPr>
        <p:spPr>
          <a:xfrm>
            <a:off x="7680121" y="3632087"/>
            <a:ext cx="172872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0070C0"/>
                </a:solidFill>
              </a:rPr>
              <a:t>50 публикаций</a:t>
            </a:r>
          </a:p>
        </p:txBody>
      </p:sp>
      <p:sp>
        <p:nvSpPr>
          <p:cNvPr id="1059" name="TextBox 1058">
            <a:extLst>
              <a:ext uri="{FF2B5EF4-FFF2-40B4-BE49-F238E27FC236}">
                <a16:creationId xmlns:a16="http://schemas.microsoft.com/office/drawing/2014/main" xmlns="" id="{ACD3068B-718A-0680-1B29-F1158A727D3E}"/>
              </a:ext>
            </a:extLst>
          </p:cNvPr>
          <p:cNvSpPr txBox="1"/>
          <p:nvPr/>
        </p:nvSpPr>
        <p:spPr>
          <a:xfrm>
            <a:off x="7605333" y="2610837"/>
            <a:ext cx="209874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0070C0"/>
                </a:solidFill>
              </a:rPr>
              <a:t>&gt;</a:t>
            </a:r>
            <a:r>
              <a:rPr lang="ru-RU" sz="1600" b="1" dirty="0">
                <a:solidFill>
                  <a:srgbClr val="0070C0"/>
                </a:solidFill>
              </a:rPr>
              <a:t>100 мероприятий</a:t>
            </a:r>
          </a:p>
        </p:txBody>
      </p:sp>
      <p:sp>
        <p:nvSpPr>
          <p:cNvPr id="1060" name="TextBox 1059">
            <a:extLst>
              <a:ext uri="{FF2B5EF4-FFF2-40B4-BE49-F238E27FC236}">
                <a16:creationId xmlns:a16="http://schemas.microsoft.com/office/drawing/2014/main" xmlns="" id="{B37664C2-4E0A-0492-4EC9-81954543FC7F}"/>
              </a:ext>
            </a:extLst>
          </p:cNvPr>
          <p:cNvSpPr txBox="1"/>
          <p:nvPr/>
        </p:nvSpPr>
        <p:spPr>
          <a:xfrm>
            <a:off x="7627378" y="2877244"/>
            <a:ext cx="179773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182245" algn="just"/>
            <a:r>
              <a:rPr lang="ru-RU" sz="800" b="1" spc="-55" dirty="0">
                <a:solidFill>
                  <a:srgbClr val="002060"/>
                </a:solidFill>
                <a:cs typeface="Trebuchet MS"/>
              </a:rPr>
              <a:t>Образовательные и спортивные мероприятия, творческие работы и выставки, театральные постановки и миниатюры, мероприятия патриотического направления</a:t>
            </a:r>
            <a:endParaRPr lang="ru-RU" sz="800" b="1" dirty="0">
              <a:solidFill>
                <a:srgbClr val="002060"/>
              </a:solidFill>
              <a:cs typeface="Trebuchet MS"/>
            </a:endParaRPr>
          </a:p>
        </p:txBody>
      </p:sp>
      <p:sp>
        <p:nvSpPr>
          <p:cNvPr id="1061" name="TextBox 1060">
            <a:extLst>
              <a:ext uri="{FF2B5EF4-FFF2-40B4-BE49-F238E27FC236}">
                <a16:creationId xmlns:a16="http://schemas.microsoft.com/office/drawing/2014/main" xmlns="" id="{B9FFAB7D-DEF2-4099-45FB-D9420B1B32F6}"/>
              </a:ext>
            </a:extLst>
          </p:cNvPr>
          <p:cNvSpPr txBox="1"/>
          <p:nvPr/>
        </p:nvSpPr>
        <p:spPr>
          <a:xfrm>
            <a:off x="7694058" y="3962875"/>
            <a:ext cx="179773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182245" algn="just"/>
            <a:r>
              <a:rPr lang="ru-RU" sz="800" b="1" spc="-55" dirty="0">
                <a:solidFill>
                  <a:srgbClr val="002060"/>
                </a:solidFill>
                <a:cs typeface="Trebuchet MS"/>
              </a:rPr>
              <a:t>Опубликованы отчеты по проведенным мероприятиям в сети интернет и мессенджерах</a:t>
            </a:r>
            <a:endParaRPr lang="ru-RU" sz="800" b="1" dirty="0">
              <a:solidFill>
                <a:srgbClr val="002060"/>
              </a:solidFill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430315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object 4">
            <a:extLst>
              <a:ext uri="{FF2B5EF4-FFF2-40B4-BE49-F238E27FC236}">
                <a16:creationId xmlns:a16="http://schemas.microsoft.com/office/drawing/2014/main" xmlns="" id="{7CFD01FD-A871-DC86-F7E6-DCD79C00FD4F}"/>
              </a:ext>
            </a:extLst>
          </p:cNvPr>
          <p:cNvSpPr/>
          <p:nvPr/>
        </p:nvSpPr>
        <p:spPr>
          <a:xfrm>
            <a:off x="8724125" y="6118669"/>
            <a:ext cx="3469004" cy="739140"/>
          </a:xfrm>
          <a:custGeom>
            <a:avLst/>
            <a:gdLst/>
            <a:ahLst/>
            <a:cxnLst/>
            <a:rect l="l" t="t" r="r" b="b"/>
            <a:pathLst>
              <a:path w="3469004" h="739140">
                <a:moveTo>
                  <a:pt x="3468497" y="604507"/>
                </a:moveTo>
                <a:lnTo>
                  <a:pt x="3453092" y="560158"/>
                </a:lnTo>
                <a:lnTo>
                  <a:pt x="3434118" y="517220"/>
                </a:lnTo>
                <a:lnTo>
                  <a:pt x="3411753" y="475767"/>
                </a:lnTo>
                <a:lnTo>
                  <a:pt x="3386150" y="435787"/>
                </a:lnTo>
                <a:lnTo>
                  <a:pt x="3357461" y="397357"/>
                </a:lnTo>
                <a:lnTo>
                  <a:pt x="3325850" y="360476"/>
                </a:lnTo>
                <a:lnTo>
                  <a:pt x="3291484" y="325183"/>
                </a:lnTo>
                <a:lnTo>
                  <a:pt x="3254502" y="291528"/>
                </a:lnTo>
                <a:lnTo>
                  <a:pt x="3215081" y="259511"/>
                </a:lnTo>
                <a:lnTo>
                  <a:pt x="3173374" y="229196"/>
                </a:lnTo>
                <a:lnTo>
                  <a:pt x="3129534" y="200596"/>
                </a:lnTo>
                <a:lnTo>
                  <a:pt x="3083725" y="173761"/>
                </a:lnTo>
                <a:lnTo>
                  <a:pt x="3036100" y="148691"/>
                </a:lnTo>
                <a:lnTo>
                  <a:pt x="2986824" y="125450"/>
                </a:lnTo>
                <a:lnTo>
                  <a:pt x="2942475" y="106781"/>
                </a:lnTo>
                <a:lnTo>
                  <a:pt x="2897086" y="89789"/>
                </a:lnTo>
                <a:lnTo>
                  <a:pt x="2850769" y="74447"/>
                </a:lnTo>
                <a:lnTo>
                  <a:pt x="2803601" y="60706"/>
                </a:lnTo>
                <a:lnTo>
                  <a:pt x="2755658" y="48501"/>
                </a:lnTo>
                <a:lnTo>
                  <a:pt x="2707043" y="37795"/>
                </a:lnTo>
                <a:lnTo>
                  <a:pt x="2657830" y="28524"/>
                </a:lnTo>
                <a:lnTo>
                  <a:pt x="2608122" y="20662"/>
                </a:lnTo>
                <a:lnTo>
                  <a:pt x="2557983" y="14147"/>
                </a:lnTo>
                <a:lnTo>
                  <a:pt x="2507513" y="8928"/>
                </a:lnTo>
                <a:lnTo>
                  <a:pt x="2456789" y="4940"/>
                </a:lnTo>
                <a:lnTo>
                  <a:pt x="2405913" y="2171"/>
                </a:lnTo>
                <a:lnTo>
                  <a:pt x="2354961" y="533"/>
                </a:lnTo>
                <a:lnTo>
                  <a:pt x="2304021" y="0"/>
                </a:lnTo>
                <a:lnTo>
                  <a:pt x="2250897" y="571"/>
                </a:lnTo>
                <a:lnTo>
                  <a:pt x="2197976" y="2222"/>
                </a:lnTo>
                <a:lnTo>
                  <a:pt x="2145360" y="4902"/>
                </a:lnTo>
                <a:lnTo>
                  <a:pt x="2093150" y="8559"/>
                </a:lnTo>
                <a:lnTo>
                  <a:pt x="2041436" y="13131"/>
                </a:lnTo>
                <a:lnTo>
                  <a:pt x="1990331" y="18580"/>
                </a:lnTo>
                <a:lnTo>
                  <a:pt x="1939899" y="24815"/>
                </a:lnTo>
                <a:lnTo>
                  <a:pt x="1889112" y="32042"/>
                </a:lnTo>
                <a:lnTo>
                  <a:pt x="1838667" y="40208"/>
                </a:lnTo>
                <a:lnTo>
                  <a:pt x="1788553" y="49276"/>
                </a:lnTo>
                <a:lnTo>
                  <a:pt x="1738757" y="59207"/>
                </a:lnTo>
                <a:lnTo>
                  <a:pt x="1689277" y="69989"/>
                </a:lnTo>
                <a:lnTo>
                  <a:pt x="1640103" y="81559"/>
                </a:lnTo>
                <a:lnTo>
                  <a:pt x="1591221" y="93903"/>
                </a:lnTo>
                <a:lnTo>
                  <a:pt x="1542605" y="106984"/>
                </a:lnTo>
                <a:lnTo>
                  <a:pt x="1494269" y="120777"/>
                </a:lnTo>
                <a:lnTo>
                  <a:pt x="1446174" y="135229"/>
                </a:lnTo>
                <a:lnTo>
                  <a:pt x="1398333" y="150304"/>
                </a:lnTo>
                <a:lnTo>
                  <a:pt x="1350708" y="166001"/>
                </a:lnTo>
                <a:lnTo>
                  <a:pt x="1303324" y="182257"/>
                </a:lnTo>
                <a:lnTo>
                  <a:pt x="1256131" y="199047"/>
                </a:lnTo>
                <a:lnTo>
                  <a:pt x="1209154" y="216331"/>
                </a:lnTo>
                <a:lnTo>
                  <a:pt x="1162342" y="234099"/>
                </a:lnTo>
                <a:lnTo>
                  <a:pt x="1115720" y="252285"/>
                </a:lnTo>
                <a:lnTo>
                  <a:pt x="1022934" y="289826"/>
                </a:lnTo>
                <a:lnTo>
                  <a:pt x="930719" y="328714"/>
                </a:lnTo>
                <a:lnTo>
                  <a:pt x="793229" y="388937"/>
                </a:lnTo>
                <a:lnTo>
                  <a:pt x="383984" y="574916"/>
                </a:lnTo>
                <a:lnTo>
                  <a:pt x="202031" y="655459"/>
                </a:lnTo>
                <a:lnTo>
                  <a:pt x="110705" y="694232"/>
                </a:lnTo>
                <a:lnTo>
                  <a:pt x="18986" y="731672"/>
                </a:lnTo>
                <a:lnTo>
                  <a:pt x="0" y="739140"/>
                </a:lnTo>
                <a:lnTo>
                  <a:pt x="20027" y="739140"/>
                </a:lnTo>
                <a:lnTo>
                  <a:pt x="132791" y="694537"/>
                </a:lnTo>
                <a:lnTo>
                  <a:pt x="271614" y="636866"/>
                </a:lnTo>
                <a:lnTo>
                  <a:pt x="956691" y="333336"/>
                </a:lnTo>
                <a:lnTo>
                  <a:pt x="1049134" y="293319"/>
                </a:lnTo>
                <a:lnTo>
                  <a:pt x="1142796" y="254368"/>
                </a:lnTo>
                <a:lnTo>
                  <a:pt x="1189913" y="235521"/>
                </a:lnTo>
                <a:lnTo>
                  <a:pt x="1237208" y="217144"/>
                </a:lnTo>
                <a:lnTo>
                  <a:pt x="1284719" y="199301"/>
                </a:lnTo>
                <a:lnTo>
                  <a:pt x="1332458" y="182003"/>
                </a:lnTo>
                <a:lnTo>
                  <a:pt x="1380413" y="165303"/>
                </a:lnTo>
                <a:lnTo>
                  <a:pt x="1428597" y="149237"/>
                </a:lnTo>
                <a:lnTo>
                  <a:pt x="1477048" y="133858"/>
                </a:lnTo>
                <a:lnTo>
                  <a:pt x="1525752" y="119202"/>
                </a:lnTo>
                <a:lnTo>
                  <a:pt x="1574723" y="105308"/>
                </a:lnTo>
                <a:lnTo>
                  <a:pt x="1623974" y="92214"/>
                </a:lnTo>
                <a:lnTo>
                  <a:pt x="1673529" y="79971"/>
                </a:lnTo>
                <a:lnTo>
                  <a:pt x="1723377" y="68618"/>
                </a:lnTo>
                <a:lnTo>
                  <a:pt x="1773542" y="58191"/>
                </a:lnTo>
                <a:lnTo>
                  <a:pt x="1824024" y="48729"/>
                </a:lnTo>
                <a:lnTo>
                  <a:pt x="1874850" y="40271"/>
                </a:lnTo>
                <a:lnTo>
                  <a:pt x="1926005" y="32867"/>
                </a:lnTo>
                <a:lnTo>
                  <a:pt x="1977529" y="26568"/>
                </a:lnTo>
                <a:lnTo>
                  <a:pt x="2029421" y="21386"/>
                </a:lnTo>
                <a:lnTo>
                  <a:pt x="2081682" y="17399"/>
                </a:lnTo>
                <a:lnTo>
                  <a:pt x="2134336" y="14605"/>
                </a:lnTo>
                <a:lnTo>
                  <a:pt x="2189315" y="12903"/>
                </a:lnTo>
                <a:lnTo>
                  <a:pt x="2286139" y="12750"/>
                </a:lnTo>
                <a:lnTo>
                  <a:pt x="2297112" y="12852"/>
                </a:lnTo>
                <a:lnTo>
                  <a:pt x="2349728" y="14541"/>
                </a:lnTo>
                <a:lnTo>
                  <a:pt x="2402319" y="17411"/>
                </a:lnTo>
                <a:lnTo>
                  <a:pt x="2454795" y="21526"/>
                </a:lnTo>
                <a:lnTo>
                  <a:pt x="2507069" y="26936"/>
                </a:lnTo>
                <a:lnTo>
                  <a:pt x="2559075" y="33718"/>
                </a:lnTo>
                <a:lnTo>
                  <a:pt x="2610739" y="41922"/>
                </a:lnTo>
                <a:lnTo>
                  <a:pt x="2661958" y="51600"/>
                </a:lnTo>
                <a:lnTo>
                  <a:pt x="2712682" y="62801"/>
                </a:lnTo>
                <a:lnTo>
                  <a:pt x="2762808" y="75603"/>
                </a:lnTo>
                <a:lnTo>
                  <a:pt x="2812275" y="90055"/>
                </a:lnTo>
                <a:lnTo>
                  <a:pt x="2861005" y="106197"/>
                </a:lnTo>
                <a:lnTo>
                  <a:pt x="2908909" y="124117"/>
                </a:lnTo>
                <a:lnTo>
                  <a:pt x="2955912" y="143852"/>
                </a:lnTo>
                <a:lnTo>
                  <a:pt x="3001924" y="165455"/>
                </a:lnTo>
                <a:lnTo>
                  <a:pt x="3048444" y="189941"/>
                </a:lnTo>
                <a:lnTo>
                  <a:pt x="3093097" y="216331"/>
                </a:lnTo>
                <a:lnTo>
                  <a:pt x="3135655" y="244500"/>
                </a:lnTo>
                <a:lnTo>
                  <a:pt x="3176092" y="274459"/>
                </a:lnTo>
                <a:lnTo>
                  <a:pt x="3214230" y="306120"/>
                </a:lnTo>
                <a:lnTo>
                  <a:pt x="3249942" y="339432"/>
                </a:lnTo>
                <a:lnTo>
                  <a:pt x="3283089" y="374319"/>
                </a:lnTo>
                <a:lnTo>
                  <a:pt x="3313544" y="410743"/>
                </a:lnTo>
                <a:lnTo>
                  <a:pt x="3341179" y="448614"/>
                </a:lnTo>
                <a:lnTo>
                  <a:pt x="3365843" y="487908"/>
                </a:lnTo>
                <a:lnTo>
                  <a:pt x="3387433" y="528535"/>
                </a:lnTo>
                <a:lnTo>
                  <a:pt x="3405797" y="570458"/>
                </a:lnTo>
                <a:lnTo>
                  <a:pt x="3420795" y="613600"/>
                </a:lnTo>
                <a:lnTo>
                  <a:pt x="3432314" y="657898"/>
                </a:lnTo>
                <a:lnTo>
                  <a:pt x="3440214" y="703313"/>
                </a:lnTo>
                <a:lnTo>
                  <a:pt x="3443414" y="739140"/>
                </a:lnTo>
                <a:lnTo>
                  <a:pt x="3468497" y="739140"/>
                </a:lnTo>
                <a:lnTo>
                  <a:pt x="3468497" y="604507"/>
                </a:lnTo>
                <a:close/>
              </a:path>
            </a:pathLst>
          </a:custGeom>
          <a:solidFill>
            <a:srgbClr val="D59A8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">
            <a:extLst>
              <a:ext uri="{FF2B5EF4-FFF2-40B4-BE49-F238E27FC236}">
                <a16:creationId xmlns:a16="http://schemas.microsoft.com/office/drawing/2014/main" xmlns="" id="{D2D149A0-0376-73CA-310A-F0B9317A3DEE}"/>
              </a:ext>
            </a:extLst>
          </p:cNvPr>
          <p:cNvSpPr/>
          <p:nvPr/>
        </p:nvSpPr>
        <p:spPr>
          <a:xfrm>
            <a:off x="11265635" y="6130899"/>
            <a:ext cx="927735" cy="727075"/>
          </a:xfrm>
          <a:custGeom>
            <a:avLst/>
            <a:gdLst/>
            <a:ahLst/>
            <a:cxnLst/>
            <a:rect l="l" t="t" r="r" b="b"/>
            <a:pathLst>
              <a:path w="927734" h="727075">
                <a:moveTo>
                  <a:pt x="0" y="0"/>
                </a:moveTo>
                <a:lnTo>
                  <a:pt x="0" y="18961"/>
                </a:lnTo>
                <a:lnTo>
                  <a:pt x="48435" y="26111"/>
                </a:lnTo>
                <a:lnTo>
                  <a:pt x="96522" y="34531"/>
                </a:lnTo>
                <a:lnTo>
                  <a:pt x="144197" y="44268"/>
                </a:lnTo>
                <a:lnTo>
                  <a:pt x="191394" y="55370"/>
                </a:lnTo>
                <a:lnTo>
                  <a:pt x="238052" y="67881"/>
                </a:lnTo>
                <a:lnTo>
                  <a:pt x="284105" y="81849"/>
                </a:lnTo>
                <a:lnTo>
                  <a:pt x="329490" y="97321"/>
                </a:lnTo>
                <a:lnTo>
                  <a:pt x="374142" y="114343"/>
                </a:lnTo>
                <a:lnTo>
                  <a:pt x="418000" y="132963"/>
                </a:lnTo>
                <a:lnTo>
                  <a:pt x="460997" y="153225"/>
                </a:lnTo>
                <a:lnTo>
                  <a:pt x="507514" y="177707"/>
                </a:lnTo>
                <a:lnTo>
                  <a:pt x="552137" y="204075"/>
                </a:lnTo>
                <a:lnTo>
                  <a:pt x="594729" y="232266"/>
                </a:lnTo>
                <a:lnTo>
                  <a:pt x="635160" y="262225"/>
                </a:lnTo>
                <a:lnTo>
                  <a:pt x="673295" y="293887"/>
                </a:lnTo>
                <a:lnTo>
                  <a:pt x="709004" y="327195"/>
                </a:lnTo>
                <a:lnTo>
                  <a:pt x="742152" y="362087"/>
                </a:lnTo>
                <a:lnTo>
                  <a:pt x="772609" y="398505"/>
                </a:lnTo>
                <a:lnTo>
                  <a:pt x="800240" y="436387"/>
                </a:lnTo>
                <a:lnTo>
                  <a:pt x="824915" y="475675"/>
                </a:lnTo>
                <a:lnTo>
                  <a:pt x="846499" y="516307"/>
                </a:lnTo>
                <a:lnTo>
                  <a:pt x="864859" y="558224"/>
                </a:lnTo>
                <a:lnTo>
                  <a:pt x="879866" y="601366"/>
                </a:lnTo>
                <a:lnTo>
                  <a:pt x="891383" y="645672"/>
                </a:lnTo>
                <a:lnTo>
                  <a:pt x="899281" y="691083"/>
                </a:lnTo>
                <a:lnTo>
                  <a:pt x="902478" y="726909"/>
                </a:lnTo>
                <a:lnTo>
                  <a:pt x="927557" y="726909"/>
                </a:lnTo>
                <a:lnTo>
                  <a:pt x="927557" y="592241"/>
                </a:lnTo>
                <a:lnTo>
                  <a:pt x="912155" y="547918"/>
                </a:lnTo>
                <a:lnTo>
                  <a:pt x="893185" y="504990"/>
                </a:lnTo>
                <a:lnTo>
                  <a:pt x="870819" y="463527"/>
                </a:lnTo>
                <a:lnTo>
                  <a:pt x="845212" y="423559"/>
                </a:lnTo>
                <a:lnTo>
                  <a:pt x="816526" y="385120"/>
                </a:lnTo>
                <a:lnTo>
                  <a:pt x="784917" y="348240"/>
                </a:lnTo>
                <a:lnTo>
                  <a:pt x="750545" y="312953"/>
                </a:lnTo>
                <a:lnTo>
                  <a:pt x="713569" y="279290"/>
                </a:lnTo>
                <a:lnTo>
                  <a:pt x="674147" y="247283"/>
                </a:lnTo>
                <a:lnTo>
                  <a:pt x="632438" y="216965"/>
                </a:lnTo>
                <a:lnTo>
                  <a:pt x="588599" y="188368"/>
                </a:lnTo>
                <a:lnTo>
                  <a:pt x="542790" y="161523"/>
                </a:lnTo>
                <a:lnTo>
                  <a:pt x="495170" y="136463"/>
                </a:lnTo>
                <a:lnTo>
                  <a:pt x="445897" y="113220"/>
                </a:lnTo>
                <a:lnTo>
                  <a:pt x="399849" y="93871"/>
                </a:lnTo>
                <a:lnTo>
                  <a:pt x="352701" y="76344"/>
                </a:lnTo>
                <a:lnTo>
                  <a:pt x="304552" y="60583"/>
                </a:lnTo>
                <a:lnTo>
                  <a:pt x="255496" y="46533"/>
                </a:lnTo>
                <a:lnTo>
                  <a:pt x="205630" y="34137"/>
                </a:lnTo>
                <a:lnTo>
                  <a:pt x="155051" y="23342"/>
                </a:lnTo>
                <a:lnTo>
                  <a:pt x="103856" y="14090"/>
                </a:lnTo>
                <a:lnTo>
                  <a:pt x="52139" y="6328"/>
                </a:lnTo>
                <a:lnTo>
                  <a:pt x="0" y="0"/>
                </a:lnTo>
                <a:close/>
              </a:path>
            </a:pathLst>
          </a:custGeom>
          <a:solidFill>
            <a:srgbClr val="D59A8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2">
            <a:extLst>
              <a:ext uri="{FF2B5EF4-FFF2-40B4-BE49-F238E27FC236}">
                <a16:creationId xmlns:a16="http://schemas.microsoft.com/office/drawing/2014/main" xmlns="" id="{BED6A507-5234-F516-B773-4152668F1382}"/>
              </a:ext>
            </a:extLst>
          </p:cNvPr>
          <p:cNvSpPr/>
          <p:nvPr/>
        </p:nvSpPr>
        <p:spPr>
          <a:xfrm>
            <a:off x="177" y="5540895"/>
            <a:ext cx="2788920" cy="1018540"/>
          </a:xfrm>
          <a:custGeom>
            <a:avLst/>
            <a:gdLst/>
            <a:ahLst/>
            <a:cxnLst/>
            <a:rect l="l" t="t" r="r" b="b"/>
            <a:pathLst>
              <a:path w="2788920" h="1018540">
                <a:moveTo>
                  <a:pt x="2788780" y="913066"/>
                </a:moveTo>
                <a:lnTo>
                  <a:pt x="2703398" y="907656"/>
                </a:lnTo>
                <a:lnTo>
                  <a:pt x="2648813" y="905230"/>
                </a:lnTo>
                <a:lnTo>
                  <a:pt x="2594191" y="903528"/>
                </a:lnTo>
                <a:lnTo>
                  <a:pt x="2539530" y="902525"/>
                </a:lnTo>
                <a:lnTo>
                  <a:pt x="2484856" y="902195"/>
                </a:lnTo>
                <a:lnTo>
                  <a:pt x="2432888" y="902487"/>
                </a:lnTo>
                <a:lnTo>
                  <a:pt x="2380919" y="903338"/>
                </a:lnTo>
                <a:lnTo>
                  <a:pt x="2277059" y="906653"/>
                </a:lnTo>
                <a:lnTo>
                  <a:pt x="2173338" y="911923"/>
                </a:lnTo>
                <a:lnTo>
                  <a:pt x="2117509" y="915809"/>
                </a:lnTo>
                <a:lnTo>
                  <a:pt x="2061921" y="920623"/>
                </a:lnTo>
                <a:lnTo>
                  <a:pt x="2006536" y="926249"/>
                </a:lnTo>
                <a:lnTo>
                  <a:pt x="1951316" y="932561"/>
                </a:lnTo>
                <a:lnTo>
                  <a:pt x="1896224" y="939419"/>
                </a:lnTo>
                <a:lnTo>
                  <a:pt x="1753831" y="958811"/>
                </a:lnTo>
                <a:lnTo>
                  <a:pt x="1488643" y="994486"/>
                </a:lnTo>
                <a:lnTo>
                  <a:pt x="1432814" y="1000353"/>
                </a:lnTo>
                <a:lnTo>
                  <a:pt x="1376743" y="1004633"/>
                </a:lnTo>
                <a:lnTo>
                  <a:pt x="1320558" y="1007249"/>
                </a:lnTo>
                <a:lnTo>
                  <a:pt x="1264335" y="1008138"/>
                </a:lnTo>
                <a:lnTo>
                  <a:pt x="1213510" y="1007389"/>
                </a:lnTo>
                <a:lnTo>
                  <a:pt x="1162812" y="1005103"/>
                </a:lnTo>
                <a:lnTo>
                  <a:pt x="1112342" y="1001217"/>
                </a:lnTo>
                <a:lnTo>
                  <a:pt x="1062164" y="995667"/>
                </a:lnTo>
                <a:lnTo>
                  <a:pt x="1012355" y="988415"/>
                </a:lnTo>
                <a:lnTo>
                  <a:pt x="962990" y="979385"/>
                </a:lnTo>
                <a:lnTo>
                  <a:pt x="914146" y="968540"/>
                </a:lnTo>
                <a:lnTo>
                  <a:pt x="865886" y="955802"/>
                </a:lnTo>
                <a:lnTo>
                  <a:pt x="818311" y="941133"/>
                </a:lnTo>
                <a:lnTo>
                  <a:pt x="771474" y="924458"/>
                </a:lnTo>
                <a:lnTo>
                  <a:pt x="725462" y="905738"/>
                </a:lnTo>
                <a:lnTo>
                  <a:pt x="680339" y="884897"/>
                </a:lnTo>
                <a:lnTo>
                  <a:pt x="633704" y="860450"/>
                </a:lnTo>
                <a:lnTo>
                  <a:pt x="589203" y="834021"/>
                </a:lnTo>
                <a:lnTo>
                  <a:pt x="546760" y="805738"/>
                </a:lnTo>
                <a:lnTo>
                  <a:pt x="506310" y="775728"/>
                </a:lnTo>
                <a:lnTo>
                  <a:pt x="467766" y="744080"/>
                </a:lnTo>
                <a:lnTo>
                  <a:pt x="431050" y="710946"/>
                </a:lnTo>
                <a:lnTo>
                  <a:pt x="396100" y="676414"/>
                </a:lnTo>
                <a:lnTo>
                  <a:pt x="362826" y="640626"/>
                </a:lnTo>
                <a:lnTo>
                  <a:pt x="331165" y="603681"/>
                </a:lnTo>
                <a:lnTo>
                  <a:pt x="301015" y="565696"/>
                </a:lnTo>
                <a:lnTo>
                  <a:pt x="272326" y="526796"/>
                </a:lnTo>
                <a:lnTo>
                  <a:pt x="245008" y="487108"/>
                </a:lnTo>
                <a:lnTo>
                  <a:pt x="218998" y="446735"/>
                </a:lnTo>
                <a:lnTo>
                  <a:pt x="194195" y="405790"/>
                </a:lnTo>
                <a:lnTo>
                  <a:pt x="170548" y="364401"/>
                </a:lnTo>
                <a:lnTo>
                  <a:pt x="147955" y="322681"/>
                </a:lnTo>
                <a:lnTo>
                  <a:pt x="126365" y="280758"/>
                </a:lnTo>
                <a:lnTo>
                  <a:pt x="105689" y="238734"/>
                </a:lnTo>
                <a:lnTo>
                  <a:pt x="85839" y="196723"/>
                </a:lnTo>
                <a:lnTo>
                  <a:pt x="63627" y="147662"/>
                </a:lnTo>
                <a:lnTo>
                  <a:pt x="42100" y="98374"/>
                </a:lnTo>
                <a:lnTo>
                  <a:pt x="0" y="0"/>
                </a:lnTo>
                <a:lnTo>
                  <a:pt x="0" y="119418"/>
                </a:lnTo>
                <a:lnTo>
                  <a:pt x="19481" y="163372"/>
                </a:lnTo>
                <a:lnTo>
                  <a:pt x="39547" y="207594"/>
                </a:lnTo>
                <a:lnTo>
                  <a:pt x="60198" y="251637"/>
                </a:lnTo>
                <a:lnTo>
                  <a:pt x="81559" y="295427"/>
                </a:lnTo>
                <a:lnTo>
                  <a:pt x="103784" y="338924"/>
                </a:lnTo>
                <a:lnTo>
                  <a:pt x="127050" y="382079"/>
                </a:lnTo>
                <a:lnTo>
                  <a:pt x="151498" y="424840"/>
                </a:lnTo>
                <a:lnTo>
                  <a:pt x="176898" y="466445"/>
                </a:lnTo>
                <a:lnTo>
                  <a:pt x="203746" y="507415"/>
                </a:lnTo>
                <a:lnTo>
                  <a:pt x="232079" y="547636"/>
                </a:lnTo>
                <a:lnTo>
                  <a:pt x="261975" y="587006"/>
                </a:lnTo>
                <a:lnTo>
                  <a:pt x="293484" y="625398"/>
                </a:lnTo>
                <a:lnTo>
                  <a:pt x="326656" y="662711"/>
                </a:lnTo>
                <a:lnTo>
                  <a:pt x="361543" y="698830"/>
                </a:lnTo>
                <a:lnTo>
                  <a:pt x="398195" y="733640"/>
                </a:lnTo>
                <a:lnTo>
                  <a:pt x="436689" y="767029"/>
                </a:lnTo>
                <a:lnTo>
                  <a:pt x="477062" y="798880"/>
                </a:lnTo>
                <a:lnTo>
                  <a:pt x="519379" y="829081"/>
                </a:lnTo>
                <a:lnTo>
                  <a:pt x="563676" y="857529"/>
                </a:lnTo>
                <a:lnTo>
                  <a:pt x="605370" y="881405"/>
                </a:lnTo>
                <a:lnTo>
                  <a:pt x="648208" y="903122"/>
                </a:lnTo>
                <a:lnTo>
                  <a:pt x="692099" y="922756"/>
                </a:lnTo>
                <a:lnTo>
                  <a:pt x="736942" y="940358"/>
                </a:lnTo>
                <a:lnTo>
                  <a:pt x="782675" y="956005"/>
                </a:lnTo>
                <a:lnTo>
                  <a:pt x="829195" y="969746"/>
                </a:lnTo>
                <a:lnTo>
                  <a:pt x="876427" y="981633"/>
                </a:lnTo>
                <a:lnTo>
                  <a:pt x="924280" y="991755"/>
                </a:lnTo>
                <a:lnTo>
                  <a:pt x="972667" y="1000137"/>
                </a:lnTo>
                <a:lnTo>
                  <a:pt x="1021499" y="1006868"/>
                </a:lnTo>
                <a:lnTo>
                  <a:pt x="1070686" y="1011999"/>
                </a:lnTo>
                <a:lnTo>
                  <a:pt x="1120165" y="1015580"/>
                </a:lnTo>
                <a:lnTo>
                  <a:pt x="1169809" y="1017689"/>
                </a:lnTo>
                <a:lnTo>
                  <a:pt x="1219568" y="1018374"/>
                </a:lnTo>
                <a:lnTo>
                  <a:pt x="1244727" y="1018209"/>
                </a:lnTo>
                <a:lnTo>
                  <a:pt x="1295006" y="1016850"/>
                </a:lnTo>
                <a:lnTo>
                  <a:pt x="1369415" y="1012469"/>
                </a:lnTo>
                <a:lnTo>
                  <a:pt x="1418488" y="1008138"/>
                </a:lnTo>
                <a:lnTo>
                  <a:pt x="1467662" y="1002868"/>
                </a:lnTo>
                <a:lnTo>
                  <a:pt x="1516634" y="996823"/>
                </a:lnTo>
                <a:lnTo>
                  <a:pt x="1776514" y="958799"/>
                </a:lnTo>
                <a:lnTo>
                  <a:pt x="1858670" y="947356"/>
                </a:lnTo>
                <a:lnTo>
                  <a:pt x="1907654" y="941324"/>
                </a:lnTo>
                <a:lnTo>
                  <a:pt x="1956727" y="936040"/>
                </a:lnTo>
                <a:lnTo>
                  <a:pt x="2008860" y="931214"/>
                </a:lnTo>
                <a:lnTo>
                  <a:pt x="2061057" y="926947"/>
                </a:lnTo>
                <a:lnTo>
                  <a:pt x="2113318" y="923264"/>
                </a:lnTo>
                <a:lnTo>
                  <a:pt x="2165642" y="920140"/>
                </a:lnTo>
                <a:lnTo>
                  <a:pt x="2217991" y="917587"/>
                </a:lnTo>
                <a:lnTo>
                  <a:pt x="2270379" y="915619"/>
                </a:lnTo>
                <a:lnTo>
                  <a:pt x="2322804" y="914196"/>
                </a:lnTo>
                <a:lnTo>
                  <a:pt x="2375230" y="913358"/>
                </a:lnTo>
                <a:lnTo>
                  <a:pt x="2788780" y="913066"/>
                </a:lnTo>
                <a:close/>
              </a:path>
            </a:pathLst>
          </a:custGeom>
          <a:solidFill>
            <a:srgbClr val="FAAA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3">
            <a:extLst>
              <a:ext uri="{FF2B5EF4-FFF2-40B4-BE49-F238E27FC236}">
                <a16:creationId xmlns:a16="http://schemas.microsoft.com/office/drawing/2014/main" xmlns="" id="{DAAF322D-3D93-7E3B-3F0A-DCBA1B93AE06}"/>
              </a:ext>
            </a:extLst>
          </p:cNvPr>
          <p:cNvSpPr/>
          <p:nvPr/>
        </p:nvSpPr>
        <p:spPr>
          <a:xfrm>
            <a:off x="0" y="2453854"/>
            <a:ext cx="699135" cy="2235200"/>
          </a:xfrm>
          <a:custGeom>
            <a:avLst/>
            <a:gdLst/>
            <a:ahLst/>
            <a:cxnLst/>
            <a:rect l="l" t="t" r="r" b="b"/>
            <a:pathLst>
              <a:path w="699135" h="2235200">
                <a:moveTo>
                  <a:pt x="0" y="0"/>
                </a:moveTo>
                <a:lnTo>
                  <a:pt x="0" y="68808"/>
                </a:lnTo>
                <a:lnTo>
                  <a:pt x="46517" y="87144"/>
                </a:lnTo>
                <a:lnTo>
                  <a:pt x="92811" y="107422"/>
                </a:lnTo>
                <a:lnTo>
                  <a:pt x="138702" y="129564"/>
                </a:lnTo>
                <a:lnTo>
                  <a:pt x="184016" y="153497"/>
                </a:lnTo>
                <a:lnTo>
                  <a:pt x="228573" y="179147"/>
                </a:lnTo>
                <a:lnTo>
                  <a:pt x="272201" y="206439"/>
                </a:lnTo>
                <a:lnTo>
                  <a:pt x="314719" y="235301"/>
                </a:lnTo>
                <a:lnTo>
                  <a:pt x="355953" y="265659"/>
                </a:lnTo>
                <a:lnTo>
                  <a:pt x="395727" y="297437"/>
                </a:lnTo>
                <a:lnTo>
                  <a:pt x="433861" y="330563"/>
                </a:lnTo>
                <a:lnTo>
                  <a:pt x="470181" y="364961"/>
                </a:lnTo>
                <a:lnTo>
                  <a:pt x="504510" y="400559"/>
                </a:lnTo>
                <a:lnTo>
                  <a:pt x="536670" y="437281"/>
                </a:lnTo>
                <a:lnTo>
                  <a:pt x="566485" y="475054"/>
                </a:lnTo>
                <a:lnTo>
                  <a:pt x="593778" y="513805"/>
                </a:lnTo>
                <a:lnTo>
                  <a:pt x="618374" y="553458"/>
                </a:lnTo>
                <a:lnTo>
                  <a:pt x="640100" y="593951"/>
                </a:lnTo>
                <a:lnTo>
                  <a:pt x="658766" y="635177"/>
                </a:lnTo>
                <a:lnTo>
                  <a:pt x="674206" y="677095"/>
                </a:lnTo>
                <a:lnTo>
                  <a:pt x="686244" y="719620"/>
                </a:lnTo>
                <a:lnTo>
                  <a:pt x="695860" y="777610"/>
                </a:lnTo>
                <a:lnTo>
                  <a:pt x="697801" y="836879"/>
                </a:lnTo>
                <a:lnTo>
                  <a:pt x="696226" y="866151"/>
                </a:lnTo>
                <a:lnTo>
                  <a:pt x="688631" y="925154"/>
                </a:lnTo>
                <a:lnTo>
                  <a:pt x="670202" y="1005255"/>
                </a:lnTo>
                <a:lnTo>
                  <a:pt x="654592" y="1055593"/>
                </a:lnTo>
                <a:lnTo>
                  <a:pt x="636487" y="1105590"/>
                </a:lnTo>
                <a:lnTo>
                  <a:pt x="616389" y="1155031"/>
                </a:lnTo>
                <a:lnTo>
                  <a:pt x="594800" y="1203695"/>
                </a:lnTo>
                <a:lnTo>
                  <a:pt x="572222" y="1251364"/>
                </a:lnTo>
                <a:lnTo>
                  <a:pt x="549155" y="1297816"/>
                </a:lnTo>
                <a:lnTo>
                  <a:pt x="526102" y="1342837"/>
                </a:lnTo>
                <a:lnTo>
                  <a:pt x="503566" y="1386204"/>
                </a:lnTo>
                <a:lnTo>
                  <a:pt x="479689" y="1431255"/>
                </a:lnTo>
                <a:lnTo>
                  <a:pt x="455123" y="1476043"/>
                </a:lnTo>
                <a:lnTo>
                  <a:pt x="429912" y="1520581"/>
                </a:lnTo>
                <a:lnTo>
                  <a:pt x="404090" y="1564881"/>
                </a:lnTo>
                <a:lnTo>
                  <a:pt x="377697" y="1608952"/>
                </a:lnTo>
                <a:lnTo>
                  <a:pt x="350770" y="1652805"/>
                </a:lnTo>
                <a:lnTo>
                  <a:pt x="323350" y="1696455"/>
                </a:lnTo>
                <a:lnTo>
                  <a:pt x="295471" y="1739908"/>
                </a:lnTo>
                <a:lnTo>
                  <a:pt x="267176" y="1783180"/>
                </a:lnTo>
                <a:lnTo>
                  <a:pt x="238500" y="1826277"/>
                </a:lnTo>
                <a:lnTo>
                  <a:pt x="209481" y="1869215"/>
                </a:lnTo>
                <a:lnTo>
                  <a:pt x="180160" y="1912002"/>
                </a:lnTo>
                <a:lnTo>
                  <a:pt x="150574" y="1954651"/>
                </a:lnTo>
                <a:lnTo>
                  <a:pt x="120759" y="1997172"/>
                </a:lnTo>
                <a:lnTo>
                  <a:pt x="60603" y="2081874"/>
                </a:lnTo>
                <a:lnTo>
                  <a:pt x="0" y="2166200"/>
                </a:lnTo>
                <a:lnTo>
                  <a:pt x="0" y="2235009"/>
                </a:lnTo>
                <a:lnTo>
                  <a:pt x="30099" y="2193201"/>
                </a:lnTo>
                <a:lnTo>
                  <a:pt x="89986" y="2109331"/>
                </a:lnTo>
                <a:lnTo>
                  <a:pt x="149230" y="2025051"/>
                </a:lnTo>
                <a:lnTo>
                  <a:pt x="178527" y="1982732"/>
                </a:lnTo>
                <a:lnTo>
                  <a:pt x="207563" y="1940280"/>
                </a:lnTo>
                <a:lnTo>
                  <a:pt x="236302" y="1897683"/>
                </a:lnTo>
                <a:lnTo>
                  <a:pt x="264712" y="1854932"/>
                </a:lnTo>
                <a:lnTo>
                  <a:pt x="292760" y="1812015"/>
                </a:lnTo>
                <a:lnTo>
                  <a:pt x="320409" y="1768922"/>
                </a:lnTo>
                <a:lnTo>
                  <a:pt x="347628" y="1725642"/>
                </a:lnTo>
                <a:lnTo>
                  <a:pt x="374383" y="1682168"/>
                </a:lnTo>
                <a:lnTo>
                  <a:pt x="400639" y="1638485"/>
                </a:lnTo>
                <a:lnTo>
                  <a:pt x="426364" y="1594584"/>
                </a:lnTo>
                <a:lnTo>
                  <a:pt x="451521" y="1550455"/>
                </a:lnTo>
                <a:lnTo>
                  <a:pt x="476079" y="1506087"/>
                </a:lnTo>
                <a:lnTo>
                  <a:pt x="500004" y="1461471"/>
                </a:lnTo>
                <a:lnTo>
                  <a:pt x="523263" y="1416594"/>
                </a:lnTo>
                <a:lnTo>
                  <a:pt x="545819" y="1371447"/>
                </a:lnTo>
                <a:lnTo>
                  <a:pt x="567223" y="1326484"/>
                </a:lnTo>
                <a:lnTo>
                  <a:pt x="587391" y="1281295"/>
                </a:lnTo>
                <a:lnTo>
                  <a:pt x="606222" y="1235868"/>
                </a:lnTo>
                <a:lnTo>
                  <a:pt x="623615" y="1190189"/>
                </a:lnTo>
                <a:lnTo>
                  <a:pt x="639472" y="1144244"/>
                </a:lnTo>
                <a:lnTo>
                  <a:pt x="653688" y="1098020"/>
                </a:lnTo>
                <a:lnTo>
                  <a:pt x="666164" y="1051502"/>
                </a:lnTo>
                <a:lnTo>
                  <a:pt x="676798" y="1004680"/>
                </a:lnTo>
                <a:lnTo>
                  <a:pt x="685488" y="957536"/>
                </a:lnTo>
                <a:lnTo>
                  <a:pt x="692137" y="910059"/>
                </a:lnTo>
                <a:lnTo>
                  <a:pt x="696638" y="862236"/>
                </a:lnTo>
                <a:lnTo>
                  <a:pt x="698894" y="814050"/>
                </a:lnTo>
                <a:lnTo>
                  <a:pt x="698804" y="765492"/>
                </a:lnTo>
                <a:lnTo>
                  <a:pt x="695796" y="721772"/>
                </a:lnTo>
                <a:lnTo>
                  <a:pt x="689228" y="678568"/>
                </a:lnTo>
                <a:lnTo>
                  <a:pt x="679249" y="635939"/>
                </a:lnTo>
                <a:lnTo>
                  <a:pt x="666011" y="593940"/>
                </a:lnTo>
                <a:lnTo>
                  <a:pt x="649679" y="552663"/>
                </a:lnTo>
                <a:lnTo>
                  <a:pt x="630394" y="512137"/>
                </a:lnTo>
                <a:lnTo>
                  <a:pt x="608314" y="472436"/>
                </a:lnTo>
                <a:lnTo>
                  <a:pt x="583592" y="433621"/>
                </a:lnTo>
                <a:lnTo>
                  <a:pt x="556380" y="395756"/>
                </a:lnTo>
                <a:lnTo>
                  <a:pt x="526833" y="358901"/>
                </a:lnTo>
                <a:lnTo>
                  <a:pt x="495104" y="323119"/>
                </a:lnTo>
                <a:lnTo>
                  <a:pt x="461347" y="288472"/>
                </a:lnTo>
                <a:lnTo>
                  <a:pt x="425715" y="255023"/>
                </a:lnTo>
                <a:lnTo>
                  <a:pt x="388361" y="222832"/>
                </a:lnTo>
                <a:lnTo>
                  <a:pt x="349437" y="191961"/>
                </a:lnTo>
                <a:lnTo>
                  <a:pt x="309100" y="162474"/>
                </a:lnTo>
                <a:lnTo>
                  <a:pt x="267501" y="134433"/>
                </a:lnTo>
                <a:lnTo>
                  <a:pt x="224793" y="107897"/>
                </a:lnTo>
                <a:lnTo>
                  <a:pt x="181130" y="82932"/>
                </a:lnTo>
                <a:lnTo>
                  <a:pt x="136667" y="59597"/>
                </a:lnTo>
                <a:lnTo>
                  <a:pt x="91555" y="37955"/>
                </a:lnTo>
                <a:lnTo>
                  <a:pt x="45947" y="18069"/>
                </a:lnTo>
                <a:lnTo>
                  <a:pt x="0" y="0"/>
                </a:lnTo>
                <a:close/>
              </a:path>
            </a:pathLst>
          </a:custGeom>
          <a:solidFill>
            <a:srgbClr val="F79147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xmlns="" id="{C3E84880-4FD3-1B65-BCD3-9FDD30BCF9E6}"/>
              </a:ext>
            </a:extLst>
          </p:cNvPr>
          <p:cNvGrpSpPr/>
          <p:nvPr/>
        </p:nvGrpSpPr>
        <p:grpSpPr>
          <a:xfrm>
            <a:off x="9098976" y="62876"/>
            <a:ext cx="3129567" cy="1225022"/>
            <a:chOff x="8147474" y="183352"/>
            <a:chExt cx="5254809" cy="1517514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xmlns="" id="{CE3560BE-7103-86AE-4C21-205A283A8D9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8147474" y="183352"/>
              <a:ext cx="1380572" cy="1380570"/>
            </a:xfrm>
            <a:prstGeom prst="ellipse">
              <a:avLst/>
            </a:prstGeom>
          </p:spPr>
        </p:pic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xmlns="" id="{83BAA5CA-E959-F0E8-296D-E87A83BDE5E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 xmlns="">
                    <a14:imgLayer r:embed="rId4">
                      <a14:imgEffect>
                        <a14:backgroundRemoval t="8871" b="89113" l="5227" r="94773">
                          <a14:foregroundMark x1="86629" y1="54404" x2="86591" y2="50403"/>
                          <a14:foregroundMark x1="86878" y1="80914" x2="86805" y2="73132"/>
                          <a14:foregroundMark x1="91364" y1="28226" x2="77159" y2="28226"/>
                          <a14:foregroundMark x1="94886" y1="48673" x2="94886" y2="44355"/>
                          <a14:foregroundMark x1="94886" y1="82661" x2="94886" y2="77302"/>
                          <a14:foregroundMark x1="5227" y1="81067" x2="5227" y2="80056"/>
                          <a14:foregroundMark x1="5227" y1="89132" x2="5227" y2="88680"/>
                          <a14:foregroundMark x1="5227" y1="88710" x2="5227" y2="89659"/>
                          <a14:foregroundMark x1="5682" y1="60484" x2="38752" y2="75112"/>
                          <a14:backgroundMark x1="6477" y1="84677" x2="14318" y2="94758"/>
                          <a14:backgroundMark x1="54659" y1="84677" x2="90114" y2="64516"/>
                          <a14:backgroundMark x1="91364" y1="90726" x2="63636" y2="70968"/>
                          <a14:backgroundMark x1="63636" y1="70968" x2="38409" y2="92742"/>
                          <a14:backgroundMark x1="92159" y1="86694" x2="91705" y2="48387"/>
                          <a14:backgroundMark x1="6023" y1="72581" x2="11932" y2="78629"/>
                          <a14:backgroundMark x1="15909" y1="84677" x2="36705" y2="86694"/>
                          <a14:backgroundMark x1="36705" y1="86694" x2="65227" y2="66532"/>
                          <a14:backgroundMark x1="94432" y1="82661" x2="94432" y2="54435"/>
                          <a14:backgroundMark x1="86136" y1="90726" x2="86136" y2="60484"/>
                          <a14:backgroundMark x1="4886" y1="92742" x2="4432" y2="80645"/>
                          <a14:backgroundMark x1="38864" y1="82661" x2="43182" y2="82661"/>
                          <a14:backgroundMark x1="5341" y1="89919" x2="5114" y2="79839"/>
                          <a14:backgroundMark x1="38636" y1="75806" x2="41705" y2="74597"/>
                          <a14:backgroundMark x1="87045" y1="78629" x2="86932" y2="72984"/>
                          <a14:backgroundMark x1="86932" y1="63710" x2="86705" y2="50000"/>
                          <a14:backgroundMark x1="86477" y1="82661" x2="86136" y2="49597"/>
                          <a14:backgroundMark x1="95114" y1="79839" x2="95114" y2="51210"/>
                          <a14:backgroundMark x1="95114" y1="56452" x2="94773" y2="43548"/>
                          <a14:backgroundMark x1="94773" y1="83871" x2="95114" y2="57661"/>
                          <a14:backgroundMark x1="95114" y1="57661" x2="94659" y2="51210"/>
                          <a14:backgroundMark x1="86705" y1="81452" x2="86136" y2="49597"/>
                          <a14:backgroundMark x1="87159" y1="84677" x2="87045" y2="55242"/>
                          <a14:backgroundMark x1="87045" y1="55242" x2="86250" y2="59677"/>
                          <a14:backgroundMark x1="95227" y1="84274" x2="94432" y2="4637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9528046" y="1074609"/>
              <a:ext cx="3209393" cy="626257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7E667BA1-2F89-0F30-54F1-3479023F671D}"/>
                </a:ext>
              </a:extLst>
            </p:cNvPr>
            <p:cNvSpPr txBox="1"/>
            <p:nvPr/>
          </p:nvSpPr>
          <p:spPr>
            <a:xfrm>
              <a:off x="9528046" y="401292"/>
              <a:ext cx="3874237" cy="7243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1600" b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МБДОУ г. Иркутска </a:t>
              </a:r>
            </a:p>
            <a:p>
              <a:r>
                <a:rPr lang="ru-RU" sz="1600" b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детский сад №124</a:t>
              </a:r>
              <a:endParaRPr lang="ru-RU" sz="1600" b="1" dirty="0">
                <a:solidFill>
                  <a:srgbClr val="002060"/>
                </a:solidFill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047D81B-077C-6C8B-B7EF-7BFDA86EA8B9}"/>
              </a:ext>
            </a:extLst>
          </p:cNvPr>
          <p:cNvSpPr txBox="1"/>
          <p:nvPr/>
        </p:nvSpPr>
        <p:spPr>
          <a:xfrm>
            <a:off x="2247637" y="-29038"/>
            <a:ext cx="69473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ССЫЛКИ </a:t>
            </a:r>
          </a:p>
          <a:p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КРЕАТИВНЫЕ МАТЕРИАЛЫ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729417C-AE3B-610F-B20B-4A1005D0C944}"/>
              </a:ext>
            </a:extLst>
          </p:cNvPr>
          <p:cNvSpPr txBox="1"/>
          <p:nvPr/>
        </p:nvSpPr>
        <p:spPr>
          <a:xfrm>
            <a:off x="74106" y="1819799"/>
            <a:ext cx="3953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Мультфильм  «Моя  дружная семья»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E841120F-9973-1805-09D3-A28967A92A74}"/>
              </a:ext>
            </a:extLst>
          </p:cNvPr>
          <p:cNvSpPr txBox="1"/>
          <p:nvPr/>
        </p:nvSpPr>
        <p:spPr>
          <a:xfrm>
            <a:off x="4079838" y="1634428"/>
            <a:ext cx="35535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Художественные  и театральные миниатюры «Моя семья» </a:t>
            </a:r>
          </a:p>
        </p:txBody>
      </p: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xmlns="" id="{D5F809FC-01B1-B795-6C9A-62F6E630440F}"/>
              </a:ext>
            </a:extLst>
          </p:cNvPr>
          <p:cNvGrpSpPr/>
          <p:nvPr/>
        </p:nvGrpSpPr>
        <p:grpSpPr>
          <a:xfrm>
            <a:off x="177515" y="2236674"/>
            <a:ext cx="3894590" cy="2058790"/>
            <a:chOff x="7968343" y="2780522"/>
            <a:chExt cx="3431159" cy="1912776"/>
          </a:xfrm>
        </p:grpSpPr>
        <p:sp>
          <p:nvSpPr>
            <p:cNvPr id="19" name="Прямоугольник 18">
              <a:extLst>
                <a:ext uri="{FF2B5EF4-FFF2-40B4-BE49-F238E27FC236}">
                  <a16:creationId xmlns:a16="http://schemas.microsoft.com/office/drawing/2014/main" xmlns="" id="{7F2C4377-4D41-DF56-09CF-7665D8D32ED8}"/>
                </a:ext>
              </a:extLst>
            </p:cNvPr>
            <p:cNvSpPr/>
            <p:nvPr/>
          </p:nvSpPr>
          <p:spPr>
            <a:xfrm>
              <a:off x="7968343" y="2780522"/>
              <a:ext cx="2929812" cy="1912776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0" name="Овал 19">
              <a:extLst>
                <a:ext uri="{FF2B5EF4-FFF2-40B4-BE49-F238E27FC236}">
                  <a16:creationId xmlns:a16="http://schemas.microsoft.com/office/drawing/2014/main" xmlns="" id="{A05E0095-1629-0E71-1857-2931497B58C4}"/>
                </a:ext>
              </a:extLst>
            </p:cNvPr>
            <p:cNvSpPr/>
            <p:nvPr/>
          </p:nvSpPr>
          <p:spPr>
            <a:xfrm>
              <a:off x="10396808" y="3300704"/>
              <a:ext cx="1002694" cy="87241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6609D870-5A0A-2E77-2A67-32C34BAF218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5489" y="2447936"/>
            <a:ext cx="2256133" cy="1220834"/>
          </a:xfrm>
          <a:prstGeom prst="rect">
            <a:avLst/>
          </a:prstGeom>
        </p:spPr>
      </p:pic>
      <p:grpSp>
        <p:nvGrpSpPr>
          <p:cNvPr id="21" name="Группа 20">
            <a:extLst>
              <a:ext uri="{FF2B5EF4-FFF2-40B4-BE49-F238E27FC236}">
                <a16:creationId xmlns:a16="http://schemas.microsoft.com/office/drawing/2014/main" xmlns="" id="{E7D56067-4F47-9FEA-59BF-599C5159D2F2}"/>
              </a:ext>
            </a:extLst>
          </p:cNvPr>
          <p:cNvGrpSpPr/>
          <p:nvPr/>
        </p:nvGrpSpPr>
        <p:grpSpPr>
          <a:xfrm>
            <a:off x="4129528" y="2246287"/>
            <a:ext cx="3806108" cy="2063421"/>
            <a:chOff x="7968343" y="2780522"/>
            <a:chExt cx="3431159" cy="1912776"/>
          </a:xfrm>
        </p:grpSpPr>
        <p:sp>
          <p:nvSpPr>
            <p:cNvPr id="22" name="Прямоугольник 21">
              <a:extLst>
                <a:ext uri="{FF2B5EF4-FFF2-40B4-BE49-F238E27FC236}">
                  <a16:creationId xmlns:a16="http://schemas.microsoft.com/office/drawing/2014/main" xmlns="" id="{891E8EF3-0C73-6BCE-559C-4895DE0FBDB7}"/>
                </a:ext>
              </a:extLst>
            </p:cNvPr>
            <p:cNvSpPr/>
            <p:nvPr/>
          </p:nvSpPr>
          <p:spPr>
            <a:xfrm>
              <a:off x="7968343" y="2780522"/>
              <a:ext cx="2929812" cy="1912776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3" name="Овал 22">
              <a:extLst>
                <a:ext uri="{FF2B5EF4-FFF2-40B4-BE49-F238E27FC236}">
                  <a16:creationId xmlns:a16="http://schemas.microsoft.com/office/drawing/2014/main" xmlns="" id="{149F75EA-32D8-E8C6-A4D2-20A126645662}"/>
                </a:ext>
              </a:extLst>
            </p:cNvPr>
            <p:cNvSpPr/>
            <p:nvPr/>
          </p:nvSpPr>
          <p:spPr>
            <a:xfrm>
              <a:off x="10396808" y="3300704"/>
              <a:ext cx="1002694" cy="87241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CBF1D0D6-A5EE-6DDA-312B-C78448DBB33D}"/>
              </a:ext>
            </a:extLst>
          </p:cNvPr>
          <p:cNvSpPr txBox="1"/>
          <p:nvPr/>
        </p:nvSpPr>
        <p:spPr>
          <a:xfrm>
            <a:off x="129869" y="3673526"/>
            <a:ext cx="3572767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7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https://youtu.be/XTHQaSpc0h4?si=</a:t>
            </a:r>
            <a:r>
              <a:rPr lang="en-US" sz="1100" b="1" dirty="0">
                <a:solidFill>
                  <a:srgbClr val="0563C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7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5PDQxhdefkgxTtV6</a:t>
            </a:r>
            <a:endParaRPr lang="ru-RU" sz="11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1100" b="1" dirty="0">
              <a:solidFill>
                <a:srgbClr val="0070C0"/>
              </a:solidFill>
            </a:endParaRPr>
          </a:p>
        </p:txBody>
      </p: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xmlns="" id="{62A15242-D97F-9A19-43E0-6071C4C033D2}"/>
              </a:ext>
            </a:extLst>
          </p:cNvPr>
          <p:cNvGrpSpPr/>
          <p:nvPr/>
        </p:nvGrpSpPr>
        <p:grpSpPr>
          <a:xfrm>
            <a:off x="177515" y="4653494"/>
            <a:ext cx="3894590" cy="2052848"/>
            <a:chOff x="7968343" y="2780522"/>
            <a:chExt cx="3431159" cy="1912776"/>
          </a:xfrm>
        </p:grpSpPr>
        <p:sp>
          <p:nvSpPr>
            <p:cNvPr id="25" name="Прямоугольник 24">
              <a:extLst>
                <a:ext uri="{FF2B5EF4-FFF2-40B4-BE49-F238E27FC236}">
                  <a16:creationId xmlns:a16="http://schemas.microsoft.com/office/drawing/2014/main" xmlns="" id="{E4DD89A6-75DD-073E-096B-3DD2DF0E962E}"/>
                </a:ext>
              </a:extLst>
            </p:cNvPr>
            <p:cNvSpPr/>
            <p:nvPr/>
          </p:nvSpPr>
          <p:spPr>
            <a:xfrm>
              <a:off x="7968343" y="2780522"/>
              <a:ext cx="2929812" cy="1912776"/>
            </a:xfrm>
            <a:prstGeom prst="rect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6" name="Овал 25">
              <a:extLst>
                <a:ext uri="{FF2B5EF4-FFF2-40B4-BE49-F238E27FC236}">
                  <a16:creationId xmlns:a16="http://schemas.microsoft.com/office/drawing/2014/main" xmlns="" id="{A8932285-2903-7018-3C69-984E47FB7914}"/>
                </a:ext>
              </a:extLst>
            </p:cNvPr>
            <p:cNvSpPr/>
            <p:nvPr/>
          </p:nvSpPr>
          <p:spPr>
            <a:xfrm>
              <a:off x="10396808" y="3300704"/>
              <a:ext cx="1002694" cy="87241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xmlns="" id="{3064903E-0AB8-7F68-6826-6A2F9005D0C4}"/>
              </a:ext>
            </a:extLst>
          </p:cNvPr>
          <p:cNvGrpSpPr/>
          <p:nvPr/>
        </p:nvGrpSpPr>
        <p:grpSpPr>
          <a:xfrm>
            <a:off x="8333309" y="2217296"/>
            <a:ext cx="3806108" cy="2040717"/>
            <a:chOff x="7968343" y="2780522"/>
            <a:chExt cx="3431159" cy="1912776"/>
          </a:xfrm>
        </p:grpSpPr>
        <p:sp>
          <p:nvSpPr>
            <p:cNvPr id="28" name="Прямоугольник 27">
              <a:extLst>
                <a:ext uri="{FF2B5EF4-FFF2-40B4-BE49-F238E27FC236}">
                  <a16:creationId xmlns:a16="http://schemas.microsoft.com/office/drawing/2014/main" xmlns="" id="{BB827097-D2C1-E492-6331-373A43A9DCF3}"/>
                </a:ext>
              </a:extLst>
            </p:cNvPr>
            <p:cNvSpPr/>
            <p:nvPr/>
          </p:nvSpPr>
          <p:spPr>
            <a:xfrm>
              <a:off x="7968343" y="2780522"/>
              <a:ext cx="2929812" cy="1912776"/>
            </a:xfrm>
            <a:prstGeom prst="rect">
              <a:avLst/>
            </a:prstGeom>
            <a:solidFill>
              <a:srgbClr val="FB9233"/>
            </a:solidFill>
            <a:ln>
              <a:solidFill>
                <a:srgbClr val="FB923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9" name="Овал 28">
              <a:extLst>
                <a:ext uri="{FF2B5EF4-FFF2-40B4-BE49-F238E27FC236}">
                  <a16:creationId xmlns:a16="http://schemas.microsoft.com/office/drawing/2014/main" xmlns="" id="{9C0CCFAF-54F9-7D22-0EF7-487DEB4439CE}"/>
                </a:ext>
              </a:extLst>
            </p:cNvPr>
            <p:cNvSpPr/>
            <p:nvPr/>
          </p:nvSpPr>
          <p:spPr>
            <a:xfrm>
              <a:off x="10396808" y="3300704"/>
              <a:ext cx="1002694" cy="87241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3987BE69-E8F9-DD28-54BB-DB8AC6DEB140}"/>
              </a:ext>
            </a:extLst>
          </p:cNvPr>
          <p:cNvSpPr txBox="1"/>
          <p:nvPr/>
        </p:nvSpPr>
        <p:spPr>
          <a:xfrm>
            <a:off x="4072105" y="4280080"/>
            <a:ext cx="4050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AC46A5"/>
                </a:solidFill>
              </a:rPr>
              <a:t>Путешествие по карте России</a:t>
            </a:r>
          </a:p>
        </p:txBody>
      </p: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xmlns="" id="{CD3C7617-F7AE-3678-C45B-2511A17C175E}"/>
              </a:ext>
            </a:extLst>
          </p:cNvPr>
          <p:cNvGrpSpPr/>
          <p:nvPr/>
        </p:nvGrpSpPr>
        <p:grpSpPr>
          <a:xfrm>
            <a:off x="8338385" y="4629395"/>
            <a:ext cx="3806108" cy="2046189"/>
            <a:chOff x="7968343" y="2780522"/>
            <a:chExt cx="3431159" cy="1912776"/>
          </a:xfrm>
        </p:grpSpPr>
        <p:sp>
          <p:nvSpPr>
            <p:cNvPr id="31" name="Прямоугольник 30">
              <a:extLst>
                <a:ext uri="{FF2B5EF4-FFF2-40B4-BE49-F238E27FC236}">
                  <a16:creationId xmlns:a16="http://schemas.microsoft.com/office/drawing/2014/main" xmlns="" id="{57C0E872-B3A5-336D-C065-B02DA7C47F55}"/>
                </a:ext>
              </a:extLst>
            </p:cNvPr>
            <p:cNvSpPr/>
            <p:nvPr/>
          </p:nvSpPr>
          <p:spPr>
            <a:xfrm>
              <a:off x="7968343" y="2780522"/>
              <a:ext cx="2929812" cy="1912776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2" name="Овал 31">
              <a:extLst>
                <a:ext uri="{FF2B5EF4-FFF2-40B4-BE49-F238E27FC236}">
                  <a16:creationId xmlns:a16="http://schemas.microsoft.com/office/drawing/2014/main" xmlns="" id="{0E606AB7-89E0-0336-D035-838A3F010675}"/>
                </a:ext>
              </a:extLst>
            </p:cNvPr>
            <p:cNvSpPr/>
            <p:nvPr/>
          </p:nvSpPr>
          <p:spPr>
            <a:xfrm>
              <a:off x="10396808" y="3285186"/>
              <a:ext cx="1002694" cy="87241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grpSp>
        <p:nvGrpSpPr>
          <p:cNvPr id="33" name="Группа 32">
            <a:extLst>
              <a:ext uri="{FF2B5EF4-FFF2-40B4-BE49-F238E27FC236}">
                <a16:creationId xmlns:a16="http://schemas.microsoft.com/office/drawing/2014/main" xmlns="" id="{CBBE9154-9B01-8AF6-CCAA-1BDAB7982AAE}"/>
              </a:ext>
            </a:extLst>
          </p:cNvPr>
          <p:cNvGrpSpPr/>
          <p:nvPr/>
        </p:nvGrpSpPr>
        <p:grpSpPr>
          <a:xfrm>
            <a:off x="4164500" y="4629396"/>
            <a:ext cx="3806108" cy="2052848"/>
            <a:chOff x="7968343" y="2780522"/>
            <a:chExt cx="3431159" cy="1912776"/>
          </a:xfrm>
        </p:grpSpPr>
        <p:sp>
          <p:nvSpPr>
            <p:cNvPr id="34" name="Прямоугольник 33">
              <a:extLst>
                <a:ext uri="{FF2B5EF4-FFF2-40B4-BE49-F238E27FC236}">
                  <a16:creationId xmlns:a16="http://schemas.microsoft.com/office/drawing/2014/main" xmlns="" id="{96B5BE57-0D2F-F3DB-E579-85B6C8E27495}"/>
                </a:ext>
              </a:extLst>
            </p:cNvPr>
            <p:cNvSpPr/>
            <p:nvPr/>
          </p:nvSpPr>
          <p:spPr>
            <a:xfrm>
              <a:off x="7968343" y="2780522"/>
              <a:ext cx="2929812" cy="1912776"/>
            </a:xfrm>
            <a:prstGeom prst="rect">
              <a:avLst/>
            </a:prstGeom>
            <a:solidFill>
              <a:srgbClr val="AC46A5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5" name="Овал 34">
              <a:extLst>
                <a:ext uri="{FF2B5EF4-FFF2-40B4-BE49-F238E27FC236}">
                  <a16:creationId xmlns:a16="http://schemas.microsoft.com/office/drawing/2014/main" xmlns="" id="{C19AAF52-2C45-1636-8AFD-09D432BF3532}"/>
                </a:ext>
              </a:extLst>
            </p:cNvPr>
            <p:cNvSpPr/>
            <p:nvPr/>
          </p:nvSpPr>
          <p:spPr>
            <a:xfrm>
              <a:off x="10396808" y="3300704"/>
              <a:ext cx="1002694" cy="87241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9C42E6B5-1DCA-A671-2FC2-E5EA23F78BEA}"/>
              </a:ext>
            </a:extLst>
          </p:cNvPr>
          <p:cNvSpPr txBox="1"/>
          <p:nvPr/>
        </p:nvSpPr>
        <p:spPr>
          <a:xfrm>
            <a:off x="116789" y="4325640"/>
            <a:ext cx="32470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B050"/>
                </a:solidFill>
              </a:rPr>
              <a:t>Проект «Эко Семья»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xmlns="" id="{0BD07AEF-561B-1445-DE9E-8CB39299B9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273910" y="5320243"/>
            <a:ext cx="556133" cy="556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">
            <a:extLst>
              <a:ext uri="{FF2B5EF4-FFF2-40B4-BE49-F238E27FC236}">
                <a16:creationId xmlns:a16="http://schemas.microsoft.com/office/drawing/2014/main" xmlns="" id="{A964D24B-77E2-158A-4E0A-2E0813790B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20380" y="2978139"/>
            <a:ext cx="743144" cy="594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xmlns="" id="{2BC3C86C-D7A2-3A5C-D46E-C8F046B6EA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322829" y="2978139"/>
            <a:ext cx="593501" cy="553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>
            <a:extLst>
              <a:ext uri="{FF2B5EF4-FFF2-40B4-BE49-F238E27FC236}">
                <a16:creationId xmlns:a16="http://schemas.microsoft.com/office/drawing/2014/main" xmlns="" id="{D2287FEE-E9C5-425B-8241-9D26A67890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12">
                    <a14:imgEffect>
                      <a14:backgroundRemoval t="4756" b="98123" l="1889" r="96222">
                        <a14:foregroundMark x1="2444" y1="73967" x2="13667" y2="73091"/>
                        <a14:foregroundMark x1="13667" y1="73091" x2="6889" y2="74468"/>
                        <a14:foregroundMark x1="6889" y1="74468" x2="6556" y2="72591"/>
                        <a14:foregroundMark x1="69444" y1="88861" x2="82222" y2="96496"/>
                        <a14:foregroundMark x1="82222" y1="96496" x2="85556" y2="89487"/>
                        <a14:foregroundMark x1="85556" y1="89487" x2="81556" y2="84856"/>
                        <a14:foregroundMark x1="1889" y1="73217" x2="4333" y2="71464"/>
                        <a14:foregroundMark x1="96333" y1="98123" x2="88667" y2="93242"/>
                        <a14:foregroundMark x1="27333" y1="62954" x2="34333" y2="56946"/>
                        <a14:foregroundMark x1="34333" y1="56946" x2="47000" y2="52691"/>
                        <a14:foregroundMark x1="47000" y1="52691" x2="59111" y2="53442"/>
                        <a14:foregroundMark x1="59111" y1="53442" x2="48778" y2="58698"/>
                        <a14:foregroundMark x1="48778" y1="58698" x2="33889" y2="59199"/>
                        <a14:foregroundMark x1="62778" y1="40175" x2="69222" y2="37046"/>
                        <a14:foregroundMark x1="69222" y1="37046" x2="73667" y2="31915"/>
                        <a14:foregroundMark x1="73667" y1="31915" x2="64000" y2="29537"/>
                        <a14:foregroundMark x1="64000" y1="29537" x2="60111" y2="33166"/>
                        <a14:foregroundMark x1="42000" y1="12140" x2="44333" y2="22653"/>
                        <a14:foregroundMark x1="44333" y1="22653" x2="42222" y2="9762"/>
                        <a14:foregroundMark x1="42222" y1="9762" x2="48333" y2="12891"/>
                        <a14:foregroundMark x1="48333" y1="12891" x2="50222" y2="17772"/>
                        <a14:foregroundMark x1="40333" y1="4756" x2="46889" y2="8385"/>
                        <a14:foregroundMark x1="40333" y1="36796" x2="32556" y2="29287"/>
                        <a14:foregroundMark x1="32556" y1="29287" x2="24222" y2="29662"/>
                        <a14:foregroundMark x1="24222" y1="29662" x2="28444" y2="37422"/>
                        <a14:foregroundMark x1="28444" y1="37422" x2="36000" y2="415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3184021" y="5356391"/>
            <a:ext cx="728835" cy="647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>
            <a:extLst>
              <a:ext uri="{FF2B5EF4-FFF2-40B4-BE49-F238E27FC236}">
                <a16:creationId xmlns:a16="http://schemas.microsoft.com/office/drawing/2014/main" xmlns="" id="{B9FD8C9A-3772-A2D5-2396-40DF58596D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51749" y="2784090"/>
            <a:ext cx="725451" cy="725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>
            <a:extLst>
              <a:ext uri="{FF2B5EF4-FFF2-40B4-BE49-F238E27FC236}">
                <a16:creationId xmlns:a16="http://schemas.microsoft.com/office/drawing/2014/main" xmlns="" id="{9451F770-4411-DD61-5342-DDDCACD666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7099393" y="5275839"/>
            <a:ext cx="745325" cy="617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xmlns="" id="{8528AAAA-332C-49D3-F443-BFCA96501BF2}"/>
              </a:ext>
            </a:extLst>
          </p:cNvPr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4401156" y="4831140"/>
            <a:ext cx="2267993" cy="1320059"/>
          </a:xfrm>
          <a:prstGeom prst="rect">
            <a:avLst/>
          </a:prstGeom>
        </p:spPr>
      </p:pic>
      <p:pic>
        <p:nvPicPr>
          <p:cNvPr id="43" name="object 6">
            <a:extLst>
              <a:ext uri="{FF2B5EF4-FFF2-40B4-BE49-F238E27FC236}">
                <a16:creationId xmlns:a16="http://schemas.microsoft.com/office/drawing/2014/main" xmlns="" id="{5B11AC75-3ACA-5157-9203-239C349F96D6}"/>
              </a:ext>
            </a:extLst>
          </p:cNvPr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230398" y="97041"/>
            <a:ext cx="2025135" cy="1801704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xmlns="" id="{E870CB99-B33C-4D59-26AB-C80997E84D1D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3772" y="4806445"/>
            <a:ext cx="2106389" cy="1385421"/>
          </a:xfrm>
          <a:prstGeom prst="rect">
            <a:avLst/>
          </a:prstGeom>
        </p:spPr>
      </p:pic>
      <p:pic>
        <p:nvPicPr>
          <p:cNvPr id="45" name="object 3">
            <a:extLst>
              <a:ext uri="{FF2B5EF4-FFF2-40B4-BE49-F238E27FC236}">
                <a16:creationId xmlns:a16="http://schemas.microsoft.com/office/drawing/2014/main" xmlns="" id="{E781FC23-C387-0015-4D3B-9EFA440118B3}"/>
              </a:ext>
            </a:extLst>
          </p:cNvPr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11028184" y="1074733"/>
            <a:ext cx="1047584" cy="544651"/>
          </a:xfrm>
          <a:prstGeom prst="rect">
            <a:avLst/>
          </a:prstGeom>
        </p:spPr>
      </p:pic>
      <p:sp>
        <p:nvSpPr>
          <p:cNvPr id="51" name="object 3">
            <a:extLst>
              <a:ext uri="{FF2B5EF4-FFF2-40B4-BE49-F238E27FC236}">
                <a16:creationId xmlns:a16="http://schemas.microsoft.com/office/drawing/2014/main" xmlns="" id="{76F6FD6B-192C-56ED-B04D-72205065CA6D}"/>
              </a:ext>
            </a:extLst>
          </p:cNvPr>
          <p:cNvSpPr/>
          <p:nvPr/>
        </p:nvSpPr>
        <p:spPr>
          <a:xfrm rot="16200000">
            <a:off x="5802169" y="5556035"/>
            <a:ext cx="223492" cy="2398212"/>
          </a:xfrm>
          <a:custGeom>
            <a:avLst/>
            <a:gdLst/>
            <a:ahLst/>
            <a:cxnLst/>
            <a:rect l="l" t="t" r="r" b="b"/>
            <a:pathLst>
              <a:path w="699135" h="2235200">
                <a:moveTo>
                  <a:pt x="0" y="0"/>
                </a:moveTo>
                <a:lnTo>
                  <a:pt x="0" y="68808"/>
                </a:lnTo>
                <a:lnTo>
                  <a:pt x="46517" y="87144"/>
                </a:lnTo>
                <a:lnTo>
                  <a:pt x="92811" y="107422"/>
                </a:lnTo>
                <a:lnTo>
                  <a:pt x="138702" y="129564"/>
                </a:lnTo>
                <a:lnTo>
                  <a:pt x="184016" y="153497"/>
                </a:lnTo>
                <a:lnTo>
                  <a:pt x="228573" y="179147"/>
                </a:lnTo>
                <a:lnTo>
                  <a:pt x="272201" y="206439"/>
                </a:lnTo>
                <a:lnTo>
                  <a:pt x="314719" y="235301"/>
                </a:lnTo>
                <a:lnTo>
                  <a:pt x="355953" y="265659"/>
                </a:lnTo>
                <a:lnTo>
                  <a:pt x="395727" y="297437"/>
                </a:lnTo>
                <a:lnTo>
                  <a:pt x="433861" y="330563"/>
                </a:lnTo>
                <a:lnTo>
                  <a:pt x="470181" y="364961"/>
                </a:lnTo>
                <a:lnTo>
                  <a:pt x="504510" y="400559"/>
                </a:lnTo>
                <a:lnTo>
                  <a:pt x="536670" y="437281"/>
                </a:lnTo>
                <a:lnTo>
                  <a:pt x="566485" y="475054"/>
                </a:lnTo>
                <a:lnTo>
                  <a:pt x="593778" y="513805"/>
                </a:lnTo>
                <a:lnTo>
                  <a:pt x="618374" y="553458"/>
                </a:lnTo>
                <a:lnTo>
                  <a:pt x="640100" y="593951"/>
                </a:lnTo>
                <a:lnTo>
                  <a:pt x="658766" y="635177"/>
                </a:lnTo>
                <a:lnTo>
                  <a:pt x="674206" y="677095"/>
                </a:lnTo>
                <a:lnTo>
                  <a:pt x="686244" y="719620"/>
                </a:lnTo>
                <a:lnTo>
                  <a:pt x="695860" y="777610"/>
                </a:lnTo>
                <a:lnTo>
                  <a:pt x="697801" y="836879"/>
                </a:lnTo>
                <a:lnTo>
                  <a:pt x="696226" y="866151"/>
                </a:lnTo>
                <a:lnTo>
                  <a:pt x="688631" y="925154"/>
                </a:lnTo>
                <a:lnTo>
                  <a:pt x="670202" y="1005255"/>
                </a:lnTo>
                <a:lnTo>
                  <a:pt x="654592" y="1055593"/>
                </a:lnTo>
                <a:lnTo>
                  <a:pt x="636487" y="1105590"/>
                </a:lnTo>
                <a:lnTo>
                  <a:pt x="616389" y="1155031"/>
                </a:lnTo>
                <a:lnTo>
                  <a:pt x="594800" y="1203695"/>
                </a:lnTo>
                <a:lnTo>
                  <a:pt x="572222" y="1251364"/>
                </a:lnTo>
                <a:lnTo>
                  <a:pt x="549155" y="1297816"/>
                </a:lnTo>
                <a:lnTo>
                  <a:pt x="526102" y="1342837"/>
                </a:lnTo>
                <a:lnTo>
                  <a:pt x="503566" y="1386204"/>
                </a:lnTo>
                <a:lnTo>
                  <a:pt x="479689" y="1431255"/>
                </a:lnTo>
                <a:lnTo>
                  <a:pt x="455123" y="1476043"/>
                </a:lnTo>
                <a:lnTo>
                  <a:pt x="429912" y="1520581"/>
                </a:lnTo>
                <a:lnTo>
                  <a:pt x="404090" y="1564881"/>
                </a:lnTo>
                <a:lnTo>
                  <a:pt x="377697" y="1608952"/>
                </a:lnTo>
                <a:lnTo>
                  <a:pt x="350770" y="1652805"/>
                </a:lnTo>
                <a:lnTo>
                  <a:pt x="323350" y="1696455"/>
                </a:lnTo>
                <a:lnTo>
                  <a:pt x="295471" y="1739908"/>
                </a:lnTo>
                <a:lnTo>
                  <a:pt x="267176" y="1783180"/>
                </a:lnTo>
                <a:lnTo>
                  <a:pt x="238500" y="1826277"/>
                </a:lnTo>
                <a:lnTo>
                  <a:pt x="209481" y="1869215"/>
                </a:lnTo>
                <a:lnTo>
                  <a:pt x="180160" y="1912002"/>
                </a:lnTo>
                <a:lnTo>
                  <a:pt x="150574" y="1954651"/>
                </a:lnTo>
                <a:lnTo>
                  <a:pt x="120759" y="1997172"/>
                </a:lnTo>
                <a:lnTo>
                  <a:pt x="60603" y="2081874"/>
                </a:lnTo>
                <a:lnTo>
                  <a:pt x="0" y="2166200"/>
                </a:lnTo>
                <a:lnTo>
                  <a:pt x="0" y="2235009"/>
                </a:lnTo>
                <a:lnTo>
                  <a:pt x="30099" y="2193201"/>
                </a:lnTo>
                <a:lnTo>
                  <a:pt x="89986" y="2109331"/>
                </a:lnTo>
                <a:lnTo>
                  <a:pt x="149230" y="2025051"/>
                </a:lnTo>
                <a:lnTo>
                  <a:pt x="178527" y="1982732"/>
                </a:lnTo>
                <a:lnTo>
                  <a:pt x="207563" y="1940280"/>
                </a:lnTo>
                <a:lnTo>
                  <a:pt x="236302" y="1897683"/>
                </a:lnTo>
                <a:lnTo>
                  <a:pt x="264712" y="1854932"/>
                </a:lnTo>
                <a:lnTo>
                  <a:pt x="292760" y="1812015"/>
                </a:lnTo>
                <a:lnTo>
                  <a:pt x="320409" y="1768922"/>
                </a:lnTo>
                <a:lnTo>
                  <a:pt x="347628" y="1725642"/>
                </a:lnTo>
                <a:lnTo>
                  <a:pt x="374383" y="1682168"/>
                </a:lnTo>
                <a:lnTo>
                  <a:pt x="400639" y="1638485"/>
                </a:lnTo>
                <a:lnTo>
                  <a:pt x="426364" y="1594584"/>
                </a:lnTo>
                <a:lnTo>
                  <a:pt x="451521" y="1550455"/>
                </a:lnTo>
                <a:lnTo>
                  <a:pt x="476079" y="1506087"/>
                </a:lnTo>
                <a:lnTo>
                  <a:pt x="500004" y="1461471"/>
                </a:lnTo>
                <a:lnTo>
                  <a:pt x="523263" y="1416594"/>
                </a:lnTo>
                <a:lnTo>
                  <a:pt x="545819" y="1371447"/>
                </a:lnTo>
                <a:lnTo>
                  <a:pt x="567223" y="1326484"/>
                </a:lnTo>
                <a:lnTo>
                  <a:pt x="587391" y="1281295"/>
                </a:lnTo>
                <a:lnTo>
                  <a:pt x="606222" y="1235868"/>
                </a:lnTo>
                <a:lnTo>
                  <a:pt x="623615" y="1190189"/>
                </a:lnTo>
                <a:lnTo>
                  <a:pt x="639472" y="1144244"/>
                </a:lnTo>
                <a:lnTo>
                  <a:pt x="653688" y="1098020"/>
                </a:lnTo>
                <a:lnTo>
                  <a:pt x="666164" y="1051502"/>
                </a:lnTo>
                <a:lnTo>
                  <a:pt x="676798" y="1004680"/>
                </a:lnTo>
                <a:lnTo>
                  <a:pt x="685488" y="957536"/>
                </a:lnTo>
                <a:lnTo>
                  <a:pt x="692137" y="910059"/>
                </a:lnTo>
                <a:lnTo>
                  <a:pt x="696638" y="862236"/>
                </a:lnTo>
                <a:lnTo>
                  <a:pt x="698894" y="814050"/>
                </a:lnTo>
                <a:lnTo>
                  <a:pt x="698804" y="765492"/>
                </a:lnTo>
                <a:lnTo>
                  <a:pt x="695796" y="721772"/>
                </a:lnTo>
                <a:lnTo>
                  <a:pt x="689228" y="678568"/>
                </a:lnTo>
                <a:lnTo>
                  <a:pt x="679249" y="635939"/>
                </a:lnTo>
                <a:lnTo>
                  <a:pt x="666011" y="593940"/>
                </a:lnTo>
                <a:lnTo>
                  <a:pt x="649679" y="552663"/>
                </a:lnTo>
                <a:lnTo>
                  <a:pt x="630394" y="512137"/>
                </a:lnTo>
                <a:lnTo>
                  <a:pt x="608314" y="472436"/>
                </a:lnTo>
                <a:lnTo>
                  <a:pt x="583592" y="433621"/>
                </a:lnTo>
                <a:lnTo>
                  <a:pt x="556380" y="395756"/>
                </a:lnTo>
                <a:lnTo>
                  <a:pt x="526833" y="358901"/>
                </a:lnTo>
                <a:lnTo>
                  <a:pt x="495104" y="323119"/>
                </a:lnTo>
                <a:lnTo>
                  <a:pt x="461347" y="288472"/>
                </a:lnTo>
                <a:lnTo>
                  <a:pt x="425715" y="255023"/>
                </a:lnTo>
                <a:lnTo>
                  <a:pt x="388361" y="222832"/>
                </a:lnTo>
                <a:lnTo>
                  <a:pt x="349437" y="191961"/>
                </a:lnTo>
                <a:lnTo>
                  <a:pt x="309100" y="162474"/>
                </a:lnTo>
                <a:lnTo>
                  <a:pt x="267501" y="134433"/>
                </a:lnTo>
                <a:lnTo>
                  <a:pt x="224793" y="107897"/>
                </a:lnTo>
                <a:lnTo>
                  <a:pt x="181130" y="82932"/>
                </a:lnTo>
                <a:lnTo>
                  <a:pt x="136667" y="59597"/>
                </a:lnTo>
                <a:lnTo>
                  <a:pt x="91555" y="37955"/>
                </a:lnTo>
                <a:lnTo>
                  <a:pt x="45947" y="18069"/>
                </a:lnTo>
                <a:lnTo>
                  <a:pt x="0" y="0"/>
                </a:lnTo>
                <a:close/>
              </a:path>
            </a:pathLst>
          </a:custGeom>
          <a:solidFill>
            <a:srgbClr val="F7914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2" name="Рисунок 51">
            <a:extLst>
              <a:ext uri="{FF2B5EF4-FFF2-40B4-BE49-F238E27FC236}">
                <a16:creationId xmlns:a16="http://schemas.microsoft.com/office/drawing/2014/main" xmlns="" id="{A28DAB33-2013-810C-2359-28EBF7BA424C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215" t="19537" r="5993" b="17110"/>
          <a:stretch/>
        </p:blipFill>
        <p:spPr>
          <a:xfrm>
            <a:off x="4321230" y="2430520"/>
            <a:ext cx="2270937" cy="1222101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2CAA5B59-ED84-81AF-2680-FF56130DBAA1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9325040">
            <a:off x="2761901" y="3796783"/>
            <a:ext cx="966594" cy="96659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01964FDE-F6B5-60DF-8871-E2AC6B51F1B0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9325040">
            <a:off x="2831450" y="6069180"/>
            <a:ext cx="966594" cy="96659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5447E820-3AC1-FF3C-D37D-676EF89710E2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9325040">
            <a:off x="7093109" y="6004943"/>
            <a:ext cx="966594" cy="96659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BAD3BAF3-BF0D-9196-16D3-4AC8365BD77C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9325040">
            <a:off x="11174569" y="3708703"/>
            <a:ext cx="966594" cy="966594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xmlns="" id="{76D30ABD-2528-DEAD-D912-D8BAC36F7929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9325040">
            <a:off x="6890889" y="3786065"/>
            <a:ext cx="966594" cy="966594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xmlns="" id="{F21C1A00-5A5F-91EA-E436-F3771FB28824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905670" y="5806982"/>
            <a:ext cx="1365622" cy="1359526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58CA4C47-63A5-160E-A862-2B098D237122}"/>
              </a:ext>
            </a:extLst>
          </p:cNvPr>
          <p:cNvSpPr txBox="1"/>
          <p:nvPr/>
        </p:nvSpPr>
        <p:spPr>
          <a:xfrm>
            <a:off x="4179669" y="3695327"/>
            <a:ext cx="370783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2"/>
              </a:rPr>
              <a:t>https://1drv.ms/w/c/0dca1e128b585d96/EX1-4elHC_xHsPLuSTt418oBvzUfsg83hKYXlql0qoNaOQ</a:t>
            </a:r>
            <a:endParaRPr lang="ru-RU" sz="1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1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0" name="Рисунок 49">
            <a:extLst>
              <a:ext uri="{FF2B5EF4-FFF2-40B4-BE49-F238E27FC236}">
                <a16:creationId xmlns:a16="http://schemas.microsoft.com/office/drawing/2014/main" xmlns="" id="{6EB0F883-7D04-D491-CA19-18EB284CF76F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9325040">
            <a:off x="7611855" y="956674"/>
            <a:ext cx="908012" cy="90801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C69FB053-AEAD-167D-0CE8-EAE2E2BC7E4F}"/>
              </a:ext>
            </a:extLst>
          </p:cNvPr>
          <p:cNvSpPr txBox="1"/>
          <p:nvPr/>
        </p:nvSpPr>
        <p:spPr>
          <a:xfrm>
            <a:off x="155626" y="6251239"/>
            <a:ext cx="281542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  <a:hlinkClick r:id="rId24"/>
              </a:rPr>
              <a:t>https://1drv.ms/p/c/0dca1e128b585d96/EcvGJw3hsvlJpACsaB6zycABn-K1O5InN9JAg2PkKfsWQw</a:t>
            </a:r>
            <a:r>
              <a:rPr lang="ru-RU" sz="10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21731B6E-ACEA-0020-F994-072D1331442B}"/>
              </a:ext>
            </a:extLst>
          </p:cNvPr>
          <p:cNvSpPr txBox="1"/>
          <p:nvPr/>
        </p:nvSpPr>
        <p:spPr>
          <a:xfrm>
            <a:off x="8267369" y="1633740"/>
            <a:ext cx="38061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FB9233"/>
                </a:solidFill>
              </a:rPr>
              <a:t>Спортивные мероприятия </a:t>
            </a:r>
          </a:p>
          <a:p>
            <a:r>
              <a:rPr lang="ru-RU" b="1" dirty="0">
                <a:solidFill>
                  <a:srgbClr val="FB9233"/>
                </a:solidFill>
              </a:rPr>
              <a:t>и подвижные игры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A97C327E-6250-29F1-716F-AAD510EBE934}"/>
              </a:ext>
            </a:extLst>
          </p:cNvPr>
          <p:cNvSpPr txBox="1"/>
          <p:nvPr/>
        </p:nvSpPr>
        <p:spPr>
          <a:xfrm>
            <a:off x="2278740" y="909852"/>
            <a:ext cx="58288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accent5">
                    <a:lumMod val="50000"/>
                  </a:schemeClr>
                </a:solidFill>
                <a:hlinkClick r:id="rId25"/>
              </a:rPr>
              <a:t>ССЫЛКА НА ИТОГОВЫЙ ОТЧЕТ</a:t>
            </a:r>
            <a:r>
              <a:rPr lang="ru-RU" sz="32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F6477AB2-6C19-1086-1ECA-79780F1801BA}"/>
              </a:ext>
            </a:extLst>
          </p:cNvPr>
          <p:cNvSpPr txBox="1"/>
          <p:nvPr/>
        </p:nvSpPr>
        <p:spPr>
          <a:xfrm>
            <a:off x="4203345" y="6219636"/>
            <a:ext cx="296307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  <a:hlinkClick r:id="rId26"/>
              </a:rPr>
              <a:t>https://1drv.ms/w/c/0dca1e128b585d96/EXwEpRvP11FHmyvaS3gIP4EBu5ldZftwJ4bIIfRtXrBlhw</a:t>
            </a:r>
            <a:r>
              <a:rPr lang="ru-RU" sz="10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BBD7BCF9-73B9-EF3E-FD68-749A6879C93C}"/>
              </a:ext>
            </a:extLst>
          </p:cNvPr>
          <p:cNvSpPr txBox="1"/>
          <p:nvPr/>
        </p:nvSpPr>
        <p:spPr>
          <a:xfrm>
            <a:off x="8333131" y="3784995"/>
            <a:ext cx="304231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1" dirty="0">
                <a:solidFill>
                  <a:srgbClr val="0070C0"/>
                </a:solidFill>
                <a:hlinkClick r:id="rId27"/>
              </a:rPr>
              <a:t>https://1drv.ms/w/c/0dca1e128b585d96/EfDpQDM1bDhKtHe-Ioym-T4BcVPTXqbvW8oR4khrMuKwNQ</a:t>
            </a:r>
            <a:r>
              <a:rPr lang="ru-RU" sz="1000" b="1" dirty="0">
                <a:solidFill>
                  <a:srgbClr val="0070C0"/>
                </a:solidFill>
              </a:rPr>
              <a:t> </a:t>
            </a:r>
          </a:p>
        </p:txBody>
      </p:sp>
      <p:pic>
        <p:nvPicPr>
          <p:cNvPr id="62" name="Рисунок 61">
            <a:extLst>
              <a:ext uri="{FF2B5EF4-FFF2-40B4-BE49-F238E27FC236}">
                <a16:creationId xmlns:a16="http://schemas.microsoft.com/office/drawing/2014/main" xmlns="" id="{B9EFE9DF-4A3F-C38E-97E4-8B41080F307F}"/>
              </a:ext>
            </a:extLst>
          </p:cNvPr>
          <p:cNvPicPr>
            <a:picLocks noChangeAspect="1"/>
          </p:cNvPicPr>
          <p:nvPr/>
        </p:nvPicPr>
        <p:blipFill rotWithShape="1">
          <a:blip r:embed="rId2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83" t="378" b="-1"/>
          <a:stretch/>
        </p:blipFill>
        <p:spPr>
          <a:xfrm>
            <a:off x="8503709" y="2349433"/>
            <a:ext cx="2461727" cy="1399125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xmlns="" id="{FD0C3328-D0A4-F7DF-FE55-ACB6CC39DAE9}"/>
              </a:ext>
            </a:extLst>
          </p:cNvPr>
          <p:cNvPicPr>
            <a:picLocks noChangeAspect="1"/>
          </p:cNvPicPr>
          <p:nvPr/>
        </p:nvPicPr>
        <p:blipFill rotWithShape="1">
          <a:blip r:embed="rId2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467" t="13583" r="6304" b="15721"/>
          <a:stretch/>
        </p:blipFill>
        <p:spPr>
          <a:xfrm>
            <a:off x="8599370" y="4776576"/>
            <a:ext cx="2349146" cy="1325943"/>
          </a:xfrm>
          <a:prstGeom prst="rect">
            <a:avLst/>
          </a:prstGeom>
          <a:effectLst/>
        </p:spPr>
      </p:pic>
      <p:sp>
        <p:nvSpPr>
          <p:cNvPr id="5121" name="TextBox 5120">
            <a:extLst>
              <a:ext uri="{FF2B5EF4-FFF2-40B4-BE49-F238E27FC236}">
                <a16:creationId xmlns:a16="http://schemas.microsoft.com/office/drawing/2014/main" xmlns="" id="{F91B45E5-B918-0F4F-EF55-9CBCD7625E4C}"/>
              </a:ext>
            </a:extLst>
          </p:cNvPr>
          <p:cNvSpPr txBox="1"/>
          <p:nvPr/>
        </p:nvSpPr>
        <p:spPr>
          <a:xfrm>
            <a:off x="8267369" y="4251665"/>
            <a:ext cx="31080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70C0"/>
                </a:solidFill>
              </a:rPr>
              <a:t>Квест «Вместе всей семьей»</a:t>
            </a:r>
          </a:p>
          <a:p>
            <a:endParaRPr lang="ru-RU" b="1" dirty="0">
              <a:solidFill>
                <a:srgbClr val="FB9233"/>
              </a:solidFill>
            </a:endParaRPr>
          </a:p>
        </p:txBody>
      </p:sp>
      <p:sp>
        <p:nvSpPr>
          <p:cNvPr id="5125" name="TextBox 5124">
            <a:extLst>
              <a:ext uri="{FF2B5EF4-FFF2-40B4-BE49-F238E27FC236}">
                <a16:creationId xmlns:a16="http://schemas.microsoft.com/office/drawing/2014/main" xmlns="" id="{C57D0AA8-7B4D-B21C-3875-C0E74FE7F430}"/>
              </a:ext>
            </a:extLst>
          </p:cNvPr>
          <p:cNvSpPr txBox="1"/>
          <p:nvPr/>
        </p:nvSpPr>
        <p:spPr>
          <a:xfrm>
            <a:off x="8378160" y="6156395"/>
            <a:ext cx="296609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1" dirty="0">
                <a:solidFill>
                  <a:srgbClr val="0070C0"/>
                </a:solidFill>
                <a:highlight>
                  <a:srgbClr val="00FFFF"/>
                </a:highlight>
                <a:hlinkClick r:id="rId30"/>
              </a:rPr>
              <a:t>https://1drv.ms/w/c/0dca1e128b585d96/EaOhlVjJretLguCBJPKRAFoBOeWzoy57V4UBP73knFEN2w</a:t>
            </a:r>
            <a:r>
              <a:rPr lang="ru-RU" sz="1000" b="1" dirty="0">
                <a:solidFill>
                  <a:srgbClr val="0070C0"/>
                </a:solidFill>
                <a:highlight>
                  <a:srgbClr val="00FFFF"/>
                </a:highlight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279529156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22331</TotalTime>
  <Words>578</Words>
  <Application>Microsoft Office PowerPoint</Application>
  <PresentationFormat>Произвольный</PresentationFormat>
  <Paragraphs>90</Paragraphs>
  <Slides>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6" baseType="lpstr">
      <vt:lpstr>Тема Office</vt:lpstr>
      <vt:lpstr>Слайд 1</vt:lpstr>
      <vt:lpstr>Слайд 2</vt:lpstr>
      <vt:lpstr>Слайд 3</vt:lpstr>
      <vt:lpstr>Слайд 4</vt:lpstr>
      <vt:lpstr>Слайд 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 Стольников</dc:creator>
  <cp:lastModifiedBy>Сад</cp:lastModifiedBy>
  <cp:revision>3</cp:revision>
  <dcterms:created xsi:type="dcterms:W3CDTF">2024-03-26T22:00:32Z</dcterms:created>
  <dcterms:modified xsi:type="dcterms:W3CDTF">2024-04-16T06:51:58Z</dcterms:modified>
</cp:coreProperties>
</file>