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8" r:id="rId4"/>
    <p:sldId id="257" r:id="rId5"/>
    <p:sldId id="269" r:id="rId6"/>
    <p:sldId id="270" r:id="rId7"/>
    <p:sldId id="259" r:id="rId8"/>
    <p:sldId id="260" r:id="rId9"/>
    <p:sldId id="261" r:id="rId10"/>
    <p:sldId id="262" r:id="rId11"/>
    <p:sldId id="267" r:id="rId12"/>
    <p:sldId id="268" r:id="rId13"/>
    <p:sldId id="263" r:id="rId14"/>
    <p:sldId id="26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4" autoAdjust="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268760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Развивающие игры малышей с предметами, как элемент  «Педагогики удивления»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4286256"/>
            <a:ext cx="3071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  </a:t>
            </a:r>
          </a:p>
          <a:p>
            <a:r>
              <a:rPr lang="ru-RU" dirty="0" smtClean="0"/>
              <a:t>Воспитатели МБДОУ </a:t>
            </a:r>
          </a:p>
          <a:p>
            <a:r>
              <a:rPr lang="ru-RU" dirty="0" smtClean="0"/>
              <a:t>детский сад 125 </a:t>
            </a:r>
          </a:p>
          <a:p>
            <a:r>
              <a:rPr lang="ru-RU" dirty="0" err="1" smtClean="0"/>
              <a:t>Ножова</a:t>
            </a:r>
            <a:r>
              <a:rPr lang="ru-RU" dirty="0" smtClean="0"/>
              <a:t> Е.П.</a:t>
            </a:r>
          </a:p>
          <a:p>
            <a:r>
              <a:rPr lang="ru-RU" dirty="0" err="1" smtClean="0"/>
              <a:t>Перевалова</a:t>
            </a:r>
            <a:r>
              <a:rPr lang="ru-RU" dirty="0" smtClean="0"/>
              <a:t> С.С.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635795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г.Иркутск 2022г.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0220224_09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222_091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222_091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888432" cy="518457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512501" cy="3384376"/>
          </a:xfrm>
        </p:spPr>
      </p:pic>
    </p:spTree>
    <p:extLst>
      <p:ext uri="{BB962C8B-B14F-4D97-AF65-F5344CB8AC3E}">
        <p14:creationId xmlns:p14="http://schemas.microsoft.com/office/powerpoint/2010/main" val="11113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ru-RU" dirty="0"/>
              <a:t>Каждый педагог может придумать множество </a:t>
            </a:r>
            <a:r>
              <a:rPr lang="ru-RU" dirty="0" err="1"/>
              <a:t>лайфхаков</a:t>
            </a:r>
            <a:r>
              <a:rPr lang="ru-RU" dirty="0"/>
              <a:t>, которые позволят удивить и заинтересовать детей, приоткрыть дверцу в увлекательный мир творчества и познания, а также оптимизировать жизнь, обогатить профессиональный багаж, повысить эффективность уже имеющихся методов и приемов работы в педагогической практике. </a:t>
            </a:r>
            <a:endParaRPr lang="ru-RU" dirty="0" smtClean="0"/>
          </a:p>
          <a:p>
            <a:r>
              <a:rPr lang="ru-RU" dirty="0" smtClean="0"/>
              <a:t>Главное </a:t>
            </a:r>
            <a:r>
              <a:rPr lang="ru-RU" dirty="0"/>
              <a:t>– не бояться нового и начать двигаться в этом направлении.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1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305800" cy="1143000"/>
          </a:xfrm>
        </p:spPr>
        <p:txBody>
          <a:bodyPr/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пасибо 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82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Образовательная программа </a:t>
            </a:r>
            <a:r>
              <a:rPr lang="ru-RU" sz="3200" b="1" dirty="0" smtClean="0"/>
              <a:t>«Теремок</a:t>
            </a:r>
            <a:r>
              <a:rPr lang="ru-RU" sz="3200" b="1" dirty="0"/>
              <a:t>» </a:t>
            </a:r>
            <a:br>
              <a:rPr lang="ru-RU" sz="3200" b="1" dirty="0"/>
            </a:br>
            <a:r>
              <a:rPr lang="ru-RU" sz="3200" b="1" dirty="0"/>
              <a:t>для детей раннего </a:t>
            </a:r>
            <a:r>
              <a:rPr lang="ru-RU" sz="3200" b="1" dirty="0" smtClean="0"/>
              <a:t>возраста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«Педагогика удивления»</a:t>
            </a:r>
            <a:r>
              <a:rPr lang="ru-RU" dirty="0"/>
              <a:t> - особое направление современной педагогики, описывающее систему методов и приемов обучения и воспитания, основанных на когнитивной эмоции удивления, и опирающееся на принципы </a:t>
            </a:r>
            <a:r>
              <a:rPr lang="ru-RU" dirty="0" err="1"/>
              <a:t>природосообразности</a:t>
            </a:r>
            <a:r>
              <a:rPr lang="ru-RU" dirty="0"/>
              <a:t>, активности, </a:t>
            </a:r>
            <a:r>
              <a:rPr lang="ru-RU" dirty="0" err="1"/>
              <a:t>проблемности</a:t>
            </a:r>
            <a:r>
              <a:rPr lang="ru-RU" dirty="0"/>
              <a:t>, свободы творчества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Лайфхак</a:t>
            </a:r>
            <a:r>
              <a:rPr lang="ru-RU" b="1" dirty="0"/>
              <a:t> </a:t>
            </a:r>
            <a:r>
              <a:rPr lang="ru-RU" dirty="0"/>
              <a:t>означает (хитрости жизни, народную мудрость  или полезный совет) помогающий решать бытовые проблемы, экономя тем самым время.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2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85725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Часть 1 « </a:t>
            </a:r>
            <a:r>
              <a:rPr lang="ru-RU" sz="4400" dirty="0" err="1" smtClean="0">
                <a:solidFill>
                  <a:srgbClr val="002060"/>
                </a:solidFill>
              </a:rPr>
              <a:t>Лайфхаки</a:t>
            </a:r>
            <a:r>
              <a:rPr lang="ru-RU" sz="4400" dirty="0" smtClean="0">
                <a:solidFill>
                  <a:srgbClr val="002060"/>
                </a:solidFill>
              </a:rPr>
              <a:t> с пуговицами»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G_20220218_092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714752"/>
            <a:ext cx="3905277" cy="2928959"/>
          </a:xfrm>
          <a:prstGeom prst="rect">
            <a:avLst/>
          </a:prstGeom>
        </p:spPr>
      </p:pic>
      <p:pic>
        <p:nvPicPr>
          <p:cNvPr id="7" name="Рисунок 6" descr="IMG_20220218_092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4752"/>
            <a:ext cx="3905277" cy="29289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1428736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ЗАДАЧИ: </a:t>
            </a:r>
            <a:r>
              <a:rPr lang="ru-RU" sz="2400" dirty="0" smtClean="0"/>
              <a:t>Развивать тактильное восприятие, координацию движения обеих рук, зрительное восприятие и ловкость, поддерживать становление навыков самообслуживания в быту.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20222_091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84" y="476672"/>
            <a:ext cx="4372986" cy="3960440"/>
          </a:xfrm>
          <a:prstGeom prst="rect">
            <a:avLst/>
          </a:prstGeom>
        </p:spPr>
      </p:pic>
      <p:pic>
        <p:nvPicPr>
          <p:cNvPr id="6" name="Рисунок 5" descr="IMG_20220222_091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560" y="2924944"/>
            <a:ext cx="4604429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224_091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224_09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Часть 2 «</a:t>
            </a:r>
            <a:r>
              <a:rPr lang="ru-RU" dirty="0" err="1" smtClean="0"/>
              <a:t>Лайфхаки</a:t>
            </a:r>
            <a:r>
              <a:rPr lang="ru-RU" dirty="0" smtClean="0"/>
              <a:t> с орехами»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571613"/>
            <a:ext cx="792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ЗАДАЧИ: </a:t>
            </a:r>
            <a:r>
              <a:rPr lang="ru-RU" dirty="0" smtClean="0"/>
              <a:t>Развивать тактильное ощущение, мелкую моторику рук в процессе игрового массажа, снятие напряжения с рук.</a:t>
            </a:r>
            <a:endParaRPr lang="ru-RU" dirty="0"/>
          </a:p>
        </p:txBody>
      </p:sp>
      <p:pic>
        <p:nvPicPr>
          <p:cNvPr id="4" name="Рисунок 3" descr="IMG_20220218_090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357430"/>
            <a:ext cx="3500444" cy="4286255"/>
          </a:xfrm>
          <a:prstGeom prst="rect">
            <a:avLst/>
          </a:prstGeom>
        </p:spPr>
      </p:pic>
      <p:pic>
        <p:nvPicPr>
          <p:cNvPr id="5" name="Рисунок 4" descr="IMG_20220222_092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357430"/>
            <a:ext cx="414340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20222_092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09674"/>
            <a:ext cx="3429006" cy="4572008"/>
          </a:xfrm>
          <a:prstGeom prst="rect">
            <a:avLst/>
          </a:prstGeom>
        </p:spPr>
      </p:pic>
      <p:pic>
        <p:nvPicPr>
          <p:cNvPr id="5" name="Рисунок 4" descr="IMG_20220222_092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34505" y="-419719"/>
            <a:ext cx="3232552" cy="4500570"/>
          </a:xfrm>
          <a:prstGeom prst="rect">
            <a:avLst/>
          </a:prstGeom>
        </p:spPr>
      </p:pic>
      <p:pic>
        <p:nvPicPr>
          <p:cNvPr id="6" name="Рисунок 5" descr="IMG_20220222_092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571876"/>
            <a:ext cx="4429156" cy="310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0584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Часть 3 «</a:t>
            </a:r>
            <a:r>
              <a:rPr lang="ru-RU" dirty="0" err="1" smtClean="0"/>
              <a:t>Лайфхаки</a:t>
            </a:r>
            <a:r>
              <a:rPr lang="ru-RU" dirty="0" smtClean="0"/>
              <a:t> с ватными дисками»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42873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ЗАДАЧИ: </a:t>
            </a:r>
            <a:r>
              <a:rPr lang="ru-RU" dirty="0" smtClean="0"/>
              <a:t>Развивать двигательные умения и координацию движений, а так же умение ориентироваться на листе бумаги. Формировать навыки рисования нетрадиционным способом.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20220222_090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2428868"/>
            <a:ext cx="4286281" cy="4214842"/>
          </a:xfrm>
          <a:prstGeom prst="rect">
            <a:avLst/>
          </a:prstGeom>
        </p:spPr>
      </p:pic>
      <p:pic>
        <p:nvPicPr>
          <p:cNvPr id="5" name="Рисунок 4" descr="IMG_20220222_091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143116"/>
            <a:ext cx="3786196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241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Образовательная программа «Теремок»  для детей раннего возраста</vt:lpstr>
      <vt:lpstr>Часть 1 « Лайфхаки с пуговицами»</vt:lpstr>
      <vt:lpstr>Презентация PowerPoint</vt:lpstr>
      <vt:lpstr>Презентация PowerPoint</vt:lpstr>
      <vt:lpstr>Презентация PowerPoint</vt:lpstr>
      <vt:lpstr>Часть 2 «Лайфхаки с орехами»</vt:lpstr>
      <vt:lpstr>Презентация PowerPoint</vt:lpstr>
      <vt:lpstr>Часть 3 «Лайфхаки с ватными дисками»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DoM</cp:lastModifiedBy>
  <cp:revision>29</cp:revision>
  <dcterms:modified xsi:type="dcterms:W3CDTF">2022-10-31T06:16:51Z</dcterms:modified>
</cp:coreProperties>
</file>