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8" r:id="rId2"/>
    <p:sldId id="280" r:id="rId3"/>
    <p:sldId id="281" r:id="rId4"/>
    <p:sldId id="260" r:id="rId5"/>
    <p:sldId id="283" r:id="rId6"/>
    <p:sldId id="262" r:id="rId7"/>
    <p:sldId id="265" r:id="rId8"/>
    <p:sldId id="267" r:id="rId9"/>
    <p:sldId id="263" r:id="rId10"/>
    <p:sldId id="264" r:id="rId11"/>
    <p:sldId id="268" r:id="rId12"/>
    <p:sldId id="289" r:id="rId13"/>
    <p:sldId id="290" r:id="rId14"/>
    <p:sldId id="270" r:id="rId15"/>
    <p:sldId id="285" r:id="rId16"/>
    <p:sldId id="273" r:id="rId17"/>
    <p:sldId id="274" r:id="rId18"/>
    <p:sldId id="272" r:id="rId19"/>
    <p:sldId id="276" r:id="rId20"/>
    <p:sldId id="277" r:id="rId21"/>
    <p:sldId id="278" r:id="rId22"/>
    <p:sldId id="28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5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DD93B-D05E-4211-97E6-7996BB4702E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954F0-0652-47F1-838C-E3FAF3D33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1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4F6E70-2558-4726-961E-33AFE9D0D729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159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19F8-CB53-4C2F-8F2F-99E5DFA6336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1279BC1-FDA9-4C83-AAFC-4C2F426C5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9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19F8-CB53-4C2F-8F2F-99E5DFA6336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279BC1-FDA9-4C83-AAFC-4C2F426C5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1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19F8-CB53-4C2F-8F2F-99E5DFA6336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279BC1-FDA9-4C83-AAFC-4C2F426C5E4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8027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19F8-CB53-4C2F-8F2F-99E5DFA6336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279BC1-FDA9-4C83-AAFC-4C2F426C5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582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19F8-CB53-4C2F-8F2F-99E5DFA6336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279BC1-FDA9-4C83-AAFC-4C2F426C5E4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1607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19F8-CB53-4C2F-8F2F-99E5DFA6336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279BC1-FDA9-4C83-AAFC-4C2F426C5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687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19F8-CB53-4C2F-8F2F-99E5DFA6336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9BC1-FDA9-4C83-AAFC-4C2F426C5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3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19F8-CB53-4C2F-8F2F-99E5DFA6336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9BC1-FDA9-4C83-AAFC-4C2F426C5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52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19F8-CB53-4C2F-8F2F-99E5DFA6336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9BC1-FDA9-4C83-AAFC-4C2F426C5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6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19F8-CB53-4C2F-8F2F-99E5DFA6336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279BC1-FDA9-4C83-AAFC-4C2F426C5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9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19F8-CB53-4C2F-8F2F-99E5DFA6336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279BC1-FDA9-4C83-AAFC-4C2F426C5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46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19F8-CB53-4C2F-8F2F-99E5DFA6336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279BC1-FDA9-4C83-AAFC-4C2F426C5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4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19F8-CB53-4C2F-8F2F-99E5DFA6336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9BC1-FDA9-4C83-AAFC-4C2F426C5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8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19F8-CB53-4C2F-8F2F-99E5DFA6336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9BC1-FDA9-4C83-AAFC-4C2F426C5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8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19F8-CB53-4C2F-8F2F-99E5DFA6336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9BC1-FDA9-4C83-AAFC-4C2F426C5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8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19F8-CB53-4C2F-8F2F-99E5DFA6336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279BC1-FDA9-4C83-AAFC-4C2F426C5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19F8-CB53-4C2F-8F2F-99E5DFA6336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1279BC1-FDA9-4C83-AAFC-4C2F426C5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5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393879" y="3857591"/>
            <a:ext cx="7772400" cy="185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7200" b="1" dirty="0">
                <a:latin typeface="Bookman Old Style" panose="02050604050505020204" pitchFamily="18" charset="0"/>
              </a:rPr>
              <a:t>Форма</a:t>
            </a:r>
            <a:br>
              <a:rPr lang="ru-RU" altLang="ru-RU" sz="7200" b="1" dirty="0">
                <a:latin typeface="Bookman Old Style" panose="02050604050505020204" pitchFamily="18" charset="0"/>
              </a:rPr>
            </a:br>
            <a:r>
              <a:rPr lang="ru-RU" altLang="ru-RU" sz="7200" b="1" dirty="0">
                <a:latin typeface="Bookman Old Style" panose="02050604050505020204" pitchFamily="18" charset="0"/>
              </a:rPr>
              <a:t/>
            </a:r>
            <a:br>
              <a:rPr lang="ru-RU" altLang="ru-RU" sz="7200" b="1" dirty="0">
                <a:latin typeface="Bookman Old Style" panose="02050604050505020204" pitchFamily="18" charset="0"/>
              </a:rPr>
            </a:br>
            <a:r>
              <a:rPr lang="ru-RU" altLang="ru-RU" sz="1800" b="1" dirty="0" smtClean="0">
                <a:latin typeface="Bookman Old Style" panose="02050604050505020204" pitchFamily="18" charset="0"/>
              </a:rPr>
              <a:t>МБДОУ г. Иркутска детский сад №125</a:t>
            </a:r>
            <a:br>
              <a:rPr lang="ru-RU" altLang="ru-RU" sz="1800" b="1" dirty="0" smtClean="0">
                <a:latin typeface="Bookman Old Style" panose="02050604050505020204" pitchFamily="18" charset="0"/>
              </a:rPr>
            </a:br>
            <a:r>
              <a:rPr lang="ru-RU" altLang="ru-RU" sz="1800" b="1" dirty="0" smtClean="0">
                <a:latin typeface="Bookman Old Style" panose="02050604050505020204" pitchFamily="18" charset="0"/>
              </a:rPr>
              <a:t>Наумкина </a:t>
            </a:r>
            <a:r>
              <a:rPr lang="ru-RU" altLang="ru-RU" sz="1800" b="1" dirty="0">
                <a:latin typeface="Bookman Old Style" panose="02050604050505020204" pitchFamily="18" charset="0"/>
              </a:rPr>
              <a:t>Т.Н</a:t>
            </a:r>
          </a:p>
        </p:txBody>
      </p:sp>
      <p:sp>
        <p:nvSpPr>
          <p:cNvPr id="5" name="Овал 4"/>
          <p:cNvSpPr/>
          <p:nvPr/>
        </p:nvSpPr>
        <p:spPr>
          <a:xfrm>
            <a:off x="5929314" y="477839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53126" y="1143001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38751" y="1143001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38751" y="428626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48376" y="785814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95876" y="785814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95939" y="1285876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95939" y="357189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406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3214689" y="835026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238501" y="1500189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24126" y="1500189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524126" y="785814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309939" y="1143001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381251" y="1143001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881314" y="1643064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881314" y="642939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691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7" name="Овал 26"/>
          <p:cNvSpPr/>
          <p:nvPr/>
        </p:nvSpPr>
        <p:spPr>
          <a:xfrm>
            <a:off x="9929814" y="1406526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9953626" y="2071689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9239251" y="2071689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9239251" y="1357314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0025064" y="1714501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9096376" y="1714501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9596439" y="2214564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596439" y="1214439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9382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Овал 35"/>
          <p:cNvSpPr/>
          <p:nvPr/>
        </p:nvSpPr>
        <p:spPr>
          <a:xfrm rot="2585452">
            <a:off x="7864476" y="768350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881939" y="928688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 rot="19933222">
            <a:off x="8216900" y="769938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 rot="19221648" flipH="1">
            <a:off x="6926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352785" flipH="1">
            <a:off x="6843714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310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239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239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810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2585452">
            <a:off x="4159251" y="3381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176714" y="498476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 rot="19933222">
            <a:off x="4513263" y="338139"/>
            <a:ext cx="44450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2585452">
            <a:off x="1730376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747839" y="1927226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 rot="19933222">
            <a:off x="2084388" y="1766889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2585452">
            <a:off x="10194926" y="9096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0212389" y="1069976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19933222">
            <a:off x="10547350" y="909639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 rot="2585452">
            <a:off x="4516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533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 rot="19933222">
            <a:off x="4870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 rot="19221648" flipH="1">
            <a:off x="9504363" y="444501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2352785" flipH="1">
            <a:off x="9421814" y="13652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9888538" y="309564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9817100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9817100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9388475" y="309564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 rot="19221648" flipH="1">
            <a:off x="1639888" y="444501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2352785" flipH="1">
            <a:off x="3460911" y="1902728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2024063" y="309564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1952625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1952625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1524000" y="309564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 rot="19221648" flipH="1">
            <a:off x="4003676" y="1587501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2352785" flipH="1">
            <a:off x="3921126" y="127952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4387850" y="1452564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4316414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4316414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887788" y="1452564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 rot="19221648" flipH="1">
            <a:off x="6503988" y="276226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 rot="2352785" flipH="1">
            <a:off x="6421439" y="-31750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6888163" y="141289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6816725" y="355600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6816725" y="-144463"/>
            <a:ext cx="71438" cy="28575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6388100" y="141289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8143876" y="49214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8167689" y="714376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7453314" y="714376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7453314" y="1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8239126" y="357189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7310439" y="357189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7810501" y="857251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7810501" y="-142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7596198" y="21429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90" name="Овал 89"/>
          <p:cNvSpPr/>
          <p:nvPr/>
        </p:nvSpPr>
        <p:spPr>
          <a:xfrm>
            <a:off x="8667750" y="1071563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2357439" y="2192339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2381251" y="2857501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1666876" y="2857501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1666876" y="2143126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2452689" y="2500314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1524001" y="2500314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2024064" y="3000376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2024064" y="2000251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1809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2640014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 rot="19221648" flipH="1">
            <a:off x="3003551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2352785" flipH="1">
            <a:off x="2921001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3387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3316289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3316289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2887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 rot="19221648" flipH="1">
            <a:off x="8575676" y="2587626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2352785" flipH="1">
            <a:off x="8493126" y="2279651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8959850" y="2452689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8888414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8888414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8459788" y="2452689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8305469">
            <a:off x="6724651" y="2386014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6741320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4053239">
            <a:off x="7077076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3341665" flipH="1">
            <a:off x="6211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18072802" flipH="1">
            <a:off x="6128545" y="1828007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15720017">
            <a:off x="6596857" y="1999457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15720017">
            <a:off x="6525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 rot="15720017">
            <a:off x="6525420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15720017">
            <a:off x="6096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2151103" flipH="1">
            <a:off x="3394076" y="704851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 rot="6882240" flipH="1">
            <a:off x="3312320" y="39767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 rot="4529455">
            <a:off x="3779044" y="570706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3673475" y="523875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 rot="4529455">
            <a:off x="3707607" y="284957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 rot="4529455">
            <a:off x="3278982" y="570707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8024826" y="1714488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5381620" y="2143116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1524000" y="92867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4667240" y="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8596330" y="0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3667108" y="1857364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4167189" y="2357439"/>
            <a:ext cx="357187" cy="3571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7453314" y="2357439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4738689" y="1357314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2524125" y="0"/>
            <a:ext cx="357188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9167814" y="714375"/>
            <a:ext cx="357187" cy="357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8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1981200" y="214313"/>
            <a:ext cx="8229600" cy="5911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Все эти предметы похожи на треугольник. Какие ещё предметы треугольной формы ты знаешь?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sp>
        <p:nvSpPr>
          <p:cNvPr id="1126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A4330E-5175-4FFB-BA1E-92A194AD5A54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9221" name="Рисунок 5" descr="k20rzkyar8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4" y="4143376"/>
            <a:ext cx="292893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6" descr="сова с указкой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8625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7" descr="Model_1077_image_969d083bc9f2cf0cf897c0af83d54d6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1357313"/>
            <a:ext cx="34528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8" descr="8760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857375"/>
            <a:ext cx="238125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45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238376" y="274639"/>
            <a:ext cx="7972425" cy="4397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smtClean="0">
                <a:solidFill>
                  <a:srgbClr val="7030A0"/>
                </a:solidFill>
              </a:rPr>
              <a:t>овалы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981200" y="857251"/>
            <a:ext cx="8229600" cy="526891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Шар, похожий на овал,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Я за ниточку держал.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А овальный огурец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Созрел на грядке наконец.</a:t>
            </a:r>
          </a:p>
        </p:txBody>
      </p:sp>
      <p:sp>
        <p:nvSpPr>
          <p:cNvPr id="1434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8A8E99-885A-459F-B338-0FC3168ACF03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7" name="Рисунок 6" descr="PRO4053621_6196910_4459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785814"/>
            <a:ext cx="135731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156226400038ffe2636990dfa1410251365f57fd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6" y="3286126"/>
            <a:ext cx="583406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1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981200" y="428625"/>
            <a:ext cx="8229600" cy="56975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Все эти предметы похожи на овал. Какие ещё предметы овальной формы ты знаешь?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D310C4-B699-448A-BC46-DF481C95F77D}" type="datetime1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1536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21EF13-3CEA-43B4-9671-9268C5AFFBBC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8" name="Рисунок 7" descr="503254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428750"/>
            <a:ext cx="32146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0.82755100 12006106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3429000"/>
            <a:ext cx="221456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d3d91e5190a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571876"/>
            <a:ext cx="383381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10" descr="сова с указкой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86189"/>
            <a:ext cx="26431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93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349500" y="22226"/>
            <a:ext cx="8229600" cy="57689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Из каких фигур составлена эта картинка?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Попробуй повторить!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sp>
        <p:nvSpPr>
          <p:cNvPr id="1638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4A3B80-67BB-4202-8186-C65722A7CD70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7" name="Рисунок 6" descr="птица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209747"/>
            <a:ext cx="39034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7" descr="сова с указкой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714876"/>
            <a:ext cx="2000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8862750" y="1306407"/>
            <a:ext cx="1079500" cy="7921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8531487" y="3679536"/>
            <a:ext cx="1943100" cy="7000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44126" y="3741449"/>
            <a:ext cx="576263" cy="57626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694613" y="2142550"/>
            <a:ext cx="719138" cy="2159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42089" y="2606675"/>
            <a:ext cx="276225" cy="3000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 flipH="1" flipV="1">
            <a:off x="6653213" y="2160589"/>
            <a:ext cx="165100" cy="20637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2972865" flipH="1" flipV="1">
            <a:off x="6362470" y="3081857"/>
            <a:ext cx="146050" cy="392112"/>
          </a:xfrm>
          <a:prstGeom prst="triangle">
            <a:avLst>
              <a:gd name="adj" fmla="val 46178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024479" flipH="1" flipV="1">
            <a:off x="6138456" y="2281372"/>
            <a:ext cx="158750" cy="369888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340281">
            <a:off x="7978809" y="4251109"/>
            <a:ext cx="395287" cy="344487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2007629" flipV="1">
            <a:off x="9578975" y="3062289"/>
            <a:ext cx="431800" cy="769937"/>
          </a:xfrm>
          <a:prstGeom prst="triangle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 flipV="1">
            <a:off x="8139114" y="3027364"/>
            <a:ext cx="549275" cy="5873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112126" y="2906714"/>
            <a:ext cx="474663" cy="730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137526" y="3141664"/>
            <a:ext cx="449263" cy="5873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 flipH="1">
            <a:off x="6683375" y="2587626"/>
            <a:ext cx="134938" cy="1301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3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1981200" y="214313"/>
            <a:ext cx="8229600" cy="5911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/>
              <a:t>Какие фигуры нарисовал цыплёнок и какого они цвета ? Узнаешь если отгадаешь мои загадки!</a:t>
            </a:r>
          </a:p>
        </p:txBody>
      </p:sp>
      <p:sp>
        <p:nvSpPr>
          <p:cNvPr id="1741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C2B0B2-8C76-48AA-9956-4A34B1636FC4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7413" name="Рисунок 7" descr="сова с указкой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14876"/>
            <a:ext cx="22145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3630614"/>
            <a:ext cx="1974850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2630489" y="1773239"/>
            <a:ext cx="1881187" cy="115093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826001" y="1727200"/>
            <a:ext cx="1584325" cy="174148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672264" y="1484314"/>
            <a:ext cx="1584325" cy="13684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48076" y="3995739"/>
            <a:ext cx="2024063" cy="78263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6383339" y="3716339"/>
            <a:ext cx="1584325" cy="1368425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93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981200" y="285751"/>
            <a:ext cx="8229600" cy="584041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Из каких фигур мышки построили сказочный город? Попробуй  сам!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pic>
        <p:nvPicPr>
          <p:cNvPr id="19461" name="Рисунок 7" descr="сова с указкой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7" y="4357688"/>
            <a:ext cx="2428876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341438"/>
            <a:ext cx="31877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8008938" y="5054601"/>
            <a:ext cx="639762" cy="5429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255255" y="1999459"/>
            <a:ext cx="749300" cy="7858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8942388" y="3673475"/>
            <a:ext cx="1060450" cy="914400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802457" y="3673475"/>
            <a:ext cx="1060450" cy="914400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856663" y="1846590"/>
            <a:ext cx="768350" cy="8239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217025" y="5124450"/>
            <a:ext cx="700088" cy="9667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802457" y="4662993"/>
            <a:ext cx="1384300" cy="433388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8805863" y="4605338"/>
            <a:ext cx="1346200" cy="425450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04012" y="3469229"/>
            <a:ext cx="2836863" cy="58578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04417" y="5219414"/>
            <a:ext cx="701675" cy="9779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7389813" y="1601788"/>
            <a:ext cx="781050" cy="79533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802563" y="5614989"/>
            <a:ext cx="914400" cy="6127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029450" y="3124200"/>
            <a:ext cx="528638" cy="4381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85225" y="3133725"/>
            <a:ext cx="450850" cy="4762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13663" y="3189289"/>
            <a:ext cx="817562" cy="384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981200" y="214313"/>
            <a:ext cx="8229600" cy="59118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Какие интересные рыбки! На какие фигуры они похожи?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DF1D3A-DADB-48BF-97CF-38490183BE29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7" name="Рисунок 6" descr="рыбк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73175"/>
            <a:ext cx="81534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7" descr="сова с указкой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500564"/>
            <a:ext cx="2286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внобедренный треугольник 1"/>
          <p:cNvSpPr/>
          <p:nvPr/>
        </p:nvSpPr>
        <p:spPr>
          <a:xfrm>
            <a:off x="2095500" y="1243013"/>
            <a:ext cx="106045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8616950" y="857251"/>
            <a:ext cx="1849438" cy="842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5664201" y="1484313"/>
            <a:ext cx="1058863" cy="11303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09788" y="33559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8472488" y="4043364"/>
            <a:ext cx="1993900" cy="30162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1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981200" y="285751"/>
            <a:ext cx="8229600" cy="584041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Подбери  заплатку к каждой дырке. Обрати внимание на цвет и форму.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sp>
        <p:nvSpPr>
          <p:cNvPr id="1843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6E6385-25F3-4EAC-B3F9-7CC67D1F95F1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8437" name="Рисунок 6" descr="сова с указкой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4643438"/>
            <a:ext cx="22860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1504950"/>
            <a:ext cx="35433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 rot="20109652">
            <a:off x="2603500" y="3295650"/>
            <a:ext cx="1042988" cy="711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501901" y="1728789"/>
            <a:ext cx="1031875" cy="8080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559300" y="3205163"/>
            <a:ext cx="1106488" cy="792162"/>
          </a:xfrm>
          <a:prstGeom prst="triangle">
            <a:avLst>
              <a:gd name="adj" fmla="val 43903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76714" y="2100263"/>
            <a:ext cx="935037" cy="6477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981200" y="84139"/>
            <a:ext cx="8229600" cy="57689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Расскажи, из каких фигурок составлены бусы?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Попробуй и ты собрать!</a:t>
            </a:r>
          </a:p>
        </p:txBody>
      </p:sp>
      <p:sp>
        <p:nvSpPr>
          <p:cNvPr id="2150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64A923-F965-4595-8B94-B2F7618B3925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7" name="Рисунок 6" descr="флажк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593850"/>
            <a:ext cx="28448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7" descr="сова с указкой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7" y="4357688"/>
            <a:ext cx="2714626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8085139" y="1401764"/>
            <a:ext cx="669925" cy="7207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008814" y="765176"/>
            <a:ext cx="669925" cy="72231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848600" y="804864"/>
            <a:ext cx="661988" cy="71913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96088" y="2009776"/>
            <a:ext cx="692150" cy="6588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89775" y="1433514"/>
            <a:ext cx="655638" cy="712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35689" y="1762126"/>
            <a:ext cx="681037" cy="69532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492750" y="1193801"/>
            <a:ext cx="654050" cy="568325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743701" y="3390901"/>
            <a:ext cx="779463" cy="542925"/>
          </a:xfrm>
          <a:prstGeom prst="flowChartProcess">
            <a:avLst/>
          </a:prstGeom>
          <a:solidFill>
            <a:srgbClr val="ACFAF8"/>
          </a:solidFill>
          <a:ln>
            <a:solidFill>
              <a:srgbClr val="ACFA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9378950" y="3692526"/>
            <a:ext cx="749300" cy="6651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848600" y="2763839"/>
            <a:ext cx="846138" cy="7207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32400" y="3860801"/>
            <a:ext cx="674688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73751" y="2968626"/>
            <a:ext cx="676275" cy="574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ACFA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077201" y="4249739"/>
            <a:ext cx="650875" cy="6191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874251" y="2143126"/>
            <a:ext cx="646113" cy="638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550025" y="4575175"/>
            <a:ext cx="877888" cy="438150"/>
          </a:xfrm>
          <a:prstGeom prst="rect">
            <a:avLst/>
          </a:prstGeom>
          <a:solidFill>
            <a:srgbClr val="55F13B"/>
          </a:solidFill>
          <a:ln>
            <a:solidFill>
              <a:srgbClr val="55F1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863975" y="3429001"/>
            <a:ext cx="928688" cy="50482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9551988" y="1401763"/>
            <a:ext cx="887412" cy="60801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0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1524000" y="214314"/>
            <a:ext cx="9144000" cy="664368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Посмотри на эти фигуры. Они все разные. Здесь ты узнаешь, как они называются, и выполнишь интересные задания.</a:t>
            </a:r>
          </a:p>
        </p:txBody>
      </p:sp>
      <p:sp>
        <p:nvSpPr>
          <p:cNvPr id="512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6CD9E5-3565-4B6E-95C6-FD05FFDCEB97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310563" y="1357314"/>
            <a:ext cx="1428750" cy="15001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53000" y="1857375"/>
            <a:ext cx="1143000" cy="114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810126" y="4071938"/>
            <a:ext cx="1643063" cy="17145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38938" y="2643189"/>
            <a:ext cx="1143000" cy="2428875"/>
          </a:xfrm>
          <a:prstGeom prst="rect">
            <a:avLst/>
          </a:prstGeom>
          <a:solidFill>
            <a:srgbClr val="ACFA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 rot="951619">
            <a:off x="8589964" y="3257550"/>
            <a:ext cx="1214437" cy="27384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5130" name="Рисунок 10" descr="сова с указкой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643189"/>
            <a:ext cx="3246438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21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1981200" y="285751"/>
            <a:ext cx="8229600" cy="584041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Какие красивые цветы выросли на полянке! Расскажи,  какой формы у них лепестки.</a:t>
            </a:r>
          </a:p>
        </p:txBody>
      </p:sp>
      <p:sp>
        <p:nvSpPr>
          <p:cNvPr id="2253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CC18B6-6754-4FBA-8BA0-77974DB563D5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7" name="Рисунок 6" descr="цветы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1714500"/>
            <a:ext cx="78089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7" descr="сова с указкой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57689"/>
            <a:ext cx="2357438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0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1981200" y="285751"/>
            <a:ext cx="8229600" cy="584041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mtClean="0"/>
              <a:t>Покажи на рисунке треугольники, квадраты и прямоугольники.</a:t>
            </a:r>
          </a:p>
        </p:txBody>
      </p:sp>
      <p:sp>
        <p:nvSpPr>
          <p:cNvPr id="2355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5A6B23-EA9D-4999-99C9-D3A65D1D9F73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7" name="Рисунок 6" descr="роботы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85875"/>
            <a:ext cx="80010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7" descr="сова с указкой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14876"/>
            <a:ext cx="224631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  <p:sp>
        <p:nvSpPr>
          <p:cNvPr id="4" name="Овал 3"/>
          <p:cNvSpPr/>
          <p:nvPr/>
        </p:nvSpPr>
        <p:spPr>
          <a:xfrm>
            <a:off x="1560946" y="3749963"/>
            <a:ext cx="1394690" cy="1597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313793" y="3851564"/>
            <a:ext cx="1472462" cy="1496291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95273" y="2724726"/>
            <a:ext cx="1376218" cy="1394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00582" y="4858327"/>
            <a:ext cx="1468582" cy="1274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9718594" y="2267527"/>
            <a:ext cx="1786018" cy="148243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719127" y="4304145"/>
            <a:ext cx="1998934" cy="91901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16546" y="2105891"/>
            <a:ext cx="2369127" cy="101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7509164" y="2870200"/>
            <a:ext cx="1138012" cy="1350818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23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5400" b="1">
                <a:solidFill>
                  <a:srgbClr val="7030A0"/>
                </a:solidFill>
              </a:rPr>
              <a:t>круги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524000" y="642938"/>
            <a:ext cx="9144000" cy="62150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Это круг, и это круг,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Много есть кругов вокруг!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Солнце круглое и мяч,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Круглый обруч и калач.</a:t>
            </a:r>
          </a:p>
        </p:txBody>
      </p:sp>
      <p:sp>
        <p:nvSpPr>
          <p:cNvPr id="614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F9798F-B766-4B68-94B3-921488DAF0C1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167814" y="214314"/>
            <a:ext cx="642937" cy="6429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810626" y="1571626"/>
            <a:ext cx="1857375" cy="15716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81875" y="357189"/>
            <a:ext cx="1500188" cy="12144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24625" y="1571626"/>
            <a:ext cx="1714500" cy="16430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1" name="Рисунок 10" descr="1244749471_su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178175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554211900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4" y="3214688"/>
            <a:ext cx="350043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185778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6" y="3429001"/>
            <a:ext cx="300037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Kalach_chelyabinsky_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3929064"/>
            <a:ext cx="288131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5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1524000" y="285750"/>
            <a:ext cx="9144000" cy="65722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Все эти предметы круглые. А какие ещё предметы круглой формы ты знаешь?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sp>
        <p:nvSpPr>
          <p:cNvPr id="717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97972B-F3A5-4032-85DB-3504B2AF0B69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5125" name="Рисунок 5" descr="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1"/>
            <a:ext cx="28575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6" descr="1243075234_tomat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071563"/>
            <a:ext cx="32194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7" descr="post-75514-126148428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929064"/>
            <a:ext cx="364331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8" descr="watermelon_bi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3929064"/>
            <a:ext cx="342900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8" descr="сова с указкой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928814"/>
            <a:ext cx="2373312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47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11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5400" b="1">
                <a:solidFill>
                  <a:srgbClr val="7030A0"/>
                </a:solidFill>
              </a:rPr>
              <a:t>квадраты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981200" y="857251"/>
            <a:ext cx="8229600" cy="526891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Что похоже на квадрат?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Я, друзья, ответить рад: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«Это кубик, и окно,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И большой экран в кино».</a:t>
            </a:r>
          </a:p>
        </p:txBody>
      </p:sp>
      <p:sp>
        <p:nvSpPr>
          <p:cNvPr id="81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92D009-19BD-4A94-BD6F-5CB6B563D4E2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6150" name="Рисунок 5" descr="elk-1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6" y="928689"/>
            <a:ext cx="32861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6" descr="8F7C7764161A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429000"/>
            <a:ext cx="36560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7" descr="image_22812.thumbnai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3048000"/>
            <a:ext cx="3771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47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1981200" y="1"/>
            <a:ext cx="8229600" cy="61261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Все эти предметы похожи на квадрат. Какие ещё предметы квадратной формы ты знаешь?</a:t>
            </a:r>
          </a:p>
        </p:txBody>
      </p:sp>
      <p:sp>
        <p:nvSpPr>
          <p:cNvPr id="922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6FC1B3-957A-4DDD-9F25-79BED4F76D56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7173" name="Рисунок 7" descr="box_oi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9" y="1143001"/>
            <a:ext cx="18573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8" descr="d0bad183d0b1d0b8d0b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071564"/>
            <a:ext cx="3048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9" descr="samokat book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3429000"/>
            <a:ext cx="2957512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10" descr="сова с указкой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786188"/>
            <a:ext cx="278606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72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4397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5400" b="1">
                <a:solidFill>
                  <a:srgbClr val="7030A0"/>
                </a:solidFill>
              </a:rPr>
              <a:t>прямоугольники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981200" y="928689"/>
            <a:ext cx="8686800" cy="51974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У прямоугольника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Четыре уголка,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На него похожи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Полка и доска.</a:t>
            </a:r>
          </a:p>
        </p:txBody>
      </p:sp>
      <p:sp>
        <p:nvSpPr>
          <p:cNvPr id="1229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019DCD-0BD3-4B46-BB5A-F0AFA4F6286F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53125" y="1000126"/>
            <a:ext cx="3714750" cy="13573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0247" name="Рисунок 6" descr="1352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2714625"/>
            <a:ext cx="33575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8" descr="polka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3143250"/>
            <a:ext cx="49530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36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1981200" y="357189"/>
            <a:ext cx="8229600" cy="57689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Эти предметы прямоугольной формы. Какие ещё предметы, похожие на прямоугольник, ты знаешь?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D310C4-B699-448A-BC46-DF481C95F77D}" type="datetime1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1331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094161-A816-45CE-920E-2337E404C08C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7" name="Рисунок 6" descr="4b2226db65cc4683ed2e53b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4572001"/>
            <a:ext cx="25717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1575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643063"/>
            <a:ext cx="38100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24073_Fi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9" y="1714500"/>
            <a:ext cx="1609725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9" descr="сова с указкой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57625"/>
            <a:ext cx="221456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20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11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5400" b="1">
                <a:solidFill>
                  <a:srgbClr val="7030A0"/>
                </a:solidFill>
              </a:rPr>
              <a:t>треугольники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981200" y="928689"/>
            <a:ext cx="8229600" cy="51974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Что такое треугольник,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Должен знать любой дошкольник.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Это клоунский колпак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И ещё дорожный знак.</a:t>
            </a:r>
          </a:p>
        </p:txBody>
      </p:sp>
      <p:sp>
        <p:nvSpPr>
          <p:cNvPr id="1024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13D11A-A327-4336-80AF-D7C46CC2330B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8198" name="Рисунок 5" descr="7542550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000376"/>
            <a:ext cx="4000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6" descr="1_15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714750"/>
            <a:ext cx="44291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55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</TotalTime>
  <Words>324</Words>
  <Application>Microsoft Office PowerPoint</Application>
  <PresentationFormat>Широкоэкранный</PresentationFormat>
  <Paragraphs>69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Bookman Old Style</vt:lpstr>
      <vt:lpstr>Calibri</vt:lpstr>
      <vt:lpstr>Century Gothic</vt:lpstr>
      <vt:lpstr>Wingdings 3</vt:lpstr>
      <vt:lpstr>Легкий дым</vt:lpstr>
      <vt:lpstr>Форма  МБДОУ г. Иркутска детский сад №125 Наумкина Т.Н</vt:lpstr>
      <vt:lpstr>Презентация PowerPoint</vt:lpstr>
      <vt:lpstr>круги</vt:lpstr>
      <vt:lpstr>Презентация PowerPoint</vt:lpstr>
      <vt:lpstr>квадраты</vt:lpstr>
      <vt:lpstr>Презентация PowerPoint</vt:lpstr>
      <vt:lpstr>прямоугольники</vt:lpstr>
      <vt:lpstr>Презентация PowerPoint</vt:lpstr>
      <vt:lpstr>треугольники</vt:lpstr>
      <vt:lpstr>Презентация PowerPoint</vt:lpstr>
      <vt:lpstr>овалы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2024-01-29T06:19:36Z</dcterms:created>
  <dcterms:modified xsi:type="dcterms:W3CDTF">2024-01-29T07:22:14Z</dcterms:modified>
</cp:coreProperties>
</file>