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7810-7C85-43DC-B597-942DDDD1AA5B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6B423-CAFB-4A7F-9263-07B0362E5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2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537"/>
            <a:ext cx="8919527" cy="6552728"/>
          </a:xfrm>
        </p:spPr>
      </p:pic>
    </p:spTree>
    <p:extLst>
      <p:ext uri="{BB962C8B-B14F-4D97-AF65-F5344CB8AC3E}">
        <p14:creationId xmlns:p14="http://schemas.microsoft.com/office/powerpoint/2010/main" val="23425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3" y="620688"/>
            <a:ext cx="8743277" cy="5760640"/>
          </a:xfrm>
        </p:spPr>
      </p:pic>
    </p:spTree>
    <p:extLst>
      <p:ext uri="{BB962C8B-B14F-4D97-AF65-F5344CB8AC3E}">
        <p14:creationId xmlns:p14="http://schemas.microsoft.com/office/powerpoint/2010/main" val="7132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476672"/>
            <a:ext cx="3508113" cy="60486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4896544" cy="6048671"/>
          </a:xfrm>
        </p:spPr>
      </p:pic>
    </p:spTree>
    <p:extLst>
      <p:ext uri="{BB962C8B-B14F-4D97-AF65-F5344CB8AC3E}">
        <p14:creationId xmlns:p14="http://schemas.microsoft.com/office/powerpoint/2010/main" val="10100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21551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95766"/>
            <a:ext cx="6192688" cy="6551591"/>
          </a:xfrm>
        </p:spPr>
      </p:pic>
    </p:spTree>
    <p:extLst>
      <p:ext uri="{BB962C8B-B14F-4D97-AF65-F5344CB8AC3E}">
        <p14:creationId xmlns:p14="http://schemas.microsoft.com/office/powerpoint/2010/main" val="1798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0"/>
          <a:stretch/>
        </p:blipFill>
        <p:spPr>
          <a:xfrm>
            <a:off x="899592" y="117658"/>
            <a:ext cx="7416824" cy="6476513"/>
          </a:xfrm>
        </p:spPr>
      </p:pic>
    </p:spTree>
    <p:extLst>
      <p:ext uri="{BB962C8B-B14F-4D97-AF65-F5344CB8AC3E}">
        <p14:creationId xmlns:p14="http://schemas.microsoft.com/office/powerpoint/2010/main" val="27585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1960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8640960" cy="6476095"/>
          </a:xfrm>
        </p:spPr>
      </p:pic>
    </p:spTree>
    <p:extLst>
      <p:ext uri="{BB962C8B-B14F-4D97-AF65-F5344CB8AC3E}">
        <p14:creationId xmlns:p14="http://schemas.microsoft.com/office/powerpoint/2010/main" val="40518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2" y="404664"/>
            <a:ext cx="8732250" cy="6192688"/>
          </a:xfrm>
        </p:spPr>
      </p:pic>
    </p:spTree>
    <p:extLst>
      <p:ext uri="{BB962C8B-B14F-4D97-AF65-F5344CB8AC3E}">
        <p14:creationId xmlns:p14="http://schemas.microsoft.com/office/powerpoint/2010/main" val="39150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" y="188640"/>
            <a:ext cx="8907676" cy="6441579"/>
          </a:xfrm>
        </p:spPr>
      </p:pic>
    </p:spTree>
    <p:extLst>
      <p:ext uri="{BB962C8B-B14F-4D97-AF65-F5344CB8AC3E}">
        <p14:creationId xmlns:p14="http://schemas.microsoft.com/office/powerpoint/2010/main" val="22448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8352928" cy="5112568"/>
          </a:xfrm>
        </p:spPr>
      </p:pic>
    </p:spTree>
    <p:extLst>
      <p:ext uri="{BB962C8B-B14F-4D97-AF65-F5344CB8AC3E}">
        <p14:creationId xmlns:p14="http://schemas.microsoft.com/office/powerpoint/2010/main" val="28517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8820472" cy="6473009"/>
          </a:xfrm>
        </p:spPr>
      </p:pic>
    </p:spTree>
    <p:extLst>
      <p:ext uri="{BB962C8B-B14F-4D97-AF65-F5344CB8AC3E}">
        <p14:creationId xmlns:p14="http://schemas.microsoft.com/office/powerpoint/2010/main" val="30926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982"/>
            <a:ext cx="6696744" cy="6553085"/>
          </a:xfrm>
        </p:spPr>
      </p:pic>
    </p:spTree>
    <p:extLst>
      <p:ext uri="{BB962C8B-B14F-4D97-AF65-F5344CB8AC3E}">
        <p14:creationId xmlns:p14="http://schemas.microsoft.com/office/powerpoint/2010/main" val="35350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19526" cy="6585595"/>
          </a:xfrm>
        </p:spPr>
      </p:pic>
    </p:spTree>
    <p:extLst>
      <p:ext uri="{BB962C8B-B14F-4D97-AF65-F5344CB8AC3E}">
        <p14:creationId xmlns:p14="http://schemas.microsoft.com/office/powerpoint/2010/main" val="2187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</p:spPr>
      </p:pic>
    </p:spTree>
    <p:extLst>
      <p:ext uri="{BB962C8B-B14F-4D97-AF65-F5344CB8AC3E}">
        <p14:creationId xmlns:p14="http://schemas.microsoft.com/office/powerpoint/2010/main" val="18398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29"/>
            <a:ext cx="8856984" cy="6599321"/>
          </a:xfrm>
        </p:spPr>
      </p:pic>
    </p:spTree>
    <p:extLst>
      <p:ext uri="{BB962C8B-B14F-4D97-AF65-F5344CB8AC3E}">
        <p14:creationId xmlns:p14="http://schemas.microsoft.com/office/powerpoint/2010/main" val="11752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49" y="20960"/>
            <a:ext cx="8964488" cy="6723366"/>
          </a:xfrm>
        </p:spPr>
      </p:pic>
    </p:spTree>
    <p:extLst>
      <p:ext uri="{BB962C8B-B14F-4D97-AF65-F5344CB8AC3E}">
        <p14:creationId xmlns:p14="http://schemas.microsoft.com/office/powerpoint/2010/main" val="1343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13" y="404665"/>
            <a:ext cx="8618459" cy="5544616"/>
          </a:xfrm>
        </p:spPr>
      </p:pic>
    </p:spTree>
    <p:extLst>
      <p:ext uri="{BB962C8B-B14F-4D97-AF65-F5344CB8AC3E}">
        <p14:creationId xmlns:p14="http://schemas.microsoft.com/office/powerpoint/2010/main" val="21844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8" y="404664"/>
            <a:ext cx="9110919" cy="6081539"/>
          </a:xfrm>
        </p:spPr>
      </p:pic>
    </p:spTree>
    <p:extLst>
      <p:ext uri="{BB962C8B-B14F-4D97-AF65-F5344CB8AC3E}">
        <p14:creationId xmlns:p14="http://schemas.microsoft.com/office/powerpoint/2010/main" val="28700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" y="260648"/>
            <a:ext cx="9054401" cy="6081539"/>
          </a:xfrm>
        </p:spPr>
      </p:pic>
    </p:spTree>
    <p:extLst>
      <p:ext uri="{BB962C8B-B14F-4D97-AF65-F5344CB8AC3E}">
        <p14:creationId xmlns:p14="http://schemas.microsoft.com/office/powerpoint/2010/main" val="10171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6632"/>
            <a:ext cx="8208912" cy="6567130"/>
          </a:xfrm>
        </p:spPr>
      </p:pic>
    </p:spTree>
    <p:extLst>
      <p:ext uri="{BB962C8B-B14F-4D97-AF65-F5344CB8AC3E}">
        <p14:creationId xmlns:p14="http://schemas.microsoft.com/office/powerpoint/2010/main" val="14318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2017-10-05T11:32:13Z</dcterms:created>
  <dcterms:modified xsi:type="dcterms:W3CDTF">2018-04-04T03:29:58Z</dcterms:modified>
</cp:coreProperties>
</file>