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1" r:id="rId2"/>
    <p:sldId id="263" r:id="rId3"/>
    <p:sldId id="256" r:id="rId4"/>
    <p:sldId id="264" r:id="rId5"/>
    <p:sldId id="265" r:id="rId6"/>
    <p:sldId id="266" r:id="rId7"/>
    <p:sldId id="26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72930-8442-4036-B7C0-4706F560B369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2CB79-2B03-47A0-B405-6D30EDCB0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29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CB79-2B03-47A0-B405-6D30EDCB013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78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CB79-2B03-47A0-B405-6D30EDCB013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12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CB79-2B03-47A0-B405-6D30EDCB013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590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CB79-2B03-47A0-B405-6D30EDCB013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26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CB79-2B03-47A0-B405-6D30EDCB013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561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CB79-2B03-47A0-B405-6D30EDCB013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34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6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82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55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21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10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8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9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8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4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59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513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25217-12F7-4703-8DF9-D84DE428C4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6A24-FDFF-4A18-B8AA-A9BEFFDF1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3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jpeg"/><Relationship Id="rId5" Type="http://schemas.microsoft.com/office/2007/relationships/hdphoto" Target="../media/hdphoto1.wdp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5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3.jpeg"/><Relationship Id="rId5" Type="http://schemas.openxmlformats.org/officeDocument/2006/relationships/image" Target="../media/image2.png"/><Relationship Id="rId10" Type="http://schemas.openxmlformats.org/officeDocument/2006/relationships/image" Target="../media/image22.jpeg"/><Relationship Id="rId4" Type="http://schemas.microsoft.com/office/2007/relationships/hdphoto" Target="../media/hdphoto4.wdp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microsoft.com/office/2007/relationships/hdphoto" Target="../media/hdphoto5.wdp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534561"/>
            <a:ext cx="7294977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наш родной сибирский лес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вместе с Сибирячком 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4" descr="https://deti.cbs-angarsk.ru/images/stories/kids/birthday/sibiryajok/sibi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" b="97582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465" y="3585410"/>
            <a:ext cx="1849023" cy="34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2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ÐÐ°ÑÑÐ¸Ð½ÐºÐ¸ Ð¿Ð¾ Ð·Ð°Ð¿ÑÐ¾ÑÑ Ð¼ÑÑÐ¸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4" descr="https://deti.cbs-angarsk.ru/images/stories/kids/birthday/sibiryajok/sibir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" b="97582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567" y="3857636"/>
            <a:ext cx="1612232" cy="30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atherineasquithgallery.com/uploads/posts/2021-03/1614593898_2-p-bereza-na-belom-fone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7155" r="33140"/>
          <a:stretch/>
        </p:blipFill>
        <p:spPr>
          <a:xfrm>
            <a:off x="1319409" y="-144463"/>
            <a:ext cx="3156337" cy="7157812"/>
          </a:xfrm>
          <a:prstGeom prst="rect">
            <a:avLst/>
          </a:prstGeom>
        </p:spPr>
      </p:pic>
      <p:pic>
        <p:nvPicPr>
          <p:cNvPr id="20" name="пух" descr="https://2.bp.blogspot.com/-cI4nVn5I4pc/UZh-vNZk9sI/AAAAAAAAGvQ/-a0sNZh4TfY/s1600/%D0%BF%D1%83%D1%85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312" y="474527"/>
            <a:ext cx="1824936" cy="122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береза лист" descr="https://okolo3d.ru/downloadedTextures/foliage/texture_foliage_19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204069" y="582539"/>
            <a:ext cx="1742864" cy="100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лист клена" descr="https://www.publicdomainpictures.net/pictures/200000/velka/autumn-leaves-14743076057vv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832" y="437615"/>
            <a:ext cx="1512168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 descr="https://fs00.infourok.ru/images/doc/213/242480/hello_html_m3fdc8083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312" y="3756994"/>
            <a:ext cx="1368152" cy="1196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https://prikolist.club/wp-content/uploads/2019/07/16-687-631x600.jp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996" y="3740165"/>
            <a:ext cx="1549254" cy="119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9217" y="-24050"/>
            <a:ext cx="23792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Берёза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65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0.28437 0.371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46076 0.602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8993 0.438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65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1719 -0.4150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8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ÐÐ°ÑÑÐ¸Ð½ÐºÐ¸ Ð¿Ð¾ Ð·Ð°Ð¿ÑÐ¾ÑÑ Ð¼ÑÑÐ¸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4" descr="https://www.5-nt.ru/Upload/images/007%20qc-_ZvI2A8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61" l="0" r="100000">
                        <a14:foregroundMark x1="59206" y1="44217" x2="59206" y2="44217"/>
                        <a14:foregroundMark x1="44043" y1="72328" x2="44043" y2="72328"/>
                        <a14:foregroundMark x1="14440" y1="42753" x2="14440" y2="42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591" y="502381"/>
            <a:ext cx="2671664" cy="659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s://thumbs.dreamstime.com/b/%D0%B8%D0%B7%D0%BE%D0%BB%D0%B8%D1%80%D0%BE%D0%B2%D0%B0%D0%BD%D0%BD%D1%8B%D0%B9-%D0%B4%D1%83%D0%B1-%D0%BB%D0%B8%D1%81%D1%82%D1%8C%D0%B5%D0%B2-10629178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422894" y="132903"/>
            <a:ext cx="1541969" cy="143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лист клена" descr="https://www.publicdomainpictures.net/pictures/200000/velka/autumn-leaves-14743076057vv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0984" y="81634"/>
            <a:ext cx="1458640" cy="159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ttps://fs00.infourok.ru/images/doc/213/242480/hello_html_m3fdc8083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017074" y="4837699"/>
            <a:ext cx="1955467" cy="170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лист тополя" descr="http://knife-making.ru/image/data/Chemistry/birch_logo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014" y="118171"/>
            <a:ext cx="1308501" cy="157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пух" descr="https://2.bp.blogspot.com/-cI4nVn5I4pc/UZh-vNZk9sI/AAAAAAAAGvQ/-a0sNZh4TfY/s1600/%D0%BF%D1%83%D1%85.jp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725893" y="4943010"/>
            <a:ext cx="2072000" cy="149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https://i0.wp.com/pesochnizza.ru/wp-content/uploads/2017/07/dub_derevo_zheludi_listya.jp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3823" y="4714867"/>
            <a:ext cx="1451554" cy="195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ttps://deti.cbs-angarsk.ru/images/stories/kids/birthday/sibiryajok/sibir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9" b="97582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567" y="3857636"/>
            <a:ext cx="1612232" cy="30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755" y="160338"/>
            <a:ext cx="2216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Тополь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6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53941 0.1652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deti-krichat-ura-198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-0.35747 -0.204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2" y="-1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deti-krichat-ura-198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ÐÐ°ÑÑÐ¸Ð½ÐºÐ¸ Ð¿Ð¾ Ð·Ð°Ð¿ÑÐ¾ÑÑ Ð¼ÑÑÐ¸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4" descr="https://deti.cbs-angarsk.ru/images/stories/kids/birthday/sibiryajok/sibir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" b="97582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67" y="3857636"/>
            <a:ext cx="1612232" cy="30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g2.freepng.ru/20171127/d06/autumn-tree-png-tree-clipart-5a1c623d89d0a5.134291011511809597564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90" y="577516"/>
            <a:ext cx="7794411" cy="62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пух" descr="https://2.bp.blogspot.com/-cI4nVn5I4pc/UZh-vNZk9sI/AAAAAAAAGvQ/-a0sNZh4TfY/s1600/%D0%BF%D1%83%D1%85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522" y="298017"/>
            <a:ext cx="1824936" cy="122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лист клена" descr="https://www.publicdomainpictures.net/pictures/200000/velka/autumn-leaves-14743076057vv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7" y="1837943"/>
            <a:ext cx="1512168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https://prikolist.club/wp-content/uploads/2019/07/16-687-631x600.jp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98" y="3357740"/>
            <a:ext cx="1549254" cy="119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http://knife-making.ru/image/data/Chemistry/birch_logo.jp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4" y="338705"/>
            <a:ext cx="1022784" cy="134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https://fs00.infourok.ru/images/doc/213/242480/hello_html_m3fdc8083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3" y="4691170"/>
            <a:ext cx="1368152" cy="1196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086198" y="-23898"/>
            <a:ext cx="1628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Клён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9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5608 -0.041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5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79358 0.28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70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0.00023 L 0.30122 0.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1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ÐÐ°ÑÑÐ¸Ð½ÐºÐ¸ Ð¿Ð¾ Ð·Ð°Ð¿ÑÐ¾ÑÑ Ð¼ÑÑÐ¸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4" descr="https://deti.cbs-angarsk.ru/images/stories/kids/birthday/sibiryajok/sibi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" b="97582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72" y="3857636"/>
            <a:ext cx="1612232" cy="30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gas-kvas.com/uploads/posts/2023-02/1676517184_gas-kvas-com-p-risunok-ryabina-detskii-sad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49" y="-346019"/>
            <a:ext cx="5403014" cy="720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цветы шиповника" descr="https://ladyflor.ru/wp-content/uploads/2017/11/rosa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61" y="163065"/>
            <a:ext cx="1529081" cy="160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плоды шиповника" descr="https://thumbs.dreamstime.com/b/%D0%BF-%D0%BE-%D1%8B-%D1%88%D0%B8%D0%BF%D0%BE%D0%B2%D0%BD%D0%B8%D0%BA%D0%B0-canina-%D1%80%D0%BE%D0%B7%D1%8B-6484966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96921" y="3496225"/>
            <a:ext cx="1542568" cy="1579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лист рябины" descr="https://ds04.infourok.ru/uploads/ex/107a/000b2081-5da81501/img14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1247" y="5331031"/>
            <a:ext cx="1549007" cy="122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цвет рябины" descr="https://bigenc.ru/media/2016/10/27/1235278834/29737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44" y="1806589"/>
            <a:ext cx="1643314" cy="159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плоды рябины" descr="https://thumbs.dreamstime.com/b/%D1%8F%D0%B3%D0%BE%D0%B4%D1%8B-%D1%80%D1%8F%D0%B1%D0%B8%D0%BD%D1%8B-%D0%B2%D0%B5%D0%BA%D1%82%D0%BE%D1%80%D0%B0-103472265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394" y="252738"/>
            <a:ext cx="1462601" cy="164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лист шиповника" descr="https://st.depositphotos.com/2071131/4287/i/950/depositphotos_42873819-stock-photo-green-rose-leaves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84935" y="2221988"/>
            <a:ext cx="1739516" cy="1237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880591" y="0"/>
            <a:ext cx="230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Рябина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89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11493 1.185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5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54584 0.89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4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39392 0.1826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0713 L 0.41007 0.686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3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4 -0.11806 L 0.25591 -0.2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23 0.07338 L 0.48473 0.0118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9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ÐÐ°ÑÑÐ¸Ð½ÐºÐ¸ Ð¿Ð¾ Ð·Ð°Ð¿ÑÐ¾ÑÑ Ð¼ÑÑÐ¸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https://blogger.googleusercontent.com/img/b/R29vZ2xl/AVvXsEhk-oUUn7Y2lMqXtOJoa4TdjKvRP2XfSt8-ZDutIyzpQ5BQDhwdy_7Q59GEFReD58ZDTyyTnztoQtKhFgSvOFKbNVLBFXNfZXcr8zCntIt06eJgqh-rDUiz5xwcjfQVMAnzZFGbdljha6-jU3gFAEXEu3iDdYQwPqihw-2YKZIXfLML9eBSGVNPZbaECh4/s1600/1-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58" b="97075" l="5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16" r="46547" b="2377"/>
          <a:stretch/>
        </p:blipFill>
        <p:spPr bwMode="auto">
          <a:xfrm>
            <a:off x="4026113" y="1315943"/>
            <a:ext cx="4873191" cy="55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deti.cbs-angarsk.ru/images/stories/kids/birthday/sibiryajok/sibir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" b="97582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72" y="3857636"/>
            <a:ext cx="1612232" cy="30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цветы шиповника" descr="https://ladyflor.ru/wp-content/uploads/2017/11/rosa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0" y="235264"/>
            <a:ext cx="1529081" cy="160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плоды шиповника" descr="https://thumbs.dreamstime.com/b/%D0%BF-%D0%BE-%D1%8B-%D1%88%D0%B8%D0%BF%D0%BE%D0%B2%D0%BD%D0%B8%D0%BA%D0%B0-canina-%D1%80%D0%BE%D0%B7%D1%8B-64849667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83513" y="283559"/>
            <a:ext cx="1542568" cy="1579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лист рябины" descr="https://ds04.infourok.ru/uploads/ex/107a/000b2081-5da81501/img14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3576" y="3802316"/>
            <a:ext cx="1549007" cy="122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цвет рябины" descr="https://bigenc.ru/media/2016/10/27/1235278834/29737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58" y="2022057"/>
            <a:ext cx="1643314" cy="159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плоды рябины" descr="https://thumbs.dreamstime.com/b/%D1%8F%D0%B3%D0%BE%D0%B4%D1%8B-%D1%80%D1%8F%D0%B1%D0%B8%D0%BD%D1%8B-%D0%B2%D0%B5%D0%BA%D1%82%D0%BE%D1%80%D0%B0-103472265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4817" y="2075511"/>
            <a:ext cx="1462601" cy="164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лист шиповника" descr="https://st.depositphotos.com/2071131/4287/i/950/depositphotos_42873819-stock-photo-green-rose-leaves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57889" y="4101095"/>
            <a:ext cx="1739516" cy="1237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644634" y="160338"/>
            <a:ext cx="3284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Шиповник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038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0.56129 0.0143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07239 0.469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18576 0.354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07129 L 0.63125 0.0013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46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-0.11806 L -0.54739 0.1865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24 0.07338 L -0.70295 0.6821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77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ÐÐ°ÑÑÐ¸Ð½ÐºÐ¸ Ð¿Ð¾ Ð·Ð°Ð¿ÑÐ¾ÑÑ Ð¼ÑÑÐ¸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4" descr="https://get.pxhere.com/photo/tree-branch-needle-plant-pine-christmas-fir-christmas-tree-conifer-christmas-decoration-twigs-spruce-holidays-happy-holidays-pine-family-woody-plant-temperate-coniferous-forest-land-plant-christmas-tree-christmas-1216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04">
                        <a14:foregroundMark x1="63248" y1="31148" x2="63248" y2="31148"/>
                        <a14:foregroundMark x1="64316" y1="25995" x2="64316" y2="2599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18013" y="1925052"/>
            <a:ext cx="4360242" cy="5146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8" descr="https://i2.wp.com/agronomu.com/media/res/2/0/6/1/9/20619.olw27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358" y="2196209"/>
            <a:ext cx="2885760" cy="4689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14" descr="http://maximovshop.ru/system/product_group/126/image_catalog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14" l="889" r="100000">
                        <a14:foregroundMark x1="28889" y1="51216" x2="28889" y2="51216"/>
                        <a14:foregroundMark x1="32667" y1="48947" x2="32667" y2="48947"/>
                        <a14:foregroundMark x1="42667" y1="87034" x2="42667" y2="87034"/>
                        <a14:foregroundMark x1="41556" y1="97245" x2="41556" y2="97245"/>
                        <a14:foregroundMark x1="69333" y1="72771" x2="69333" y2="72771"/>
                        <a14:foregroundMark x1="37778" y1="25770" x2="37778" y2="25770"/>
                        <a14:foregroundMark x1="38889" y1="35494" x2="38889" y2="35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461" y="1949115"/>
            <a:ext cx="2452083" cy="4936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https://deti.cbs-angarsk.ru/images/stories/kids/birthday/sibiryajok/sibir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9" b="97582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84" y="3885744"/>
            <a:ext cx="1612232" cy="30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кедровая шишка" descr="https://krimroza.ru/upload/iblock/8c0/8c0c0bc21da846aa4c7dda54e878d4ff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55" y="-40765"/>
            <a:ext cx="1967362" cy="1803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сосновая шишка" descr="https://thumbs.dreamstime.com/b/%D1%81%D0%BE%D1%81%D0%B5%D0%BD%D0%BA%D0%B0-%D0%BF%D1%80%D0%B5-%D0%BF%D0%BE%D1%81%D1%8B-%D0%BA%D0%B8-%D0%B1-%D0%B8%D0%B7%D0%BA%D0%B8%D0%BC-%D0%B8%D0%B7%D0%BE-%D0%B8%D1%80%D0%BE%D0%B2%D0%B0%D0%BD%D0%BD%D0%B0%D1%8F-%D0%BA%D0%BE%D0%BD%D1%83%D1%81%D0%BE%D0%BC-%D0%B2%D0%B2%D0%B5%D1%80%D1%85-%D0%BF%D0%BE-%D0%B1%D0%B5-%D0%B8%D0%B7%D0%BD%D0%B5-60838885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3836" y="458659"/>
            <a:ext cx="2485468" cy="173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еловая шишка" descr="https://st.depositphotos.com/2980211/3711/i/950/depositphotos_37114591-stock-photo-cone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098" y="-40765"/>
            <a:ext cx="1512168" cy="196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9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6434 0.336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0" y="1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deti-krichat-ura-198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35191 0.332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4" y="1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deti-krichat-ura-198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-0.31233 0.2696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1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deti-krichat-ura-198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</TotalTime>
  <Words>19</Words>
  <Application>Microsoft Office PowerPoint</Application>
  <PresentationFormat>Экран (4:3)</PresentationFormat>
  <Paragraphs>13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2019-03-01T09:17:51Z</dcterms:created>
  <dcterms:modified xsi:type="dcterms:W3CDTF">2023-10-05T07:53:09Z</dcterms:modified>
</cp:coreProperties>
</file>