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311" r:id="rId2"/>
    <p:sldId id="256" r:id="rId3"/>
    <p:sldId id="312" r:id="rId4"/>
    <p:sldId id="303" r:id="rId5"/>
    <p:sldId id="304" r:id="rId6"/>
    <p:sldId id="257" r:id="rId7"/>
    <p:sldId id="258" r:id="rId8"/>
    <p:sldId id="333" r:id="rId9"/>
    <p:sldId id="334" r:id="rId10"/>
    <p:sldId id="287" r:id="rId11"/>
    <p:sldId id="313" r:id="rId12"/>
    <p:sldId id="286" r:id="rId13"/>
    <p:sldId id="335" r:id="rId14"/>
    <p:sldId id="315" r:id="rId15"/>
    <p:sldId id="336" r:id="rId16"/>
    <p:sldId id="337" r:id="rId17"/>
    <p:sldId id="319" r:id="rId18"/>
    <p:sldId id="332" r:id="rId19"/>
    <p:sldId id="288" r:id="rId20"/>
    <p:sldId id="339" r:id="rId21"/>
    <p:sldId id="289" r:id="rId22"/>
    <p:sldId id="348" r:id="rId23"/>
    <p:sldId id="338" r:id="rId24"/>
    <p:sldId id="291" r:id="rId25"/>
    <p:sldId id="285" r:id="rId26"/>
    <p:sldId id="292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50" r:id="rId35"/>
    <p:sldId id="293" r:id="rId36"/>
    <p:sldId id="351" r:id="rId37"/>
    <p:sldId id="352" r:id="rId38"/>
    <p:sldId id="354" r:id="rId39"/>
    <p:sldId id="316" r:id="rId40"/>
    <p:sldId id="301" r:id="rId41"/>
    <p:sldId id="353" r:id="rId42"/>
    <p:sldId id="299" r:id="rId43"/>
    <p:sldId id="322" r:id="rId44"/>
    <p:sldId id="321" r:id="rId45"/>
    <p:sldId id="320" r:id="rId46"/>
    <p:sldId id="324" r:id="rId47"/>
    <p:sldId id="326" r:id="rId48"/>
    <p:sldId id="329" r:id="rId49"/>
    <p:sldId id="323" r:id="rId50"/>
    <p:sldId id="325" r:id="rId51"/>
    <p:sldId id="327" r:id="rId52"/>
    <p:sldId id="328" r:id="rId53"/>
    <p:sldId id="330" r:id="rId54"/>
    <p:sldId id="340" r:id="rId55"/>
    <p:sldId id="331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AC8"/>
    <a:srgbClr val="E1C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8" autoAdjust="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5AED1-A38D-4ECA-A1A3-86A324003856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3AEF6-2C3B-4B15-85FE-265B2D086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6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так давно ... лет назад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Построен был чудесный детский сад.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Сюда детишки из дому спешат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вечером - не уведешь никак.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Здесь воспитатели - специалисты классные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нянечки заботливы и ласковы.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Уютно здесь, красиво и светло.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Нам с садом этим крупно повезло.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EF6-2C3B-4B15-85FE-265B2D08651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1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EF6-2C3B-4B15-85FE-265B2D08651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EF6-2C3B-4B15-85FE-265B2D08651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EF6-2C3B-4B15-85FE-265B2D08651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EF6-2C3B-4B15-85FE-265B2D08651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EF6-2C3B-4B15-85FE-265B2D08651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EF6-2C3B-4B15-85FE-265B2D08651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85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sun9-51.userapi.com/c626416/u177945568/video/y_9c02686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14792" r="-781" b="14792"/>
          <a:stretch/>
        </p:blipFill>
        <p:spPr bwMode="auto">
          <a:xfrm>
            <a:off x="251520" y="3717032"/>
            <a:ext cx="5688632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етсад\Desktop\Юбилей ДОУ ФОТО 2021\Кристина П\IMG_37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r="8900" b="8080"/>
          <a:stretch/>
        </p:blipFill>
        <p:spPr bwMode="auto">
          <a:xfrm>
            <a:off x="3131840" y="260648"/>
            <a:ext cx="4474355" cy="305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28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Фото к юбилею\Ландина Н.В..jpg"/>
          <p:cNvPicPr>
            <a:picLocks noChangeAspect="1" noChangeArrowheads="1"/>
          </p:cNvPicPr>
          <p:nvPr/>
        </p:nvPicPr>
        <p:blipFill>
          <a:blip r:embed="rId2" cstate="print">
            <a:lum bright="-3000" contrast="14000"/>
          </a:blip>
          <a:srcRect l="8452" t="5556" r="2803"/>
          <a:stretch>
            <a:fillRect/>
          </a:stretch>
        </p:blipFill>
        <p:spPr bwMode="auto">
          <a:xfrm>
            <a:off x="142844" y="4000504"/>
            <a:ext cx="2272239" cy="275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214546" y="5657671"/>
            <a:ext cx="371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ЛАНДИНА</a:t>
            </a:r>
          </a:p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Надежда Васильевна</a:t>
            </a:r>
            <a:endParaRPr lang="ru-RU" sz="24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46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F:\Фото Юбилей\Фото к юбилею\IMG_8394.JPG"/>
          <p:cNvPicPr>
            <a:picLocks noChangeAspect="1" noChangeArrowheads="1"/>
          </p:cNvPicPr>
          <p:nvPr/>
        </p:nvPicPr>
        <p:blipFill>
          <a:blip r:embed="rId3" cstate="print"/>
          <a:srcRect l="20833" t="15625" r="11111" b="23958"/>
          <a:stretch>
            <a:fillRect/>
          </a:stretch>
        </p:blipFill>
        <p:spPr bwMode="auto">
          <a:xfrm>
            <a:off x="2500297" y="1000108"/>
            <a:ext cx="3741873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706121" y="238079"/>
            <a:ext cx="5072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ВАХТЁР</a:t>
            </a:r>
            <a:endParaRPr lang="ru-RU" sz="32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os1.i.ua/1/9/5784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63645"/>
            <a:ext cx="8686801" cy="649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357158" y="1142984"/>
            <a:ext cx="5500726" cy="391165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Спасибо, наши дорогие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 Ваши силы и Ваш труд.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Мы никогда Вас не забудем,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Ведь путь Ваш сложен был и крут.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Благодарим Вас за заботу,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 блеск и ласку Ваших глаз,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Нелёгкую Вашу работу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Поклон земной Вам всем от нас!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08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Наши фотки\Детский сад\2010-2011\11г.03.08\IMG_8729.JPG"/>
          <p:cNvPicPr>
            <a:picLocks noChangeAspect="1" noChangeArrowheads="1"/>
          </p:cNvPicPr>
          <p:nvPr/>
        </p:nvPicPr>
        <p:blipFill>
          <a:blip r:embed="rId2">
            <a:lum bright="-4000" contrast="3000"/>
          </a:blip>
          <a:srcRect l="19531" t="23958" r="60156" b="37500"/>
          <a:stretch>
            <a:fillRect/>
          </a:stretch>
        </p:blipFill>
        <p:spPr bwMode="auto">
          <a:xfrm>
            <a:off x="1116336" y="404664"/>
            <a:ext cx="3143272" cy="4473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9646"/>
            <a:ext cx="5114932" cy="78583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НАШИ ВЕТЕРАНЫ</a:t>
            </a:r>
            <a:endParaRPr lang="ru-RU" sz="24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Администратор\Рабочий стол\Фото к юбилею\Карамзина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10000" contrast="39000"/>
          </a:blip>
          <a:srcRect/>
          <a:stretch>
            <a:fillRect/>
          </a:stretch>
        </p:blipFill>
        <p:spPr bwMode="auto">
          <a:xfrm>
            <a:off x="0" y="3284984"/>
            <a:ext cx="1643042" cy="2399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16058" y="5290304"/>
            <a:ext cx="4071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КАРАМЗИНА</a:t>
            </a:r>
          </a:p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Валентина Фёдоровна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медицинская сестра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45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8024" y="5373216"/>
            <a:ext cx="4500594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ИЛЬИНА</a:t>
            </a:r>
          </a:p>
          <a:p>
            <a:pPr lvl="1" algn="ctr"/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Эльза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Михайловна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39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9697" name="Picture 1" descr="F:\Фото Юбилей\Фото к юбилею\Ильи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104" y="692696"/>
            <a:ext cx="2714644" cy="4261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F:\Фото Юбилей\Фото к юбилею\Ильина ста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571876"/>
            <a:ext cx="1593353" cy="2205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5191769"/>
            <a:ext cx="3347864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КАЗАНИНА </a:t>
            </a:r>
          </a:p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Тамара Юрьевна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lvl="1" algn="ctr"/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34 года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 descr="F:\Фото Юбилей\Фото к юбилею\Стелькина Е.Ф 1.JPG"/>
          <p:cNvPicPr>
            <a:picLocks noChangeAspect="1" noChangeArrowheads="1"/>
          </p:cNvPicPr>
          <p:nvPr/>
        </p:nvPicPr>
        <p:blipFill>
          <a:blip r:embed="rId3"/>
          <a:srcRect l="10445" t="8333"/>
          <a:stretch>
            <a:fillRect/>
          </a:stretch>
        </p:blipFill>
        <p:spPr bwMode="auto">
          <a:xfrm>
            <a:off x="5394151" y="548680"/>
            <a:ext cx="2928958" cy="4509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t="6754"/>
          <a:stretch>
            <a:fillRect/>
          </a:stretch>
        </p:blipFill>
        <p:spPr bwMode="auto">
          <a:xfrm>
            <a:off x="4860032" y="3251452"/>
            <a:ext cx="1643074" cy="197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D:\Фото Юбилей\Лучшие\Лучшие\IMG_6748.jpg"/>
          <p:cNvPicPr>
            <a:picLocks noChangeAspect="1" noChangeArrowheads="1"/>
          </p:cNvPicPr>
          <p:nvPr/>
        </p:nvPicPr>
        <p:blipFill>
          <a:blip r:embed="rId5" cstate="print"/>
          <a:srcRect l="8188" t="8190"/>
          <a:stretch>
            <a:fillRect/>
          </a:stretch>
        </p:blipFill>
        <p:spPr bwMode="auto">
          <a:xfrm>
            <a:off x="899592" y="654334"/>
            <a:ext cx="3103730" cy="4541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D:\Фото Юбилей\Фото к юбилею\Казанина.jpg"/>
          <p:cNvPicPr>
            <a:picLocks noChangeAspect="1" noChangeArrowheads="1"/>
          </p:cNvPicPr>
          <p:nvPr/>
        </p:nvPicPr>
        <p:blipFill>
          <a:blip r:embed="rId6" cstate="print"/>
          <a:srcRect l="5168" t="8450" r="6977"/>
          <a:stretch>
            <a:fillRect/>
          </a:stretch>
        </p:blipFill>
        <p:spPr bwMode="auto">
          <a:xfrm>
            <a:off x="251520" y="3284984"/>
            <a:ext cx="1576966" cy="200984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52809" y="5179218"/>
            <a:ext cx="4500594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СТЕЛЬКИНА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Евгения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Фёдоровна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30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491880" y="-131500"/>
            <a:ext cx="5114932" cy="78583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НАШИ ВЕТЕРАНЫ</a:t>
            </a:r>
            <a:endParaRPr lang="ru-RU" sz="24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595" y="4919008"/>
            <a:ext cx="4500594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ГРАЧЁВА</a:t>
            </a:r>
          </a:p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Лилия Ивановна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помощник воспитателя,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кухонный работник</a:t>
            </a:r>
          </a:p>
          <a:p>
            <a:pPr lvl="1" algn="ctr"/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25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/>
          <a:srcRect l="60715" t="35122" r="30431" b="49629"/>
          <a:stretch>
            <a:fillRect/>
          </a:stretch>
        </p:blipFill>
        <p:spPr bwMode="auto">
          <a:xfrm>
            <a:off x="670941" y="437726"/>
            <a:ext cx="3736082" cy="4530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4" name="Picture 2" descr="F:\Фото Юбилей\Фото стар\007 1.jpeg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 l="76107" t="7408" r="16524" b="79972"/>
          <a:stretch>
            <a:fillRect/>
          </a:stretch>
        </p:blipFill>
        <p:spPr bwMode="auto">
          <a:xfrm>
            <a:off x="138595" y="3251051"/>
            <a:ext cx="1815598" cy="1815598"/>
          </a:xfrm>
          <a:prstGeom prst="rect">
            <a:avLst/>
          </a:prstGeom>
          <a:noFill/>
        </p:spPr>
      </p:pic>
      <p:pic>
        <p:nvPicPr>
          <p:cNvPr id="9" name="Picture 1" descr="F:\Фото Юбилей\Фото к юбилею\Шахова.jpg"/>
          <p:cNvPicPr>
            <a:picLocks noChangeAspect="1" noChangeArrowheads="1"/>
          </p:cNvPicPr>
          <p:nvPr/>
        </p:nvPicPr>
        <p:blipFill>
          <a:blip r:embed="rId5"/>
          <a:srcRect l="8691" t="10744"/>
          <a:stretch>
            <a:fillRect/>
          </a:stretch>
        </p:blipFill>
        <p:spPr bwMode="auto">
          <a:xfrm>
            <a:off x="5744666" y="548680"/>
            <a:ext cx="3286148" cy="455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F:\Фото Юбилей\Фото стар\008.jpe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l="40046" t="43765" r="48693" b="37457"/>
          <a:stretch>
            <a:fillRect/>
          </a:stretch>
        </p:blipFill>
        <p:spPr bwMode="auto">
          <a:xfrm>
            <a:off x="4964851" y="3645024"/>
            <a:ext cx="1523344" cy="168373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964851" y="5103674"/>
            <a:ext cx="4207674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ШАХОВА</a:t>
            </a:r>
          </a:p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Лидия Андреевна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учитель-дефектолог</a:t>
            </a:r>
          </a:p>
          <a:p>
            <a:pPr lvl="1" algn="ctr"/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23 года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930729" y="-99392"/>
            <a:ext cx="5114932" cy="78583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НАШИ ВЕТЕРАНЫ</a:t>
            </a:r>
            <a:endParaRPr lang="ru-RU" sz="24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1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64088" y="5229200"/>
            <a:ext cx="3571868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ЛУГОВСКАЯ</a:t>
            </a:r>
          </a:p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Ольга Анатольевна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21 год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6626" name="Picture 2" descr="http://uld1.mycdn.me/image?t=0&amp;bid=509119656216&amp;id=509119656216&amp;plc=WEB&amp;tkn=*Sb1Pj1A9ZnRBJiRtbA59mK6pk3Y"/>
          <p:cNvPicPr>
            <a:picLocks noChangeAspect="1" noChangeArrowheads="1"/>
          </p:cNvPicPr>
          <p:nvPr/>
        </p:nvPicPr>
        <p:blipFill>
          <a:blip r:embed="rId2"/>
          <a:srcRect l="19500" r="12452"/>
          <a:stretch>
            <a:fillRect/>
          </a:stretch>
        </p:blipFill>
        <p:spPr bwMode="auto">
          <a:xfrm>
            <a:off x="4860032" y="140496"/>
            <a:ext cx="4166102" cy="4824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F:\Фото Юбилей\Фото стар\008.jpe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60495" t="30407" r="30133" b="53525"/>
          <a:stretch>
            <a:fillRect/>
          </a:stretch>
        </p:blipFill>
        <p:spPr bwMode="auto">
          <a:xfrm>
            <a:off x="4831507" y="3573016"/>
            <a:ext cx="1571636" cy="1785950"/>
          </a:xfrm>
          <a:prstGeom prst="rect">
            <a:avLst/>
          </a:prstGeom>
          <a:noFill/>
        </p:spPr>
      </p:pic>
      <p:pic>
        <p:nvPicPr>
          <p:cNvPr id="10" name="Picture 1" descr="F:\Фото Юбилей\Лучшие\Лучшие\IMG_6766.jpg"/>
          <p:cNvPicPr>
            <a:picLocks noChangeAspect="1" noChangeArrowheads="1"/>
          </p:cNvPicPr>
          <p:nvPr/>
        </p:nvPicPr>
        <p:blipFill>
          <a:blip r:embed="rId4" cstate="print">
            <a:lum bright="-2000" contrast="5000"/>
          </a:blip>
          <a:srcRect/>
          <a:stretch>
            <a:fillRect/>
          </a:stretch>
        </p:blipFill>
        <p:spPr bwMode="auto">
          <a:xfrm>
            <a:off x="1152890" y="150002"/>
            <a:ext cx="3143285" cy="4715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Documents and Settings\Администратор\Рабочий стол\Фото к юбилею\Василевская И..jpg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-2000" contrast="44000"/>
          </a:blip>
          <a:srcRect l="12307" t="3293" r="7694" b="4507"/>
          <a:stretch>
            <a:fillRect/>
          </a:stretch>
        </p:blipFill>
        <p:spPr bwMode="auto">
          <a:xfrm>
            <a:off x="63672" y="2996953"/>
            <a:ext cx="1700016" cy="236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867144" y="5229200"/>
            <a:ext cx="371477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ВАСИЛЕВСКАЯ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Ирина Борисовна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медицинская сестра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24 года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670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85794"/>
            <a:ext cx="3571900" cy="421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Documents and Settings\Администратор\Рабочий стол\Фото к юбилею\Третьякова стар.jpg"/>
          <p:cNvPicPr>
            <a:picLocks noChangeAspect="1" noChangeArrowheads="1"/>
          </p:cNvPicPr>
          <p:nvPr/>
        </p:nvPicPr>
        <p:blipFill>
          <a:blip r:embed="rId4" cstate="print"/>
          <a:srcRect l="7736"/>
          <a:stretch>
            <a:fillRect/>
          </a:stretch>
        </p:blipFill>
        <p:spPr bwMode="auto">
          <a:xfrm>
            <a:off x="142844" y="3643314"/>
            <a:ext cx="1704321" cy="2072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14414" y="5288340"/>
            <a:ext cx="3500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ТРЕТЬЯКОВА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Ирина Владимировна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инструктор по ФИЗО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16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3406" y="5288340"/>
            <a:ext cx="4500594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МИХАЛЁВА</a:t>
            </a:r>
          </a:p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Людмила Олеговна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Учитель-дефектолог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16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5601" name="Picture 1" descr="F:\Фото Юбилей\Фото к юбилею\Михалёва.jpg"/>
          <p:cNvPicPr>
            <a:picLocks noChangeAspect="1" noChangeArrowheads="1"/>
          </p:cNvPicPr>
          <p:nvPr/>
        </p:nvPicPr>
        <p:blipFill>
          <a:blip r:embed="rId5"/>
          <a:srcRect t="2293" r="3682"/>
          <a:stretch>
            <a:fillRect/>
          </a:stretch>
        </p:blipFill>
        <p:spPr bwMode="auto">
          <a:xfrm>
            <a:off x="5214942" y="714356"/>
            <a:ext cx="3102104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F:\Фото Юбилей\Фото стар\014.jpeg"/>
          <p:cNvPicPr>
            <a:picLocks noChangeAspect="1" noChangeArrowheads="1"/>
          </p:cNvPicPr>
          <p:nvPr/>
        </p:nvPicPr>
        <p:blipFill>
          <a:blip r:embed="rId6" cstate="print">
            <a:lum bright="11000" contrast="18000"/>
          </a:blip>
          <a:srcRect l="76602" t="28989" r="14225" b="53041"/>
          <a:stretch>
            <a:fillRect/>
          </a:stretch>
        </p:blipFill>
        <p:spPr bwMode="auto">
          <a:xfrm>
            <a:off x="4357686" y="3500438"/>
            <a:ext cx="1763210" cy="2143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6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88340"/>
            <a:ext cx="4071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ДУДНИК</a:t>
            </a:r>
          </a:p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Татьяна Михайловна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повар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13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6380" y="5288340"/>
            <a:ext cx="3571868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КАЗАКОВА</a:t>
            </a:r>
          </a:p>
          <a:p>
            <a:pPr lvl="1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Лидия Дмитриевна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повар</a:t>
            </a:r>
          </a:p>
          <a:p>
            <a:pPr lvl="1"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14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9" name="Picture 3" descr="F:\Фото Юбилей\Фото к юбилею\Дудник Т.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3776278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F:\Фото Юбилей\Фото к юбилею\Казакова Л.Д.jpg"/>
          <p:cNvPicPr>
            <a:picLocks noChangeAspect="1" noChangeArrowheads="1"/>
          </p:cNvPicPr>
          <p:nvPr/>
        </p:nvPicPr>
        <p:blipFill>
          <a:blip r:embed="rId3"/>
          <a:srcRect t="3151" r="1612"/>
          <a:stretch>
            <a:fillRect/>
          </a:stretch>
        </p:blipFill>
        <p:spPr bwMode="auto">
          <a:xfrm>
            <a:off x="5072066" y="642738"/>
            <a:ext cx="3759982" cy="4605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os1.i.ua/1/9/5784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63645"/>
            <a:ext cx="8686801" cy="649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357158" y="1142984"/>
            <a:ext cx="5500726" cy="391165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Спасибо, наши дорогие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 Ваши силы и Ваш труд.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Мы никогда Вас не забудем,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Ведь путь Ваш сложен был и крут.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Благодарим Вас за заботу,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 блеск и ласку Ваших глаз,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Нелёгкую Вашу работу</a:t>
            </a:r>
            <a:b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Поклон земной Вам всем от нас!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08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572" y="214290"/>
            <a:ext cx="7572428" cy="64294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  <a:endParaRPr lang="ru-RU" sz="32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Администратор\Рабочий стол\Фото к юбилею\Костенёва Л.Н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071942"/>
            <a:ext cx="2403048" cy="2567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643174" y="5657671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КОСТЕНЁВА 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Любовь Николаевна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37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 descr="D:\Фото Юбилей\Лучшие\IMG_6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857232"/>
            <a:ext cx="3190602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Фото Юбилей\Детский сад 1\SDC10515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5" y="-1"/>
            <a:ext cx="5072066" cy="3574381"/>
          </a:xfrm>
          <a:prstGeom prst="rect">
            <a:avLst/>
          </a:prstGeom>
          <a:noFill/>
        </p:spPr>
      </p:pic>
      <p:pic>
        <p:nvPicPr>
          <p:cNvPr id="1026" name="Picture 2" descr="C:\Documents and Settings\Администратор\Рабочий стол\Фото к юбилею\Д.сад стар..jpg"/>
          <p:cNvPicPr>
            <a:picLocks noChangeAspect="1" noChangeArrowheads="1"/>
          </p:cNvPicPr>
          <p:nvPr/>
        </p:nvPicPr>
        <p:blipFill>
          <a:blip r:embed="rId4" cstate="print"/>
          <a:srcRect r="9925" b="2273"/>
          <a:stretch>
            <a:fillRect/>
          </a:stretch>
        </p:blipFill>
        <p:spPr bwMode="auto">
          <a:xfrm>
            <a:off x="0" y="3921690"/>
            <a:ext cx="4643438" cy="293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85918" y="3286124"/>
            <a:ext cx="5214942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63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Ясли-сад №128</a:t>
            </a:r>
          </a:p>
          <a:p>
            <a:pPr algn="ctr"/>
            <a:r>
              <a:rPr lang="ru-RU" sz="2000" b="1" dirty="0" smtClean="0">
                <a:ln w="63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Октябрьского района города Иркутска</a:t>
            </a:r>
          </a:p>
          <a:p>
            <a:pPr algn="ctr"/>
            <a:r>
              <a:rPr lang="ru-RU" sz="2000" b="1" dirty="0" smtClean="0">
                <a:ln w="63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был открыт 26 марта 1966 года</a:t>
            </a:r>
            <a:endParaRPr lang="ru-RU" sz="2000" b="1" dirty="0">
              <a:ln w="635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7422" y="1"/>
            <a:ext cx="5072098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УЧРЕЖДЕНИЕ ГОРОДА ИРКУТСКА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ДЕТСКИЙ САД № 128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22" y="285728"/>
            <a:ext cx="5786478" cy="71438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УЧИТЕЛЯ-ДЕФЕКТОЛОГИ</a:t>
            </a:r>
            <a:endParaRPr lang="ru-RU" sz="32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20" y="5679299"/>
            <a:ext cx="314324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ЧЕРНИГОВА Екатерина Ивановна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14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57671"/>
            <a:ext cx="3000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МАКАГОН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Евгения Сергеевна 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Стаж:19 лет 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Наши фотки\Детский сад\Юбилей детского сада 2016\Фото Игорь\Лучшие\IMG_6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2881067" cy="432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D:\Наши фотки\Детский сад\Юбилей детского сада 2016\Фото Игорь\IMG_6675.jpg"/>
          <p:cNvPicPr>
            <a:picLocks noChangeAspect="1" noChangeArrowheads="1"/>
          </p:cNvPicPr>
          <p:nvPr/>
        </p:nvPicPr>
        <p:blipFill>
          <a:blip r:embed="rId3" cstate="print"/>
          <a:srcRect t="6597" r="6716"/>
          <a:stretch>
            <a:fillRect/>
          </a:stretch>
        </p:blipFill>
        <p:spPr bwMode="auto">
          <a:xfrm>
            <a:off x="3143240" y="1357298"/>
            <a:ext cx="2857520" cy="432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868144" y="5679298"/>
            <a:ext cx="3528392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ДЕМБОВСКАЯ Екатерина Николаевна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 года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28" y="1337875"/>
            <a:ext cx="2898068" cy="430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5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142852"/>
            <a:ext cx="5072098" cy="64294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УЧИТЕЛЯ-ЛОГОПЕДЫ</a:t>
            </a:r>
            <a:endParaRPr lang="ru-RU" sz="32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8879" y="5589240"/>
            <a:ext cx="2928958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КРИВОШЕИНА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Юлия Сергеевна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13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аши фотки\Детский сад\Юбилей детского сада 2016\Фото Игорь\Лучшие\Кривошеина 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93" y="692696"/>
            <a:ext cx="3135144" cy="4730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64088" y="5596830"/>
            <a:ext cx="36004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ВАВИЛОВА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Анастасия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Валерьевна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 года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4" t="29742" r="23693"/>
          <a:stretch/>
        </p:blipFill>
        <p:spPr bwMode="auto">
          <a:xfrm>
            <a:off x="5818956" y="758951"/>
            <a:ext cx="2768502" cy="486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142852"/>
            <a:ext cx="5357850" cy="64293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- ПСИХОЛОГ</a:t>
            </a:r>
            <a:endParaRPr lang="ru-RU" sz="28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0603" y="5373216"/>
            <a:ext cx="35136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ДУБОДЕЛОВА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Геннадьевна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Стаж: 2 года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2" r="4257"/>
          <a:stretch/>
        </p:blipFill>
        <p:spPr bwMode="auto">
          <a:xfrm>
            <a:off x="2339751" y="1389620"/>
            <a:ext cx="3584505" cy="398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8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142852"/>
            <a:ext cx="5357850" cy="64293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КУЛЬТУРЫ</a:t>
            </a:r>
            <a:endParaRPr lang="ru-RU" sz="28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76070" y="5517232"/>
            <a:ext cx="33827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ШУТИЛОВА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Валерьевна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Стаж: 1 год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70" y="1052736"/>
            <a:ext cx="3252639" cy="433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7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142852"/>
            <a:ext cx="4143404" cy="101122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ВОСПИТАТЕЛИ </a:t>
            </a:r>
            <a:b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более 30 лет педагогического стажа</a:t>
            </a:r>
            <a:endParaRPr lang="ru-RU" sz="28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42337"/>
            <a:ext cx="3071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БУШУЕВА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Ольга Константиновна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42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5701" y="5830989"/>
            <a:ext cx="321467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РОЗАНОВА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Людмила Владимировна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35 лет 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 descr="D:\Фото Юбилей\Лучшие\Лучшие\IMG_6818.jpg"/>
          <p:cNvPicPr>
            <a:picLocks noChangeAspect="1" noChangeArrowheads="1"/>
          </p:cNvPicPr>
          <p:nvPr/>
        </p:nvPicPr>
        <p:blipFill>
          <a:blip r:embed="rId2" cstate="print"/>
          <a:srcRect l="7317" t="8129" r="4878" b="2964"/>
          <a:stretch>
            <a:fillRect/>
          </a:stretch>
        </p:blipFill>
        <p:spPr bwMode="auto">
          <a:xfrm>
            <a:off x="3140536" y="1566810"/>
            <a:ext cx="2786082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4" name="Picture 2" descr="D:\Фото Юбилей\Лучшие\Лучшие\Бушуева О.К..jpeg"/>
          <p:cNvPicPr>
            <a:picLocks noChangeAspect="1" noChangeArrowheads="1"/>
          </p:cNvPicPr>
          <p:nvPr/>
        </p:nvPicPr>
        <p:blipFill>
          <a:blip r:embed="rId3" cstate="print"/>
          <a:srcRect l="20412" t="22939" r="34461" b="28142"/>
          <a:stretch>
            <a:fillRect/>
          </a:stretch>
        </p:blipFill>
        <p:spPr bwMode="auto">
          <a:xfrm>
            <a:off x="99541" y="1544710"/>
            <a:ext cx="2872720" cy="4286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7" name="Picture 5" descr="D:\Фото Юбилей\Фото к юбилею\Розанова Л.В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1915" y="4201975"/>
            <a:ext cx="1372504" cy="1695446"/>
          </a:xfrm>
          <a:prstGeom prst="rect">
            <a:avLst/>
          </a:prstGeom>
          <a:noFill/>
        </p:spPr>
      </p:pic>
      <p:pic>
        <p:nvPicPr>
          <p:cNvPr id="18438" name="Picture 6" descr="D:\Фото Юбилей\Фото к юбилею\Бушуева О..jpg"/>
          <p:cNvPicPr>
            <a:picLocks noChangeAspect="1" noChangeArrowheads="1"/>
          </p:cNvPicPr>
          <p:nvPr/>
        </p:nvPicPr>
        <p:blipFill>
          <a:blip r:embed="rId5" cstate="print"/>
          <a:srcRect l="9830" t="6233" r="6599"/>
          <a:stretch>
            <a:fillRect/>
          </a:stretch>
        </p:blipFill>
        <p:spPr bwMode="auto">
          <a:xfrm>
            <a:off x="0" y="4155778"/>
            <a:ext cx="1266916" cy="1724900"/>
          </a:xfrm>
          <a:prstGeom prst="rect">
            <a:avLst/>
          </a:prstGeom>
          <a:noFill/>
        </p:spPr>
      </p:pic>
      <p:pic>
        <p:nvPicPr>
          <p:cNvPr id="14" name="Picture 1" descr="D:\Фото Юбилей\Лучшие\IMG_6763.jpg"/>
          <p:cNvPicPr>
            <a:picLocks noChangeAspect="1" noChangeArrowheads="1"/>
          </p:cNvPicPr>
          <p:nvPr/>
        </p:nvPicPr>
        <p:blipFill>
          <a:blip r:embed="rId6" cstate="print"/>
          <a:srcRect t="11658" r="11722"/>
          <a:stretch>
            <a:fillRect/>
          </a:stretch>
        </p:blipFill>
        <p:spPr bwMode="auto">
          <a:xfrm>
            <a:off x="6120379" y="1546789"/>
            <a:ext cx="2809934" cy="4375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D:\Фото Юбилей\Фото к юбилею\Мясникова Е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5836" y="4203725"/>
            <a:ext cx="1411833" cy="169444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120379" y="5842337"/>
            <a:ext cx="3023621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МЯСНИКОВА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Елена Константиновна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 33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76056" y="5745142"/>
            <a:ext cx="2714612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ПЕТРОВА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Ирина Анатольевна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30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8687" y="5758179"/>
            <a:ext cx="2928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ТОРЫЩАК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Нина Викторовна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31 год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D:\Фото Юбилей\Лучшие\IMG_6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06474"/>
            <a:ext cx="2811872" cy="4218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1" name="Picture 3" descr="D:\Фото Юбилей\Лучшие\Лучшие\DSC_8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8745" y="1333998"/>
            <a:ext cx="2794582" cy="419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3" name="Picture 5" descr="D:\Фото Юбилей\Фото к юбилею\Петрова И.А..jpg"/>
          <p:cNvPicPr>
            <a:picLocks noChangeAspect="1" noChangeArrowheads="1"/>
          </p:cNvPicPr>
          <p:nvPr/>
        </p:nvPicPr>
        <p:blipFill>
          <a:blip r:embed="rId4" cstate="print"/>
          <a:srcRect l="7329" t="5422" b="2409"/>
          <a:stretch>
            <a:fillRect/>
          </a:stretch>
        </p:blipFill>
        <p:spPr bwMode="auto">
          <a:xfrm>
            <a:off x="4667317" y="3954797"/>
            <a:ext cx="1285884" cy="1728837"/>
          </a:xfrm>
          <a:prstGeom prst="rect">
            <a:avLst/>
          </a:prstGeom>
          <a:noFill/>
        </p:spPr>
      </p:pic>
      <p:pic>
        <p:nvPicPr>
          <p:cNvPr id="17414" name="Picture 6" descr="D:\Фото Юбилей\Фото к юбилею\Торыщак.jpg"/>
          <p:cNvPicPr>
            <a:picLocks noChangeAspect="1" noChangeArrowheads="1"/>
          </p:cNvPicPr>
          <p:nvPr/>
        </p:nvPicPr>
        <p:blipFill>
          <a:blip r:embed="rId5" cstate="print"/>
          <a:srcRect l="11111" b="12866"/>
          <a:stretch>
            <a:fillRect/>
          </a:stretch>
        </p:blipFill>
        <p:spPr bwMode="auto">
          <a:xfrm>
            <a:off x="971600" y="3983397"/>
            <a:ext cx="1357322" cy="1761745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4224334" y="188640"/>
            <a:ext cx="41434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ВОСПИТАТЕЛИ </a:t>
            </a:r>
            <a:b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более </a:t>
            </a:r>
            <a: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30</a:t>
            </a: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лет педагогического стажа</a:t>
            </a:r>
            <a:endParaRPr kumimoji="0" lang="ru-RU" sz="2800" b="1" i="0" u="none" strike="noStrike" kern="1200" cap="none" spc="0" normalizeH="0" baseline="0" noProof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9672" y="5796864"/>
            <a:ext cx="2571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ВЕТКИНА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Ирина Анатольевна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24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500562" y="142852"/>
            <a:ext cx="41434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ВОСПИТАТЕЛИ </a:t>
            </a:r>
            <a:b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более </a:t>
            </a:r>
            <a: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20</a:t>
            </a: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лет педагогического стажа</a:t>
            </a:r>
            <a:endParaRPr kumimoji="0" lang="ru-RU" sz="2800" b="1" i="0" u="none" strike="noStrike" kern="1200" cap="none" spc="0" normalizeH="0" baseline="0" noProof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6386" name="Picture 2" descr="D:\Фото Юбилей\Лучшие\Лучшие\IMG_6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026" y="1386079"/>
            <a:ext cx="2928945" cy="4393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D:\Фото Юбилей\Лучшие\Лучшие\7A4A5203.JPG"/>
          <p:cNvPicPr>
            <a:picLocks noChangeAspect="1" noChangeArrowheads="1"/>
          </p:cNvPicPr>
          <p:nvPr/>
        </p:nvPicPr>
        <p:blipFill>
          <a:blip r:embed="rId4" cstate="print"/>
          <a:srcRect l="7377" t="8155" r="3892"/>
          <a:stretch>
            <a:fillRect/>
          </a:stretch>
        </p:blipFill>
        <p:spPr bwMode="auto">
          <a:xfrm>
            <a:off x="4883179" y="1412372"/>
            <a:ext cx="2806666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9" name="Picture 5" descr="D:\Фото Юбилей\Фото к юбилею\Веткина И..jpg"/>
          <p:cNvPicPr>
            <a:picLocks noChangeAspect="1" noChangeArrowheads="1"/>
          </p:cNvPicPr>
          <p:nvPr/>
        </p:nvPicPr>
        <p:blipFill>
          <a:blip r:embed="rId5" cstate="print"/>
          <a:srcRect l="8310" b="4173"/>
          <a:stretch>
            <a:fillRect/>
          </a:stretch>
        </p:blipFill>
        <p:spPr bwMode="auto">
          <a:xfrm>
            <a:off x="1264336" y="4072855"/>
            <a:ext cx="1521714" cy="1724009"/>
          </a:xfrm>
          <a:prstGeom prst="rect">
            <a:avLst/>
          </a:prstGeom>
          <a:noFill/>
        </p:spPr>
      </p:pic>
      <p:pic>
        <p:nvPicPr>
          <p:cNvPr id="16390" name="Picture 6" descr="D:\Фото Юбилей\Фото к юбилею\Кузьминых.jpg"/>
          <p:cNvPicPr>
            <a:picLocks noChangeAspect="1" noChangeArrowheads="1"/>
          </p:cNvPicPr>
          <p:nvPr/>
        </p:nvPicPr>
        <p:blipFill>
          <a:blip r:embed="rId6" cstate="print"/>
          <a:srcRect l="4186" t="3462" b="7108"/>
          <a:stretch>
            <a:fillRect/>
          </a:stretch>
        </p:blipFill>
        <p:spPr bwMode="auto">
          <a:xfrm>
            <a:off x="4643437" y="4077072"/>
            <a:ext cx="1500197" cy="169301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860359" y="5845735"/>
            <a:ext cx="285748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КУЗЬМИНЫХ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Галина Сергеевна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22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071934" y="116632"/>
            <a:ext cx="41434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ВОСПИТАТЕЛИ </a:t>
            </a:r>
            <a:b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более 15 лет педагогического стажа</a:t>
            </a:r>
            <a:endParaRPr kumimoji="0" lang="ru-RU" sz="2800" b="1" i="0" u="none" strike="noStrike" kern="1200" cap="none" spc="0" normalizeH="0" baseline="0" noProof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3" descr="D:\Фото Юбилей\Лучшие\Лучшие\IMG_6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096" y="1205983"/>
            <a:ext cx="2904876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7" descr="D:\Фото Юбилей\Фото к юбилею\Солнцева С..jpg"/>
          <p:cNvPicPr>
            <a:picLocks noChangeAspect="1" noChangeArrowheads="1"/>
          </p:cNvPicPr>
          <p:nvPr/>
        </p:nvPicPr>
        <p:blipFill>
          <a:blip r:embed="rId3" cstate="print"/>
          <a:srcRect l="4298" t="3412" r="1145" b="2767"/>
          <a:stretch>
            <a:fillRect/>
          </a:stretch>
        </p:blipFill>
        <p:spPr bwMode="auto">
          <a:xfrm>
            <a:off x="177716" y="3860415"/>
            <a:ext cx="1428760" cy="17859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71600" y="5668044"/>
            <a:ext cx="285748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СОЛНЦЕВА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Светлана  Витальевна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20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F:\Фото Юбилей\Ефременко 2.JPG"/>
          <p:cNvPicPr>
            <a:picLocks noChangeAspect="1" noChangeArrowheads="1"/>
          </p:cNvPicPr>
          <p:nvPr/>
        </p:nvPicPr>
        <p:blipFill>
          <a:blip r:embed="rId4" cstate="print"/>
          <a:srcRect l="39775" t="12432" r="25974" b="48958"/>
          <a:stretch>
            <a:fillRect/>
          </a:stretch>
        </p:blipFill>
        <p:spPr bwMode="auto">
          <a:xfrm>
            <a:off x="4356008" y="1268760"/>
            <a:ext cx="2857520" cy="4294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4356008" y="5646365"/>
            <a:ext cx="285748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ЕФРЕМЕНКО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Татьяна Васильевна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15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7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93776" y="5733256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ФИЛИППОВА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Галина Анатольевна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13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71868" y="142852"/>
            <a:ext cx="41434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ВОСПИТАТЕЛИ </a:t>
            </a:r>
            <a:b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более 10 лет педагогического стажа</a:t>
            </a:r>
            <a:endParaRPr kumimoji="0" lang="ru-RU" sz="2800" b="1" i="0" u="none" strike="noStrike" kern="1200" cap="none" spc="0" normalizeH="0" baseline="0" noProof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5733256"/>
            <a:ext cx="32420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КОТОВА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Светлана Юрьевна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13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7" name="Picture 1" descr="D:\Фото Юбилей\Лучшие\IMG_6702.jpg"/>
          <p:cNvPicPr>
            <a:picLocks noChangeAspect="1" noChangeArrowheads="1"/>
          </p:cNvPicPr>
          <p:nvPr/>
        </p:nvPicPr>
        <p:blipFill>
          <a:blip r:embed="rId2" cstate="print"/>
          <a:srcRect t="3276" b="4991"/>
          <a:stretch>
            <a:fillRect/>
          </a:stretch>
        </p:blipFill>
        <p:spPr bwMode="auto">
          <a:xfrm>
            <a:off x="1000100" y="1446976"/>
            <a:ext cx="3000396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://uld3.mycdn.me/image?t=3&amp;bid=517882799398&amp;id=517882799398&amp;plc=WEB&amp;tkn=*DBQgJmwrh4ZGbcenloDn5ZUeirs"/>
          <p:cNvPicPr>
            <a:picLocks noChangeAspect="1" noChangeArrowheads="1"/>
          </p:cNvPicPr>
          <p:nvPr/>
        </p:nvPicPr>
        <p:blipFill>
          <a:blip r:embed="rId3"/>
          <a:srcRect l="43815" r="12239" b="2675"/>
          <a:stretch>
            <a:fillRect/>
          </a:stretch>
        </p:blipFill>
        <p:spPr bwMode="auto">
          <a:xfrm>
            <a:off x="4793775" y="1446975"/>
            <a:ext cx="2905943" cy="4286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632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53523" y="5661248"/>
            <a:ext cx="2857520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МУНКОЕВА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Татьяна Федоровна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11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r="3498"/>
          <a:stretch>
            <a:fillRect/>
          </a:stretch>
        </p:blipFill>
        <p:spPr bwMode="auto">
          <a:xfrm>
            <a:off x="2843808" y="1362284"/>
            <a:ext cx="3076950" cy="4303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00430" y="214290"/>
            <a:ext cx="41434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ВОСПИТАТЕЛИ </a:t>
            </a:r>
            <a:br>
              <a:rPr kumimoji="0" lang="ru-RU" sz="24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более 10 лет педагогического стажа</a:t>
            </a:r>
            <a:endParaRPr kumimoji="0" lang="ru-RU" sz="2400" b="1" i="0" u="none" strike="noStrike" kern="1200" cap="none" spc="0" normalizeH="0" baseline="0" noProof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55" y="5685077"/>
            <a:ext cx="3001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ПАВЛОВА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Татьяна Владимировна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11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1" name="Picture 3" descr="F:\Фото Юбилей\Лучшие\IMG_6774.jpg"/>
          <p:cNvPicPr>
            <a:picLocks noChangeAspect="1" noChangeArrowheads="1"/>
          </p:cNvPicPr>
          <p:nvPr/>
        </p:nvPicPr>
        <p:blipFill>
          <a:blip r:embed="rId3" cstate="print"/>
          <a:srcRect l="7305" t="12678" r="3375"/>
          <a:stretch>
            <a:fillRect/>
          </a:stretch>
        </p:blipFill>
        <p:spPr bwMode="auto">
          <a:xfrm>
            <a:off x="5755" y="1362284"/>
            <a:ext cx="2868883" cy="4298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" descr="F:\Фото Юбилей\Лучшие\Лучшие\DSC_8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8013" y="1362283"/>
            <a:ext cx="3039191" cy="4274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958013" y="5661247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КИРИЛЛОВА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Мария Сергеевна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10лет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96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642918"/>
            <a:ext cx="6500826" cy="85725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317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УЧРЕДИТЕЛИ</a:t>
            </a:r>
            <a:r>
              <a:rPr lang="ru-RU" b="1" dirty="0" smtClean="0">
                <a:ln w="317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317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n w="317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Департамент образования</a:t>
            </a:r>
            <a:br>
              <a:rPr lang="ru-RU" sz="2700" b="1" dirty="0" smtClean="0">
                <a:ln w="317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n w="317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 комитет по социальной политике и культуре администрации г. Иркутска</a:t>
            </a:r>
            <a:r>
              <a:rPr lang="ru-RU" b="1" dirty="0" smtClean="0">
                <a:ln w="317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317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b="1" dirty="0">
              <a:ln w="317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49099" y="5661248"/>
            <a:ext cx="371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Начальник департамента образования</a:t>
            </a:r>
          </a:p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социальной политике и культуре</a:t>
            </a:r>
          </a:p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администрации города Иркутска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648" y="1556792"/>
            <a:ext cx="2005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ИВКИН 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Олег Васильевич</a:t>
            </a:r>
          </a:p>
        </p:txBody>
      </p:sp>
      <p:pic>
        <p:nvPicPr>
          <p:cNvPr id="1026" name="Picture 2" descr="https://sun9-52.userapi.com/c857728/v857728458/22b94b/YkEkRwgo6q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t="15402" r="4961"/>
          <a:stretch/>
        </p:blipFill>
        <p:spPr bwMode="auto">
          <a:xfrm>
            <a:off x="2993808" y="2203123"/>
            <a:ext cx="2425358" cy="335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72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428992" y="214290"/>
            <a:ext cx="41434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ВОСПИТАТЕЛИ </a:t>
            </a:r>
            <a:b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более 10 лет педагогического стажа</a:t>
            </a:r>
            <a:endParaRPr kumimoji="0" lang="ru-RU" sz="2800" b="1" i="0" u="none" strike="noStrike" kern="1200" cap="none" spc="0" normalizeH="0" baseline="0" noProof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4339" name="Picture 3" descr="F:\Фото Юбилей\Лучшие\Лучшие\IMG_6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99" y="1412775"/>
            <a:ext cx="2786082" cy="417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793776" y="5713412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ДОМБРОВСКАЯ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Вера Андреевна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10лет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5693408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ТОМИЛОВА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Татьяна Владимировна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11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t="26613" r="8550"/>
          <a:stretch/>
        </p:blipFill>
        <p:spPr bwMode="auto">
          <a:xfrm>
            <a:off x="755576" y="1392932"/>
            <a:ext cx="2949650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70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428992" y="214290"/>
            <a:ext cx="41434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ВОСПИТАТЕЛИ </a:t>
            </a:r>
            <a:b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более 5 лет педагогического стажа</a:t>
            </a:r>
            <a:endParaRPr kumimoji="0" lang="ru-RU" sz="2800" b="1" i="0" u="none" strike="noStrike" kern="1200" cap="none" spc="0" normalizeH="0" baseline="0" noProof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 descr="F:\Фото Юбилей\Лучшие\Лучшие\IMG_6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4773" y="1409634"/>
            <a:ext cx="2762013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бъект 7"/>
          <p:cNvSpPr>
            <a:spLocks noGrp="1"/>
          </p:cNvSpPr>
          <p:nvPr>
            <p:ph idx="1"/>
          </p:nvPr>
        </p:nvSpPr>
        <p:spPr>
          <a:xfrm>
            <a:off x="1714592" y="5661248"/>
            <a:ext cx="3043230" cy="107157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НЕПОМНЮЩАЯ</a:t>
            </a:r>
          </a:p>
          <a:p>
            <a:pPr algn="ctr">
              <a:buNone/>
            </a:pP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Наталья Леонидовна</a:t>
            </a:r>
          </a:p>
          <a:p>
            <a:pPr algn="ctr">
              <a:buNone/>
            </a:pPr>
            <a:r>
              <a:rPr lang="ru-RU" sz="2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9 лет</a:t>
            </a:r>
          </a:p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F:\Фото Юбилей\Лучшие\Лучшие\IMG_6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2764251" cy="4173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148064" y="5661248"/>
            <a:ext cx="2761910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ЮГОВА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Алёна Станиславовна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8 лет</a:t>
            </a:r>
          </a:p>
        </p:txBody>
      </p:sp>
    </p:spTree>
    <p:extLst>
      <p:ext uri="{BB962C8B-B14F-4D97-AF65-F5344CB8AC3E}">
        <p14:creationId xmlns:p14="http://schemas.microsoft.com/office/powerpoint/2010/main" val="34332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643306" y="214290"/>
            <a:ext cx="414340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ВОСПИТАТЕЛИ </a:t>
            </a:r>
            <a:b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до</a:t>
            </a: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3 лет педагогического стажа</a:t>
            </a:r>
            <a:endParaRPr kumimoji="0" lang="ru-RU" sz="2800" b="1" i="0" u="none" strike="noStrike" kern="1200" cap="none" spc="0" normalizeH="0" baseline="0" noProof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Объект 7"/>
          <p:cNvSpPr>
            <a:spLocks noGrp="1"/>
          </p:cNvSpPr>
          <p:nvPr>
            <p:ph idx="1"/>
          </p:nvPr>
        </p:nvSpPr>
        <p:spPr>
          <a:xfrm>
            <a:off x="179512" y="5517232"/>
            <a:ext cx="3043230" cy="107157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ХОРХОТКИНА</a:t>
            </a:r>
          </a:p>
          <a:p>
            <a:pPr algn="ctr">
              <a:buNone/>
            </a:pP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Сусанна Николаевна</a:t>
            </a:r>
          </a:p>
          <a:p>
            <a:pPr algn="ctr">
              <a:buNone/>
            </a:pPr>
            <a:r>
              <a:rPr lang="ru-RU" sz="2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 года</a:t>
            </a:r>
          </a:p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 txBox="1">
            <a:spLocks/>
          </p:cNvSpPr>
          <p:nvPr/>
        </p:nvSpPr>
        <p:spPr>
          <a:xfrm>
            <a:off x="3131840" y="5548064"/>
            <a:ext cx="3043230" cy="1071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КИРИЛЛОВА</a:t>
            </a:r>
          </a:p>
          <a:p>
            <a:pPr algn="ctr">
              <a:buFont typeface="Arial" pitchFamily="34" charset="0"/>
              <a:buNone/>
            </a:pP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Валентина Павловна</a:t>
            </a:r>
          </a:p>
          <a:p>
            <a:pPr algn="ctr">
              <a:buFont typeface="Arial" pitchFamily="34" charset="0"/>
              <a:buNone/>
            </a:pPr>
            <a:r>
              <a:rPr lang="ru-RU" sz="2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 год</a:t>
            </a:r>
          </a:p>
          <a:p>
            <a:pPr algn="ctr">
              <a:buFont typeface="Arial" pitchFamily="34" charset="0"/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r="10685"/>
          <a:stretch/>
        </p:blipFill>
        <p:spPr bwMode="auto">
          <a:xfrm>
            <a:off x="3419873" y="1484784"/>
            <a:ext cx="2518948" cy="399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2" t="33921" r="14954"/>
          <a:stretch/>
        </p:blipFill>
        <p:spPr bwMode="auto">
          <a:xfrm>
            <a:off x="323528" y="1484784"/>
            <a:ext cx="2808312" cy="399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5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428604"/>
            <a:ext cx="5214974" cy="78581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ВНОВЬ ПРИБЫВШИЕ ВОСПИТАТЕЛИ</a:t>
            </a:r>
            <a:endParaRPr lang="ru-RU" sz="32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7"/>
          <p:cNvSpPr>
            <a:spLocks noGrp="1"/>
          </p:cNvSpPr>
          <p:nvPr>
            <p:ph idx="1"/>
          </p:nvPr>
        </p:nvSpPr>
        <p:spPr>
          <a:xfrm>
            <a:off x="514094" y="5756850"/>
            <a:ext cx="3043230" cy="79208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ПОЛОВИНКИНА</a:t>
            </a:r>
          </a:p>
          <a:p>
            <a:pPr algn="ctr">
              <a:buNone/>
            </a:pP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Кристина Андреевна</a:t>
            </a:r>
            <a:endParaRPr lang="ru-RU" sz="29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59553" y="5747325"/>
            <a:ext cx="2732158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ФЕДОРОВА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Людмила Витальевна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8" t="10551" r="28463" b="13920"/>
          <a:stretch/>
        </p:blipFill>
        <p:spPr bwMode="auto">
          <a:xfrm>
            <a:off x="971600" y="1412776"/>
            <a:ext cx="2028404" cy="431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3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3118" y="142852"/>
            <a:ext cx="690088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ПОМОЩНИКИ ВОСПИТАТЕЛЕЙ</a:t>
            </a:r>
            <a:b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более 10 лет стажа</a:t>
            </a:r>
            <a:endParaRPr lang="ru-RU" sz="32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59969" y="5679120"/>
            <a:ext cx="2921753" cy="107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УСТИНОВА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Татьяна Николаевна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18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Фото Юбилей\Лучшие\Лучшие\IMG_6772.jpg"/>
          <p:cNvPicPr>
            <a:picLocks noChangeAspect="1" noChangeArrowheads="1"/>
          </p:cNvPicPr>
          <p:nvPr/>
        </p:nvPicPr>
        <p:blipFill>
          <a:blip r:embed="rId2" cstate="print"/>
          <a:srcRect l="9671" t="8062"/>
          <a:stretch>
            <a:fillRect/>
          </a:stretch>
        </p:blipFill>
        <p:spPr bwMode="auto">
          <a:xfrm>
            <a:off x="-1463" y="1186241"/>
            <a:ext cx="2903025" cy="443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35217" y="5756273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БЫХОВСКАЯ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Марина Александровна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12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C:\Documents and Settings\Администратор\Рабочий стол\Фото к юбилею\IMG_8356.JPG"/>
          <p:cNvPicPr>
            <a:picLocks noChangeAspect="1" noChangeArrowheads="1"/>
          </p:cNvPicPr>
          <p:nvPr/>
        </p:nvPicPr>
        <p:blipFill rotWithShape="1">
          <a:blip r:embed="rId3" cstate="print"/>
          <a:srcRect l="20605" t="22991" r="24489" b="15188"/>
          <a:stretch/>
        </p:blipFill>
        <p:spPr bwMode="auto">
          <a:xfrm>
            <a:off x="2981722" y="1186241"/>
            <a:ext cx="2985467" cy="4428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" descr="F:\Фото Юбилей\Лучшие\Лучшие\IMG_67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4025" y="1186241"/>
            <a:ext cx="2954840" cy="4465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163484" y="5756272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РЮТИНА </a:t>
            </a:r>
          </a:p>
          <a:p>
            <a:pPr algn="ctr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Юлия Владимировна</a:t>
            </a:r>
          </a:p>
          <a:p>
            <a:pPr algn="ctr"/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лет</a:t>
            </a:r>
          </a:p>
        </p:txBody>
      </p:sp>
    </p:spTree>
    <p:extLst>
      <p:ext uri="{BB962C8B-B14F-4D97-AF65-F5344CB8AC3E}">
        <p14:creationId xmlns:p14="http://schemas.microsoft.com/office/powerpoint/2010/main" val="27811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F:\Фото Юбилей\Лучшие\Лучшие\IMG_6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2762013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519496" y="5657914"/>
            <a:ext cx="3142109" cy="107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ОЧИРОВА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Мыдыгма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Баировна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8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261002" y="116632"/>
            <a:ext cx="690088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ПОМОЩНИКИ ВОСПИТАТЕЛЕЙ</a:t>
            </a:r>
            <a:b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3200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лет стажа</a:t>
            </a:r>
            <a:endParaRPr lang="ru-RU" sz="32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3634568" y="5648453"/>
            <a:ext cx="3142109" cy="107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МАРЧЕНКО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Оксана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Анатольевна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лет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" descr="F:\Фото Юбилей\Лучшие\Лучшие\IMG_6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435527"/>
            <a:ext cx="2786082" cy="417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261002" y="116632"/>
            <a:ext cx="690088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ПОМОЩНИКИ ВОСПИТАТЕЛЕЙ</a:t>
            </a:r>
            <a:b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200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лет стажа</a:t>
            </a:r>
            <a:endParaRPr lang="ru-RU" sz="32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9575" y="5589240"/>
            <a:ext cx="3430141" cy="107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СААКЯН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Анастасия Владимировна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4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0563" y="5589240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ЗИБАРЕВА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Наталья Олеговна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2891" y="5592638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УКОЛОВА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Ирина Александровна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9" r="19578"/>
          <a:stretch/>
        </p:blipFill>
        <p:spPr bwMode="auto">
          <a:xfrm>
            <a:off x="6122540" y="1423249"/>
            <a:ext cx="2987824" cy="410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t="8232" r="8394"/>
          <a:stretch/>
        </p:blipFill>
        <p:spPr bwMode="auto">
          <a:xfrm>
            <a:off x="3270563" y="1423249"/>
            <a:ext cx="2778936" cy="416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0" r="16424" b="-1264"/>
          <a:stretch/>
        </p:blipFill>
        <p:spPr bwMode="auto">
          <a:xfrm>
            <a:off x="117939" y="1423250"/>
            <a:ext cx="3039879" cy="416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1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261002" y="116632"/>
            <a:ext cx="690088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ПОМОЩНИКИ ВОСПИТАТЕЛЕЙ</a:t>
            </a:r>
            <a:b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200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лет стажа</a:t>
            </a:r>
            <a:endParaRPr lang="ru-RU" sz="32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9575" y="5470723"/>
            <a:ext cx="3430141" cy="107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ШИПИЦЫНА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Светлана Владимировна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0563" y="5589240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ШЕХОВА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Замира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Назаралиевна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8380" y="5589240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Овсянникова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Марина Александровна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9" r="50863"/>
          <a:stretch/>
        </p:blipFill>
        <p:spPr bwMode="auto">
          <a:xfrm>
            <a:off x="6556310" y="1179563"/>
            <a:ext cx="2256468" cy="44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22471" r="19581"/>
          <a:stretch/>
        </p:blipFill>
        <p:spPr bwMode="auto">
          <a:xfrm>
            <a:off x="3167600" y="1179563"/>
            <a:ext cx="3055291" cy="44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r="18599"/>
          <a:stretch/>
        </p:blipFill>
        <p:spPr bwMode="auto">
          <a:xfrm>
            <a:off x="0" y="1208932"/>
            <a:ext cx="3101002" cy="437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5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261002" y="116632"/>
            <a:ext cx="690088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ПОМОЩНИКИ ВОСПИТАТЕЛЕЙ</a:t>
            </a:r>
            <a:b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3 лет стажа</a:t>
            </a:r>
            <a:endParaRPr lang="ru-RU" sz="32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1619672" y="5385591"/>
            <a:ext cx="3430141" cy="107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АНТОНОВИЧ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Ольга Александровна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 года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8104" y="5444887"/>
            <a:ext cx="2952328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ПЕНИГИНА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Надежда Сергеевна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 год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t="31582" r="12358"/>
          <a:stretch/>
        </p:blipFill>
        <p:spPr bwMode="auto">
          <a:xfrm>
            <a:off x="5364088" y="1268759"/>
            <a:ext cx="3363863" cy="411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5" t="17505" r="5651"/>
          <a:stretch/>
        </p:blipFill>
        <p:spPr bwMode="auto">
          <a:xfrm>
            <a:off x="1547664" y="1196753"/>
            <a:ext cx="3384375" cy="418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6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5857892"/>
            <a:ext cx="3786214" cy="85723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КАЗИМИРОВА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Лидия Николаевна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20 лет 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55776" y="0"/>
            <a:ext cx="4286280" cy="928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ШЕФ - ПОВАР</a:t>
            </a:r>
            <a:endParaRPr kumimoji="0" lang="ru-RU" sz="3200" b="1" i="0" u="none" strike="noStrike" kern="1200" cap="none" spc="0" normalizeH="0" baseline="0" noProof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169" name="Picture 1" descr="F:\Фото Юбилей\Лучшие\Лучшие\IMG_6706.jpg"/>
          <p:cNvPicPr>
            <a:picLocks noChangeAspect="1" noChangeArrowheads="1"/>
          </p:cNvPicPr>
          <p:nvPr/>
        </p:nvPicPr>
        <p:blipFill>
          <a:blip r:embed="rId2" cstate="print"/>
          <a:srcRect l="9524" t="7937"/>
          <a:stretch>
            <a:fillRect/>
          </a:stretch>
        </p:blipFill>
        <p:spPr bwMode="auto">
          <a:xfrm>
            <a:off x="2906764" y="714356"/>
            <a:ext cx="3308310" cy="5049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248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Фото к юбилею\Мороз М.Л..jpg"/>
          <p:cNvPicPr>
            <a:picLocks noChangeAspect="1" noChangeArrowheads="1"/>
          </p:cNvPicPr>
          <p:nvPr/>
        </p:nvPicPr>
        <p:blipFill>
          <a:blip r:embed="rId2" cstate="print"/>
          <a:srcRect l="1292" r="500" b="3683"/>
          <a:stretch>
            <a:fillRect/>
          </a:stretch>
        </p:blipFill>
        <p:spPr bwMode="auto">
          <a:xfrm>
            <a:off x="214282" y="2643182"/>
            <a:ext cx="5429288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8860" y="285728"/>
            <a:ext cx="38576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Первая заведующая </a:t>
            </a: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сли - сада №128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 1966 по 1972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МОРОЗ 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Мура Леонидовна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Фото Юбилей\Фото стар\Мороз М.Л..jpeg"/>
          <p:cNvPicPr>
            <a:picLocks noChangeAspect="1" noChangeArrowheads="1"/>
          </p:cNvPicPr>
          <p:nvPr/>
        </p:nvPicPr>
        <p:blipFill>
          <a:blip r:embed="rId3" cstate="print">
            <a:lum bright="5000" contrast="22000"/>
          </a:blip>
          <a:srcRect/>
          <a:stretch>
            <a:fillRect/>
          </a:stretch>
        </p:blipFill>
        <p:spPr bwMode="auto">
          <a:xfrm>
            <a:off x="6164310" y="353825"/>
            <a:ext cx="2747297" cy="4326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69"/>
            <a:ext cx="6786610" cy="84615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РАБОТНИКИ ПИЩЕБЛОКА</a:t>
            </a:r>
            <a:endParaRPr lang="ru-RU" sz="40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85" y="1034827"/>
            <a:ext cx="3015992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129707" y="5191025"/>
            <a:ext cx="3286148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ВОЛОСКОВА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Альбина Юрьевна</a:t>
            </a:r>
            <a:b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Стаж: 35 лет </a:t>
            </a:r>
            <a:endParaRPr kumimoji="0" lang="ru-RU" sz="24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61285"/>
            <a:ext cx="6786610" cy="84615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КАСТЕЛЯНША</a:t>
            </a:r>
            <a:endParaRPr lang="ru-RU" sz="40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129707" y="5373216"/>
            <a:ext cx="3286148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КАЩАЕВА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Оксана Ивановна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Стаж: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 года</a:t>
            </a:r>
            <a:endParaRPr kumimoji="0" lang="ru-RU" sz="24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928"/>
          <a:stretch/>
        </p:blipFill>
        <p:spPr bwMode="auto">
          <a:xfrm>
            <a:off x="3563888" y="980728"/>
            <a:ext cx="2498678" cy="413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0430" y="214290"/>
            <a:ext cx="5255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ОПЕРАТОРЫ СТИРАЛЬНЫХ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МАШИН</a:t>
            </a:r>
            <a:endParaRPr lang="ru-RU" sz="28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57224" y="5572140"/>
            <a:ext cx="3286148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КУЗНЕЦОВА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Ольга </a:t>
            </a:r>
            <a:r>
              <a:rPr kumimoji="0" lang="ru-RU" sz="2400" b="1" i="0" u="none" strike="noStrike" kern="1200" cap="none" spc="0" normalizeH="0" baseline="0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Кимовна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Стаж: 11 лет</a:t>
            </a:r>
            <a:endParaRPr kumimoji="0" lang="ru-RU" sz="24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72066" y="5500702"/>
            <a:ext cx="3429024" cy="107157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Пермякова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Вера Михайловна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Стаж: 3 года</a:t>
            </a:r>
            <a:endParaRPr kumimoji="0" lang="ru-RU" sz="24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7" name="Picture 1" descr="F:\Фото Юбилей\Лучшие\Лучшие\IMG_6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2928958" cy="4393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2" t="15791" r="20886"/>
          <a:stretch/>
        </p:blipFill>
        <p:spPr bwMode="auto">
          <a:xfrm>
            <a:off x="6228184" y="1052694"/>
            <a:ext cx="1872208" cy="446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F:\Фото Юбилей\Фото стар\007 2.jpeg"/>
          <p:cNvPicPr>
            <a:picLocks noChangeAspect="1" noChangeArrowheads="1"/>
          </p:cNvPicPr>
          <p:nvPr/>
        </p:nvPicPr>
        <p:blipFill>
          <a:blip r:embed="rId2" cstate="print"/>
          <a:srcRect t="1667"/>
          <a:stretch>
            <a:fillRect/>
          </a:stretch>
        </p:blipFill>
        <p:spPr bwMode="auto">
          <a:xfrm>
            <a:off x="7143768" y="1285860"/>
            <a:ext cx="1211263" cy="4214812"/>
          </a:xfrm>
          <a:prstGeom prst="rect">
            <a:avLst/>
          </a:prstGeom>
          <a:noFill/>
        </p:spPr>
      </p:pic>
      <p:pic>
        <p:nvPicPr>
          <p:cNvPr id="56322" name="Picture 2" descr="F:\Фото Юбилей\Фото стар\007 1.jpeg"/>
          <p:cNvPicPr>
            <a:picLocks noChangeAspect="1" noChangeArrowheads="1"/>
          </p:cNvPicPr>
          <p:nvPr/>
        </p:nvPicPr>
        <p:blipFill>
          <a:blip r:embed="rId3" cstate="print"/>
          <a:srcRect t="1638" r="531" b="1710"/>
          <a:stretch>
            <a:fillRect/>
          </a:stretch>
        </p:blipFill>
        <p:spPr bwMode="auto">
          <a:xfrm>
            <a:off x="214282" y="1285860"/>
            <a:ext cx="7429552" cy="421484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5715016"/>
            <a:ext cx="5286412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Детскому </a:t>
            </a:r>
            <a:r>
              <a:rPr lang="ru-RU" sz="3200" b="1" i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саду 6 </a:t>
            </a: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1972 год</a:t>
            </a:r>
            <a:endParaRPr kumimoji="0" lang="ru-RU" sz="32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Фото Юбилей\Фото стар\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8598796" cy="5429288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42976" y="6000768"/>
            <a:ext cx="3286148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14546" y="6000768"/>
            <a:ext cx="3286148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1976 год</a:t>
            </a:r>
            <a:endParaRPr kumimoji="0" lang="ru-RU" sz="32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Наши фотки\Детский сад\Педколлектив\Фото к юбилею\Петрова Е.Тс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8532838" cy="4684802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0034" y="5857892"/>
            <a:ext cx="5286412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Детскому саду 10 лет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1976 год</a:t>
            </a:r>
            <a:endParaRPr kumimoji="0" lang="ru-RU" sz="32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Фото Юбилей\Фото стар\008.jpeg"/>
          <p:cNvPicPr>
            <a:picLocks noChangeAspect="1" noChangeArrowheads="1"/>
          </p:cNvPicPr>
          <p:nvPr/>
        </p:nvPicPr>
        <p:blipFill>
          <a:blip r:embed="rId2" cstate="print"/>
          <a:srcRect t="2128" r="2381"/>
          <a:stretch>
            <a:fillRect/>
          </a:stretch>
        </p:blipFill>
        <p:spPr bwMode="auto">
          <a:xfrm>
            <a:off x="642910" y="285728"/>
            <a:ext cx="8184749" cy="5439249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14546" y="5857892"/>
            <a:ext cx="3286148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1994 год</a:t>
            </a:r>
            <a:endParaRPr kumimoji="0" lang="ru-RU" sz="32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Фото Юбилей\Фото к юбилею\Василевская.jpg"/>
          <p:cNvPicPr>
            <a:picLocks noChangeAspect="1" noChangeArrowheads="1"/>
          </p:cNvPicPr>
          <p:nvPr/>
        </p:nvPicPr>
        <p:blipFill>
          <a:blip r:embed="rId2"/>
          <a:srcRect t="6919"/>
          <a:stretch>
            <a:fillRect/>
          </a:stretch>
        </p:blipFill>
        <p:spPr bwMode="auto">
          <a:xfrm>
            <a:off x="1214414" y="0"/>
            <a:ext cx="6929486" cy="576603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14546" y="6000768"/>
            <a:ext cx="3286148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1995 год</a:t>
            </a:r>
            <a:endParaRPr kumimoji="0" lang="ru-RU" sz="32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Фото Юбилей\Педколлектив новый год.jpg"/>
          <p:cNvPicPr>
            <a:picLocks noChangeAspect="1" noChangeArrowheads="1"/>
          </p:cNvPicPr>
          <p:nvPr/>
        </p:nvPicPr>
        <p:blipFill>
          <a:blip r:embed="rId2">
            <a:lum bright="3000" contrast="12000"/>
          </a:blip>
          <a:srcRect l="9372" t="16547" r="9691"/>
          <a:stretch>
            <a:fillRect/>
          </a:stretch>
        </p:blipFill>
        <p:spPr bwMode="auto">
          <a:xfrm>
            <a:off x="857224" y="785794"/>
            <a:ext cx="7643866" cy="5044155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357422" y="5857892"/>
            <a:ext cx="3286148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1997 год</a:t>
            </a:r>
            <a:endParaRPr kumimoji="0" lang="ru-RU" sz="32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Фото Юбилей\Фото стар\014.jpeg"/>
          <p:cNvPicPr>
            <a:picLocks noChangeAspect="1" noChangeArrowheads="1"/>
          </p:cNvPicPr>
          <p:nvPr/>
        </p:nvPicPr>
        <p:blipFill>
          <a:blip r:embed="rId2" cstate="print"/>
          <a:srcRect l="9796" t="2632" r="5306" b="2632"/>
          <a:stretch>
            <a:fillRect/>
          </a:stretch>
        </p:blipFill>
        <p:spPr bwMode="auto">
          <a:xfrm>
            <a:off x="500034" y="285728"/>
            <a:ext cx="8159807" cy="5649097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14546" y="6000768"/>
            <a:ext cx="3286148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1998 год</a:t>
            </a:r>
            <a:endParaRPr kumimoji="0" lang="ru-RU" sz="32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0496" y="0"/>
            <a:ext cx="4429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ПЕТРОВА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Елена Тимофеевна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Заведующая с 1972 по 2003 год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Администратор\Рабочий стол\Фото к юбилею\Петрова Е.Т..jpg"/>
          <p:cNvPicPr>
            <a:picLocks noChangeAspect="1" noChangeArrowheads="1"/>
          </p:cNvPicPr>
          <p:nvPr/>
        </p:nvPicPr>
        <p:blipFill>
          <a:blip r:embed="rId2" cstate="print"/>
          <a:srcRect l="11925" t="10784" r="22892" b="6528"/>
          <a:stretch>
            <a:fillRect/>
          </a:stretch>
        </p:blipFill>
        <p:spPr bwMode="auto">
          <a:xfrm rot="5400000">
            <a:off x="364006" y="650568"/>
            <a:ext cx="2857521" cy="2467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F:\Фото Юбилей\Фото стар\007 1.jpeg"/>
          <p:cNvPicPr>
            <a:picLocks noChangeAspect="1" noChangeArrowheads="1"/>
          </p:cNvPicPr>
          <p:nvPr/>
        </p:nvPicPr>
        <p:blipFill>
          <a:blip r:embed="rId3" cstate="print"/>
          <a:srcRect t="1638" r="531" b="1710"/>
          <a:stretch>
            <a:fillRect/>
          </a:stretch>
        </p:blipFill>
        <p:spPr bwMode="auto">
          <a:xfrm>
            <a:off x="3286084" y="1071546"/>
            <a:ext cx="5857916" cy="3323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Documents and Settings\Администратор\Рабочий стол\Фото к юбилею\Петрова Е.Тц..jpg"/>
          <p:cNvPicPr>
            <a:picLocks noChangeAspect="1" noChangeArrowheads="1"/>
          </p:cNvPicPr>
          <p:nvPr/>
        </p:nvPicPr>
        <p:blipFill>
          <a:blip r:embed="rId4" cstate="print"/>
          <a:srcRect l="11032" t="4754" r="2952"/>
          <a:stretch>
            <a:fillRect/>
          </a:stretch>
        </p:blipFill>
        <p:spPr bwMode="auto">
          <a:xfrm rot="5400000">
            <a:off x="960185" y="2697199"/>
            <a:ext cx="3200616" cy="5120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Фото Юбилей\Фото стар\006.jpeg"/>
          <p:cNvPicPr>
            <a:picLocks noChangeAspect="1" noChangeArrowheads="1"/>
          </p:cNvPicPr>
          <p:nvPr/>
        </p:nvPicPr>
        <p:blipFill>
          <a:blip r:embed="rId2" cstate="print"/>
          <a:srcRect l="2933" t="6464" r="6605" b="4107"/>
          <a:stretch>
            <a:fillRect/>
          </a:stretch>
        </p:blipFill>
        <p:spPr bwMode="auto">
          <a:xfrm>
            <a:off x="714348" y="500042"/>
            <a:ext cx="7798836" cy="5429288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57224" y="6000768"/>
            <a:ext cx="5357850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Детскому саду 35 лет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2001</a:t>
            </a:r>
            <a:r>
              <a:rPr kumimoji="0" lang="ru-RU" sz="28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год</a:t>
            </a:r>
            <a:endParaRPr kumimoji="0" lang="ru-RU" sz="28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Фото Юбилей\Фото к юбилею\File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52"/>
            <a:ext cx="8653205" cy="5786478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57224" y="6000768"/>
            <a:ext cx="5357850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Детскому саду 40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Фото Юбилей\Пед.коллектив 20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144000" cy="464347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73992" y="5715016"/>
            <a:ext cx="5357850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2014</a:t>
            </a:r>
            <a:r>
              <a:rPr kumimoji="0" lang="ru-RU" sz="28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год</a:t>
            </a:r>
            <a:endParaRPr kumimoji="0" lang="ru-RU" sz="28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Фото Юбилей\Педколлектив 2016.JPG"/>
          <p:cNvPicPr>
            <a:picLocks noChangeAspect="1" noChangeArrowheads="1"/>
          </p:cNvPicPr>
          <p:nvPr/>
        </p:nvPicPr>
        <p:blipFill>
          <a:blip r:embed="rId2" cstate="print">
            <a:lum bright="-5000" contrast="13000"/>
          </a:blip>
          <a:srcRect l="2716" t="4828" b="19128"/>
          <a:stretch>
            <a:fillRect/>
          </a:stretch>
        </p:blipFill>
        <p:spPr bwMode="auto">
          <a:xfrm>
            <a:off x="0" y="529239"/>
            <a:ext cx="9144000" cy="5360693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3610" y="5889932"/>
            <a:ext cx="5357850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Детскому саду 50 лет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2016</a:t>
            </a:r>
            <a:r>
              <a:rPr kumimoji="0" lang="ru-RU" sz="2800" b="1" i="1" u="none" strike="noStrike" kern="1200" cap="none" spc="0" normalizeH="0" baseline="0" noProof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год</a:t>
            </a:r>
            <a:endParaRPr kumimoji="0" lang="ru-RU" sz="2800" b="1" i="1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833610" y="5889932"/>
            <a:ext cx="5357850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Детскому саду 55 лет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r="9226" b="8762"/>
          <a:stretch/>
        </p:blipFill>
        <p:spPr bwMode="auto">
          <a:xfrm>
            <a:off x="464585" y="116632"/>
            <a:ext cx="8382115" cy="594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8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ecards.ru/wp-content/uploads/images/stories/virtuemart/product/kartinka-s-ubileem-5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6156176" cy="5629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28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детский сад гуляет\DSC00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31828" y="-33004380"/>
            <a:ext cx="8127000" cy="10836000"/>
          </a:xfrm>
          <a:prstGeom prst="rect">
            <a:avLst/>
          </a:prstGeom>
          <a:noFill/>
        </p:spPr>
      </p:pic>
      <p:pic>
        <p:nvPicPr>
          <p:cNvPr id="4098" name="Picture 2" descr="C:\Documents and Settings\Администратор\Рабочий стол\Фото к юбилею\Копия File0001.jpg"/>
          <p:cNvPicPr>
            <a:picLocks noChangeAspect="1" noChangeArrowheads="1"/>
          </p:cNvPicPr>
          <p:nvPr/>
        </p:nvPicPr>
        <p:blipFill>
          <a:blip r:embed="rId3" cstate="print"/>
          <a:srcRect t="9956" b="8406"/>
          <a:stretch>
            <a:fillRect/>
          </a:stretch>
        </p:blipFill>
        <p:spPr bwMode="auto">
          <a:xfrm>
            <a:off x="3778860" y="1214422"/>
            <a:ext cx="5365140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F:\Фото Юбилей\Пед.коллектив 201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3380"/>
            <a:ext cx="5413034" cy="2714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57620" y="142852"/>
            <a:ext cx="5286380" cy="92867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КАЗАКОВА 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Ольга Александровна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Заведующая детским садом с 2004 года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Наши фотки\Детский сад\Юбилей детского сада 2016\Фото Игорь\Лучшие\IMG_674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t="7132"/>
          <a:stretch>
            <a:fillRect/>
          </a:stretch>
        </p:blipFill>
        <p:spPr bwMode="auto">
          <a:xfrm>
            <a:off x="928662" y="285728"/>
            <a:ext cx="2575770" cy="358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r="16120"/>
          <a:stretch/>
        </p:blipFill>
        <p:spPr bwMode="auto">
          <a:xfrm>
            <a:off x="5508105" y="4193879"/>
            <a:ext cx="3635896" cy="266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5715000"/>
            <a:ext cx="428628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ШАМРИНСКАЯ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Регина Анатольевна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31 год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Администратор\Рабочий стол\Фото к юбилею\Шамринская Р.А.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11000" contrast="44000"/>
          </a:blip>
          <a:srcRect/>
          <a:stretch>
            <a:fillRect/>
          </a:stretch>
        </p:blipFill>
        <p:spPr bwMode="auto">
          <a:xfrm>
            <a:off x="142844" y="3714752"/>
            <a:ext cx="2161367" cy="2999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Наши фотки\Детский сад\Юбилей детского сада 2016\Фото Игорь\Лучшие\IMG_6661.jpg"/>
          <p:cNvPicPr>
            <a:picLocks noChangeAspect="1" noChangeArrowheads="1"/>
          </p:cNvPicPr>
          <p:nvPr/>
        </p:nvPicPr>
        <p:blipFill>
          <a:blip r:embed="rId3" cstate="print"/>
          <a:srcRect t="10168"/>
          <a:stretch>
            <a:fillRect/>
          </a:stretch>
        </p:blipFill>
        <p:spPr bwMode="auto">
          <a:xfrm>
            <a:off x="2428860" y="1071546"/>
            <a:ext cx="3393020" cy="4572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987824" y="290117"/>
            <a:ext cx="6912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ЗАМЕСТИТЕЛЬ ЗАВЕДУЮЩЕГО</a:t>
            </a:r>
            <a:endParaRPr lang="ru-RU" sz="28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ши фотки\Детский сад\Юбилей детского сада 2016\Фото Игорь\Лучшие\IMG_6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928670"/>
            <a:ext cx="3143272" cy="4715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857356" y="5638636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ИЛЬЯСОВА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Нурия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Имамутдиновна</a:t>
            </a:r>
            <a:endParaRPr lang="ru-RU" sz="24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8 лет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0"/>
            <a:ext cx="8501090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ЗАМЕСТИТЕЛЬ ЗАВЕДУЮЩЕЙ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 АДМИНИСТРАТИВНО-ХОЗЯЙСТВЕННОЙ ЧАСТИ</a:t>
            </a:r>
            <a:endParaRPr lang="ru-RU" sz="2400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473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260648"/>
            <a:ext cx="4536504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ДЕЛОПРОИЗВОДИТЕЛЬ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t="14928" r="9127" b="12738"/>
          <a:stretch/>
        </p:blipFill>
        <p:spPr bwMode="auto">
          <a:xfrm rot="5400000">
            <a:off x="1610928" y="1349512"/>
            <a:ext cx="4176464" cy="35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98896" y="5373216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ПАПУЛОВА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Людмила Ивановна</a:t>
            </a:r>
            <a:endParaRPr lang="ru-RU" sz="24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года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6896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3676</TotalTime>
  <Words>581</Words>
  <Application>Microsoft Office PowerPoint</Application>
  <PresentationFormat>Экран (4:3)</PresentationFormat>
  <Paragraphs>263</Paragraphs>
  <Slides>55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УЧРЕДИТЕЛИ Департамент образования и комитет по социальной политике и культуре администрации г. Иркутска </vt:lpstr>
      <vt:lpstr>Презентация PowerPoint</vt:lpstr>
      <vt:lpstr>Презентация PowerPoint</vt:lpstr>
      <vt:lpstr>КАЗАКОВА  Ольга Александровна  Заведующая детским садом с 2004 года</vt:lpstr>
      <vt:lpstr>ШАМРИНСКАЯ Регина Анатольевна Стаж: 31 год</vt:lpstr>
      <vt:lpstr>Презентация PowerPoint</vt:lpstr>
      <vt:lpstr>ДЕЛОПРОИЗВОДИТЕЛЬ</vt:lpstr>
      <vt:lpstr>Презентация PowerPoint</vt:lpstr>
      <vt:lpstr>Спасибо, наши дорогие За Ваши силы и Ваш труд. Мы никогда Вас не забудем, Ведь путь Ваш сложен был и крут. Благодарим Вас за заботу, За блеск и ласку Ваших глаз, Нелёгкую Вашу работу Поклон земной Вам всем от нас! </vt:lpstr>
      <vt:lpstr>НАШИ ВЕТЕРАНЫ</vt:lpstr>
      <vt:lpstr>НАШИ ВЕТЕРАНЫ</vt:lpstr>
      <vt:lpstr>НАШИ ВЕТЕРАНЫ</vt:lpstr>
      <vt:lpstr>ВАСИЛЕВСКАЯ Ирина Борисовна медицинская сестра Стаж: 24 года</vt:lpstr>
      <vt:lpstr>Презентация PowerPoint</vt:lpstr>
      <vt:lpstr>Презентация PowerPoint</vt:lpstr>
      <vt:lpstr>Спасибо, наши дорогие За Ваши силы и Ваш труд. Мы никогда Вас не забудем, Ведь путь Ваш сложен был и крут. Благодарим Вас за заботу, За блеск и ласку Ваших глаз, Нелёгкую Вашу работу Поклон земной Вам всем от нас! </vt:lpstr>
      <vt:lpstr>МУЗЫКАЛЬНЫЙ РУКОВОДИТЕЛЬ</vt:lpstr>
      <vt:lpstr>УЧИТЕЛЯ-ДЕФЕКТОЛОГИ</vt:lpstr>
      <vt:lpstr>УЧИТЕЛЯ-ЛОГОПЕДЫ</vt:lpstr>
      <vt:lpstr>ПЕДАГОГ - ПСИХОЛОГ</vt:lpstr>
      <vt:lpstr>ИНСТРУКТОР ПО ФИЗИЧЕСКОЙ КУЛЬТУРЫ</vt:lpstr>
      <vt:lpstr>ВОСПИТАТЕЛИ  более 30 лет педагогического стажа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ВНОВЬ ПРИБЫВШИЕ ВОСПИТАТЕЛИ</vt:lpstr>
      <vt:lpstr>ПОМОЩНИКИ ВОСПИТАТЕЛЕЙ более 10 лет стажа</vt:lpstr>
      <vt:lpstr>ПОМОЩНИКИ ВОСПИТАТЕЛЕЙ более 5 лет стажа</vt:lpstr>
      <vt:lpstr>ПОМОЩНИКИ ВОСПИТАТЕЛЕЙ до 5 лет стажа</vt:lpstr>
      <vt:lpstr>ПОМОЩНИКИ ВОСПИТАТЕЛЕЙ до 5 лет стажа</vt:lpstr>
      <vt:lpstr>ПОМОЩНИКИ ВОСПИТАТЕЛЕЙ до 3 лет стажа</vt:lpstr>
      <vt:lpstr>КАЗИМИРОВА Лидия Николаевна Стаж: 20 лет </vt:lpstr>
      <vt:lpstr>РАБОТНИКИ ПИЩЕБЛОКА</vt:lpstr>
      <vt:lpstr>КАСТЕЛЯНША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</dc:creator>
  <cp:lastModifiedBy>Детсад</cp:lastModifiedBy>
  <cp:revision>450</cp:revision>
  <dcterms:modified xsi:type="dcterms:W3CDTF">2021-03-12T02:26:31Z</dcterms:modified>
</cp:coreProperties>
</file>