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108E-5166-4560-B5C2-7DEF342F1591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A4B8-5687-4287-BD28-DFA005A9E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</p:spPr>
        <p:txBody>
          <a:bodyPr/>
          <a:lstStyle/>
          <a:p>
            <a:r>
              <a:rPr lang="ru-RU" dirty="0" smtClean="0"/>
              <a:t>Родительский клуб</a:t>
            </a:r>
            <a:br>
              <a:rPr lang="ru-RU" dirty="0" smtClean="0"/>
            </a:br>
            <a:r>
              <a:rPr lang="ru-RU" sz="2000" dirty="0" smtClean="0"/>
              <a:t>МБДОУ </a:t>
            </a:r>
            <a:r>
              <a:rPr lang="ru-RU" sz="2000" dirty="0" err="1" smtClean="0"/>
              <a:t>д</a:t>
            </a:r>
            <a:r>
              <a:rPr lang="en-US" sz="2000" dirty="0" smtClean="0"/>
              <a:t>/</a:t>
            </a:r>
            <a:r>
              <a:rPr lang="ru-RU" sz="2000" dirty="0" smtClean="0"/>
              <a:t>с № 129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84976" cy="396044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Давайте научим родителей играть!»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Подготовили:</a:t>
            </a:r>
          </a:p>
          <a:p>
            <a:pPr algn="l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 – психолог – Алексеева Мария Дмитриевна</a:t>
            </a:r>
          </a:p>
          <a:p>
            <a:pPr algn="l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Музыкальный руководитель – Богомолова Наталья Михайловна</a:t>
            </a:r>
          </a:p>
          <a:p>
            <a:pPr algn="l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Инструктор по ФИЗО –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Убашеева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Карина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Олеговна</a:t>
            </a:r>
          </a:p>
          <a:p>
            <a:pPr algn="l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 – Латышева Алена Валерьевна</a:t>
            </a:r>
          </a:p>
          <a:p>
            <a:pPr algn="l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13.02.2020</a:t>
            </a:r>
          </a:p>
          <a:p>
            <a:pPr algn="l"/>
            <a:endParaRPr lang="ru-RU" sz="2000" b="1" dirty="0" smtClean="0"/>
          </a:p>
          <a:p>
            <a:pPr algn="l"/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Игры в машине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800" dirty="0" smtClean="0"/>
              <a:t>Пальчиковые </a:t>
            </a:r>
            <a:r>
              <a:rPr lang="ru-RU" sz="1800" dirty="0" err="1" smtClean="0"/>
              <a:t>игы</a:t>
            </a:r>
            <a:r>
              <a:rPr lang="ru-RU" sz="1800" dirty="0" smtClean="0"/>
              <a:t>.</a:t>
            </a:r>
          </a:p>
          <a:p>
            <a:pPr lvl="0">
              <a:buNone/>
            </a:pPr>
            <a:r>
              <a:rPr lang="ru-RU" sz="1800" dirty="0" smtClean="0"/>
              <a:t>1. Под березою нора</a:t>
            </a:r>
          </a:p>
          <a:p>
            <a:pPr>
              <a:buNone/>
            </a:pPr>
            <a:r>
              <a:rPr lang="ru-RU" sz="1800" dirty="0" smtClean="0"/>
              <a:t> Под березою нора заглянуть в нее пора.</a:t>
            </a:r>
          </a:p>
          <a:p>
            <a:pPr>
              <a:buNone/>
            </a:pPr>
            <a:r>
              <a:rPr lang="ru-RU" sz="1800" dirty="0" smtClean="0"/>
              <a:t>Зверь там или птица, кто в норе таится?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900" i="1" dirty="0" smtClean="0"/>
              <a:t>Играют двое. Один изображает на пальчиках зайчика, а второй сжимает руку в неплотный кулак так, чтобы получилась просторная нора.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Игрок-зайчик говорит стишок и «заглядывает» в нору.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Другой игрок тут же называет того, кто живет в норе и, если он опасен для зайчика (лиса, ласка, куница, волк), то «нора» сжимается в кулак, пытаясь его схватить. Игрок-зайчик должен успеть убрать пальчик. Если зверь или птица не опасные (енот, крот, мышь, хомяк), зайчик не должен «убегать из норы».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Если  зайчик пойман, игроки меняются местами.</a:t>
            </a:r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12" descr="Под березою нора. 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1412776"/>
            <a:ext cx="1728192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000" dirty="0" smtClean="0"/>
              <a:t>2. </a:t>
            </a:r>
            <a:r>
              <a:rPr lang="ru-RU" sz="1800" dirty="0" smtClean="0"/>
              <a:t>Прыгают зайчишки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Прыгают зайчишки, серы шалунишки. Чутко ушками прядут… 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Малыш перебирает пальчиками вразнобой взад-вперед.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Ой, Медведи к ним идут! 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(как вариант - коровы, собаки, косули, куницы, полевки, девицы, еноты, лягушки, олени, лисицы, туристы, жуки)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Мы не будем убегать!                        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Ими нас не напугать!</a:t>
            </a:r>
          </a:p>
          <a:p>
            <a:pPr>
              <a:buNone/>
            </a:pPr>
            <a:r>
              <a:rPr lang="ru-RU" sz="1800" i="1" dirty="0" smtClean="0"/>
              <a:t>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i="1" dirty="0" smtClean="0"/>
              <a:t>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i="1" dirty="0" smtClean="0"/>
              <a:t>                              Если тот, кто идет, зайцам не опасен, то малыш отвечает стишком, а его растопыренные пальчики вместе с кистью наклоняются то вправо, то влево.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Прячемся под ели,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Чтобы нас не съели!</a:t>
            </a:r>
          </a:p>
          <a:p>
            <a:pPr>
              <a:buNone/>
            </a:pPr>
            <a:r>
              <a:rPr lang="ru-RU" sz="1800" i="1" dirty="0" smtClean="0"/>
              <a:t>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r>
              <a:rPr lang="ru-RU" sz="1800" i="1" dirty="0" smtClean="0"/>
              <a:t>                  Если же тот, кто идет, страшен зайцам, то малыш прячет пальчики в кулак и отвечает  другим стишком.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 </a:t>
            </a:r>
            <a:endParaRPr lang="ru-RU" sz="1800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Прыгают зайчишки. 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1368152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17" descr="Прыгают зайчишки. 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9"/>
            <a:ext cx="86409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Прыгают зайчишки. 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648072" cy="955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Игра на развития внимания</a:t>
            </a:r>
            <a:br>
              <a:rPr lang="ru-RU" sz="2000" b="1" dirty="0" smtClean="0"/>
            </a:br>
            <a:r>
              <a:rPr lang="ru-RU" sz="2000" b="1" dirty="0" smtClean="0"/>
              <a:t>КРИЧАЛКИ –ШЕПТАЛКИ-МОЛЧАЛКИ (И.В. Шевцова)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Цель: развитие внимания, регуляция поведения, умение действовать по правилу.</a:t>
            </a:r>
          </a:p>
          <a:p>
            <a:pPr>
              <a:buNone/>
            </a:pPr>
            <a:r>
              <a:rPr lang="ru-RU" sz="2400" dirty="0" smtClean="0"/>
              <a:t>Оборудование: макет из картона разноцветных кругов</a:t>
            </a:r>
          </a:p>
          <a:p>
            <a:pPr>
              <a:buNone/>
            </a:pPr>
            <a:r>
              <a:rPr lang="ru-RU" sz="2400" dirty="0" smtClean="0"/>
              <a:t> ( зеленый, желтый, красный).</a:t>
            </a:r>
          </a:p>
          <a:p>
            <a:pPr>
              <a:buNone/>
            </a:pPr>
            <a:r>
              <a:rPr lang="ru-RU" sz="2400" dirty="0" smtClean="0"/>
              <a:t>Ход занятия: Когда взрослый поднимает зеленый круг- «</a:t>
            </a:r>
            <a:r>
              <a:rPr lang="ru-RU" sz="2400" dirty="0" err="1" smtClean="0"/>
              <a:t>кричалку</a:t>
            </a:r>
            <a:r>
              <a:rPr lang="ru-RU" sz="2400" dirty="0" smtClean="0"/>
              <a:t>», можно бегать, кричать, сильно шуметь, желтый круг – «</a:t>
            </a:r>
            <a:r>
              <a:rPr lang="ru-RU" sz="2400" dirty="0" err="1" smtClean="0"/>
              <a:t>шепталка</a:t>
            </a:r>
            <a:r>
              <a:rPr lang="ru-RU" sz="2400" dirty="0" smtClean="0"/>
              <a:t>», можно тихо передвигаться и шептаться, красный круг –»</a:t>
            </a:r>
            <a:r>
              <a:rPr lang="ru-RU" sz="2400" dirty="0" err="1" smtClean="0"/>
              <a:t>молчалка</a:t>
            </a:r>
            <a:r>
              <a:rPr lang="ru-RU" sz="2400" dirty="0" smtClean="0"/>
              <a:t>»- должны замереть на месте и молчать.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Игра на взаимодействие и сотрудничество</a:t>
            </a:r>
            <a:br>
              <a:rPr lang="ru-RU" sz="2800" b="1" dirty="0" smtClean="0"/>
            </a:br>
            <a:r>
              <a:rPr lang="ru-RU" sz="2800" b="1" dirty="0" smtClean="0"/>
              <a:t>«Варежки»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Развитие навыков сотрудничества, внимания, положительных эмоций.</a:t>
            </a:r>
          </a:p>
          <a:p>
            <a:pPr>
              <a:buNone/>
            </a:pPr>
            <a:r>
              <a:rPr lang="ru-RU" sz="2800" b="1" dirty="0" smtClean="0"/>
              <a:t>Оборудование: </a:t>
            </a:r>
            <a:r>
              <a:rPr lang="ru-RU" sz="2800" dirty="0" smtClean="0"/>
              <a:t>макет варежек с узорами на плотной бумаге или картоне, карандаши, фломастеры.</a:t>
            </a:r>
          </a:p>
          <a:p>
            <a:pPr>
              <a:buNone/>
            </a:pPr>
            <a:r>
              <a:rPr lang="ru-RU" sz="2800" b="1" dirty="0" smtClean="0"/>
              <a:t>Ход игры: </a:t>
            </a:r>
            <a:r>
              <a:rPr lang="ru-RU" sz="2800" dirty="0" smtClean="0"/>
              <a:t>Каждый игрок получает одну варежку. Задача игрока найти свою пару ( т.е варежку с таким же узором). Затем игроки работают в паре, раскрашивают свои варежки, так , чтобы они стали одинаковыми.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931224" cy="500141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Подведение итогов занятия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Рефлексия занятия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Мое настроение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Отзывы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Игра оказывает сильное влияние на развитие личности, способствует созданию близких отношений между участниками группы, помогает снимать, напряженность, повышает самооценку, помогает поверить в себя.</a:t>
            </a:r>
          </a:p>
          <a:p>
            <a:pPr>
              <a:buNone/>
            </a:pPr>
            <a:r>
              <a:rPr lang="ru-RU" dirty="0" smtClean="0"/>
              <a:t>Игра является для ребенка тем же, чем речь является для взрослого. Это средство для выражения чувств, исследования отношений и самореализации.</a:t>
            </a:r>
          </a:p>
          <a:p>
            <a:pPr>
              <a:buNone/>
            </a:pPr>
            <a:r>
              <a:rPr lang="ru-RU" dirty="0" smtClean="0"/>
              <a:t>Игра для ребенка – это способ познания мира и самого себя.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34076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/>
              <a:t>Цель игры – </a:t>
            </a:r>
            <a:r>
              <a:rPr lang="ru-RU" sz="2000" dirty="0" smtClean="0"/>
              <a:t>помочь ребенку выразить свои переживания наиболее приемлемыми для него образом – через игру, а также проявить творческую активность </a:t>
            </a:r>
            <a:r>
              <a:rPr lang="ru-RU" sz="2000" dirty="0"/>
              <a:t>в</a:t>
            </a:r>
            <a:r>
              <a:rPr lang="ru-RU" sz="2000" dirty="0" smtClean="0"/>
              <a:t> разрешении сложных жизненных ситуаций, «отыгрываемых» или моделируемых в игровом процессе.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Задачи семинара- практикума:</a:t>
            </a:r>
          </a:p>
          <a:p>
            <a:r>
              <a:rPr lang="ru-RU" sz="2400" dirty="0" smtClean="0"/>
              <a:t>Обучение родителей эффективным способам взаимодействия с детьми.</a:t>
            </a:r>
          </a:p>
          <a:p>
            <a:r>
              <a:rPr lang="ru-RU" sz="2400" dirty="0" smtClean="0"/>
              <a:t>Повышение педагогической культуры родителей.</a:t>
            </a:r>
          </a:p>
          <a:p>
            <a:r>
              <a:rPr lang="ru-RU" sz="2400" dirty="0" smtClean="0"/>
              <a:t>Показать значимость игры для полноценного эмоционального развития ребенка.</a:t>
            </a:r>
          </a:p>
          <a:p>
            <a:r>
              <a:rPr lang="ru-RU" sz="2400" dirty="0" smtClean="0"/>
              <a:t>Научить управлять ребенком с помощью игры.</a:t>
            </a:r>
          </a:p>
          <a:p>
            <a:r>
              <a:rPr lang="ru-RU" sz="2400" dirty="0" smtClean="0"/>
              <a:t>Показать необходимость совместной обучающей деятельности родителей и детей.</a:t>
            </a:r>
          </a:p>
          <a:p>
            <a:r>
              <a:rPr lang="ru-RU" sz="2400" dirty="0" smtClean="0"/>
              <a:t>Обучение практическим приемам формирования навыков сотрудничества с детьми.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Стихотворение «Страна кровати» </a:t>
            </a:r>
            <a:br>
              <a:rPr lang="ru-RU" sz="3200" dirty="0" smtClean="0"/>
            </a:br>
            <a:r>
              <a:rPr lang="ru-RU" sz="3200" dirty="0" smtClean="0"/>
              <a:t>Роберт Льюис Стивенсон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Когда я много дней хворал, </a:t>
            </a:r>
          </a:p>
          <a:p>
            <a:pPr>
              <a:buNone/>
            </a:pPr>
            <a:r>
              <a:rPr lang="ru-RU" sz="2400" dirty="0" smtClean="0"/>
              <a:t>На двух подушках я лежал, </a:t>
            </a:r>
          </a:p>
          <a:p>
            <a:pPr>
              <a:buNone/>
            </a:pPr>
            <a:r>
              <a:rPr lang="ru-RU" sz="2400" dirty="0" smtClean="0"/>
              <a:t>И чтоб весь день мне не скучать, </a:t>
            </a:r>
          </a:p>
          <a:p>
            <a:pPr>
              <a:buNone/>
            </a:pPr>
            <a:r>
              <a:rPr lang="ru-RU" sz="2400" dirty="0" smtClean="0"/>
              <a:t>Игрушки дали мне в кровать.</a:t>
            </a:r>
          </a:p>
          <a:p>
            <a:pPr>
              <a:buNone/>
            </a:pPr>
            <a:r>
              <a:rPr lang="ru-RU" sz="2400" dirty="0" smtClean="0"/>
              <a:t>Своих солдатиков порой</a:t>
            </a:r>
          </a:p>
          <a:p>
            <a:pPr>
              <a:buNone/>
            </a:pPr>
            <a:r>
              <a:rPr lang="ru-RU" sz="2400" dirty="0" smtClean="0"/>
              <a:t>Я расставлял за строем строй, </a:t>
            </a:r>
          </a:p>
          <a:p>
            <a:pPr>
              <a:buNone/>
            </a:pPr>
            <a:r>
              <a:rPr lang="ru-RU" sz="2400" dirty="0" smtClean="0"/>
              <a:t>Часами вел их на просмотр</a:t>
            </a:r>
          </a:p>
          <a:p>
            <a:pPr>
              <a:buNone/>
            </a:pPr>
            <a:r>
              <a:rPr lang="ru-RU" sz="2400" dirty="0" smtClean="0"/>
              <a:t>По одеялу между гор.</a:t>
            </a:r>
          </a:p>
          <a:p>
            <a:pPr>
              <a:buNone/>
            </a:pPr>
            <a:r>
              <a:rPr lang="ru-RU" sz="2400" dirty="0" smtClean="0"/>
              <a:t>Порой пускал я корабли;</a:t>
            </a:r>
          </a:p>
          <a:p>
            <a:pPr>
              <a:buNone/>
            </a:pPr>
            <a:r>
              <a:rPr lang="ru-RU" sz="2400" dirty="0" smtClean="0"/>
              <a:t>По простыне их флоты шли;</a:t>
            </a:r>
          </a:p>
          <a:p>
            <a:pPr>
              <a:buNone/>
            </a:pPr>
            <a:r>
              <a:rPr lang="ru-RU" sz="2400" dirty="0" smtClean="0"/>
              <a:t>Брал деревяшки иногда</a:t>
            </a:r>
          </a:p>
          <a:p>
            <a:pPr>
              <a:buNone/>
            </a:pPr>
            <a:r>
              <a:rPr lang="ru-RU" sz="2400" dirty="0" smtClean="0"/>
              <a:t>И всюду строил города.</a:t>
            </a:r>
          </a:p>
          <a:p>
            <a:pPr>
              <a:buNone/>
            </a:pPr>
            <a:r>
              <a:rPr lang="ru-RU" sz="2400" dirty="0" smtClean="0"/>
              <a:t>А сам я был как великан, </a:t>
            </a:r>
          </a:p>
          <a:p>
            <a:pPr>
              <a:buNone/>
            </a:pPr>
            <a:r>
              <a:rPr lang="ru-RU" sz="2400" dirty="0" smtClean="0"/>
              <a:t>Лежащий над раздольем стран, </a:t>
            </a:r>
          </a:p>
          <a:p>
            <a:pPr>
              <a:buNone/>
            </a:pPr>
            <a:r>
              <a:rPr lang="ru-RU" sz="2400" dirty="0" smtClean="0"/>
              <a:t>Над морем и громадой скал</a:t>
            </a:r>
          </a:p>
          <a:p>
            <a:pPr>
              <a:buNone/>
            </a:pPr>
            <a:r>
              <a:rPr lang="ru-RU" sz="2400" dirty="0" smtClean="0"/>
              <a:t>Из простыни и одеял.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77686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373064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363272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Простые правила удачной игры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83264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Взрослы не должен оставаться безучастным ( задавайте вопросы «Что ты делаешь? А кто это? А что он умеет? А что он говорит? Каким героем могу быть я?»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Не стесняйтесь показывать ребенку свои эмоции ( используйте разную голосовую интонацию – восторг, страх, интерес, обиду, злость).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Не нужно заставлять ребенка играть.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Если вы видите, что ребенок хочет начать какую-то игру, поддержите его попытки. Не ругайте и не критикуйте, если он захочет продолжить ее по –другому.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Во время игр не забывайте хвалить за успешно совершенные действия, чаще обнимайте, поглаживайте по голове, рукам, спине, это очень важная часть эмоционального контакта и близости с вами.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Обязательно играйте в сюжетные игры, например, «Накормим куклу», «Приготовим обед», «Парикмахерская», «Доктор» и т.д.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Ваши действия и  поведение должны быть образцом для ребенка, так как подражание взрослому ( готовка еды, наведение порядка, наказание куклы за провинность, разговор по телефону и т.п.) – это основа для закладывания определенных социальных ролей.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Обязательно в играх задействуйте все органы чувств ( предметы разные по фактуре – гладкие, шершавые, мягкие твердые, теплые холодные, очень полезны для развития детей игры, где надо что-то определить визуально, во вкусу, на ощупь, на слух.</a:t>
            </a:r>
          </a:p>
          <a:p>
            <a:pPr marL="514350" indent="-514350">
              <a:buNone/>
            </a:pPr>
            <a:r>
              <a:rPr lang="ru-RU" sz="2000" dirty="0" smtClean="0"/>
              <a:t>9.       Игры можно и нужно повторять по нескольку раз.</a:t>
            </a:r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Сюжетно-ролевая игра «Мы — пожарные»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u="sng" dirty="0" smtClean="0"/>
              <a:t>Задачи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закрепление знаний и умений о труде </a:t>
            </a:r>
            <a:r>
              <a:rPr lang="ru-RU" sz="1800" b="1" dirty="0" smtClean="0"/>
              <a:t>пожарных</a:t>
            </a:r>
            <a:r>
              <a:rPr lang="ru-RU" sz="1800" dirty="0" smtClean="0"/>
              <a:t>, на основе которых ребята смогут развить </a:t>
            </a:r>
            <a:r>
              <a:rPr lang="ru-RU" sz="1800" b="1" dirty="0" smtClean="0"/>
              <a:t>сюжетную</a:t>
            </a:r>
            <a:r>
              <a:rPr lang="ru-RU" sz="1800" dirty="0" smtClean="0"/>
              <a:t>, творческую игру;</a:t>
            </a:r>
          </a:p>
          <a:p>
            <a:r>
              <a:rPr lang="ru-RU" sz="1800" dirty="0" smtClean="0"/>
              <a:t>развитие интереса к игре;</a:t>
            </a:r>
          </a:p>
          <a:p>
            <a:r>
              <a:rPr lang="ru-RU" sz="1800" dirty="0" smtClean="0"/>
              <a:t>формирование положительных взаимоотношений между детьми;</a:t>
            </a:r>
          </a:p>
          <a:p>
            <a:r>
              <a:rPr lang="ru-RU" sz="1800" dirty="0" smtClean="0"/>
              <a:t>воспитание у детей уважения к труду </a:t>
            </a:r>
            <a:r>
              <a:rPr lang="ru-RU" sz="1800" b="1" dirty="0" smtClean="0"/>
              <a:t>пожарных</a:t>
            </a:r>
            <a:r>
              <a:rPr lang="ru-RU" sz="1800" dirty="0" smtClean="0"/>
              <a:t>, к людям разных профессий и желание оказывать помощь другим.</a:t>
            </a:r>
          </a:p>
          <a:p>
            <a:r>
              <a:rPr lang="ru-RU" sz="1800" u="sng" dirty="0" smtClean="0"/>
              <a:t>Игровой материал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Набор подручных средств для тушения </a:t>
            </a:r>
            <a:r>
              <a:rPr lang="ru-RU" sz="1800" b="1" dirty="0" smtClean="0"/>
              <a:t>пожара</a:t>
            </a:r>
            <a:r>
              <a:rPr lang="ru-RU" sz="1800" dirty="0" smtClean="0"/>
              <a:t> детский огнетушители, топоры, детские ведерки, детские лопатки, шланг от пылесоса.</a:t>
            </a:r>
          </a:p>
          <a:p>
            <a:pPr>
              <a:buNone/>
            </a:pPr>
            <a:r>
              <a:rPr lang="ru-RU" sz="1800" u="sng" dirty="0" smtClean="0"/>
              <a:t>Двор</a:t>
            </a:r>
            <a:r>
              <a:rPr lang="ru-RU" sz="1800" dirty="0" smtClean="0"/>
              <a:t>: дом,.</a:t>
            </a:r>
          </a:p>
          <a:p>
            <a:pPr>
              <a:buNone/>
            </a:pPr>
            <a:r>
              <a:rPr lang="ru-RU" sz="1800" dirty="0" smtClean="0"/>
              <a:t>Детская мягкая игрушка кошки</a:t>
            </a:r>
          </a:p>
          <a:p>
            <a:pPr>
              <a:buNone/>
            </a:pPr>
            <a:r>
              <a:rPr lang="ru-RU" sz="1800" dirty="0" smtClean="0"/>
              <a:t>Спецодежда – жилеты, ремни, каски, резиновые сапоги, рукавицы.</a:t>
            </a:r>
          </a:p>
          <a:p>
            <a:pPr>
              <a:buNone/>
            </a:pPr>
            <a:r>
              <a:rPr lang="ru-RU" sz="1800" dirty="0" smtClean="0"/>
              <a:t>Пожарная машина.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Игра «Прогрессирующая эстафета»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Для нескольких команд из 8-10 человек дается  6 карточек,  по сигналу один ведущий из команды выбирает по одной карточке и читает задания, и одновременно под счет две команды  вместе выполняют задание</a:t>
            </a:r>
          </a:p>
          <a:p>
            <a:pPr>
              <a:buNone/>
            </a:pPr>
            <a:r>
              <a:rPr lang="ru-RU" b="1" dirty="0" smtClean="0"/>
              <a:t>           Цель: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Доставить чувство радости, создать хорошее настроение</a:t>
            </a:r>
          </a:p>
          <a:p>
            <a:pPr lvl="0">
              <a:buNone/>
            </a:pPr>
            <a:r>
              <a:rPr lang="ru-RU" dirty="0" smtClean="0"/>
              <a:t>Воспитывать чувство товарищества, уверенности в себе</a:t>
            </a:r>
          </a:p>
          <a:p>
            <a:pPr lvl="0">
              <a:buNone/>
            </a:pPr>
            <a:r>
              <a:rPr lang="ru-RU" dirty="0" smtClean="0"/>
              <a:t>Способствовать сохранению укреплению физического и психологического здоровья</a:t>
            </a:r>
          </a:p>
          <a:p>
            <a:pPr lvl="0">
              <a:buNone/>
            </a:pPr>
            <a:r>
              <a:rPr lang="ru-RU" dirty="0" smtClean="0"/>
              <a:t>Обучение коллективному взаимодействию детей и родителей, пропаганда здорового образа жизни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Основные задачи  игры:</a:t>
            </a:r>
            <a:endParaRPr lang="ru-RU" dirty="0" smtClean="0"/>
          </a:p>
          <a:p>
            <a:pPr lvl="0"/>
            <a:r>
              <a:rPr lang="ru-RU" dirty="0" smtClean="0"/>
              <a:t>укреплять здоровье играющих;</a:t>
            </a:r>
          </a:p>
          <a:p>
            <a:pPr lvl="0"/>
            <a:r>
              <a:rPr lang="ru-RU" dirty="0" smtClean="0"/>
              <a:t>способствовать их правильному физическому развитию;</a:t>
            </a:r>
          </a:p>
          <a:p>
            <a:pPr lvl="0"/>
            <a:r>
              <a:rPr lang="ru-RU" dirty="0" smtClean="0"/>
              <a:t>содействовать овладению жизненно необходимыми двигательными навыками, умениями и совершенствованию в них;</a:t>
            </a:r>
          </a:p>
          <a:p>
            <a:pPr lvl="0"/>
            <a:r>
              <a:rPr lang="ru-RU" dirty="0" smtClean="0"/>
              <a:t>воспитывать необходимые морально-волевые и физические качества;</a:t>
            </a:r>
          </a:p>
          <a:p>
            <a:pPr lvl="0"/>
            <a:r>
              <a:rPr lang="ru-RU" dirty="0" smtClean="0"/>
              <a:t>прививать организаторские навыки и привычку систематически самостоятельно заниматься играми.</a:t>
            </a:r>
          </a:p>
          <a:p>
            <a:pPr lvl="0"/>
            <a:r>
              <a:rPr lang="ru-RU" dirty="0" smtClean="0"/>
              <a:t>Повысить  положительный настрой и укрепить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 здоровье </a:t>
            </a:r>
          </a:p>
          <a:p>
            <a:pPr lvl="0"/>
            <a:r>
              <a:rPr lang="ru-RU" dirty="0" smtClean="0"/>
              <a:t>Давать выход запасам  энергии ребенка</a:t>
            </a:r>
          </a:p>
          <a:p>
            <a:pPr lvl="0"/>
            <a:r>
              <a:rPr lang="ru-RU" dirty="0" smtClean="0"/>
              <a:t>Развитие навыков общения</a:t>
            </a:r>
          </a:p>
          <a:p>
            <a:pPr>
              <a:buNone/>
            </a:pPr>
            <a:r>
              <a:rPr lang="ru-RU" b="1" dirty="0" smtClean="0"/>
              <a:t>Оборудование:</a:t>
            </a:r>
            <a:r>
              <a:rPr lang="ru-RU" dirty="0" smtClean="0"/>
              <a:t>  Конусы, карточки с заданиями, музыкальное сопровождение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799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Родительский клуб МБДОУ д/с № 129</vt:lpstr>
      <vt:lpstr>Слайд 2</vt:lpstr>
      <vt:lpstr>Цель игры – помочь ребенку выразить свои переживания наиболее приемлемыми для него образом – через игру, а также проявить творческую активность в разрешении сложных жизненных ситуаций, «отыгрываемых» или моделируемых в игровом процессе.</vt:lpstr>
      <vt:lpstr>Стихотворение «Страна кровати»  Роберт Льюис Стивенсон</vt:lpstr>
      <vt:lpstr>Слайд 5</vt:lpstr>
      <vt:lpstr>Слайд 6</vt:lpstr>
      <vt:lpstr>Простые правила удачной игры:</vt:lpstr>
      <vt:lpstr> Сюжетно-ролевая игра «Мы — пожарные» </vt:lpstr>
      <vt:lpstr>Игра «Прогрессирующая эстафета» </vt:lpstr>
      <vt:lpstr>Игры в машине</vt:lpstr>
      <vt:lpstr>Слайд 11</vt:lpstr>
      <vt:lpstr>Игра на развития внимания КРИЧАЛКИ –ШЕПТАЛКИ-МОЛЧАЛКИ (И.В. Шевцова)</vt:lpstr>
      <vt:lpstr>Игра на взаимодействие и сотрудничество «Варежки»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клуб</dc:title>
  <dc:creator>Пользователь</dc:creator>
  <cp:lastModifiedBy>Пользователь</cp:lastModifiedBy>
  <cp:revision>14</cp:revision>
  <dcterms:created xsi:type="dcterms:W3CDTF">2020-02-11T02:58:02Z</dcterms:created>
  <dcterms:modified xsi:type="dcterms:W3CDTF">2020-02-18T04:08:32Z</dcterms:modified>
</cp:coreProperties>
</file>