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8" r:id="rId4"/>
    <p:sldId id="287" r:id="rId5"/>
    <p:sldId id="284" r:id="rId6"/>
    <p:sldId id="285" r:id="rId7"/>
    <p:sldId id="259" r:id="rId8"/>
    <p:sldId id="282" r:id="rId9"/>
    <p:sldId id="269" r:id="rId10"/>
    <p:sldId id="262" r:id="rId11"/>
    <p:sldId id="280" r:id="rId12"/>
    <p:sldId id="268" r:id="rId13"/>
    <p:sldId id="289" r:id="rId14"/>
    <p:sldId id="264" r:id="rId15"/>
    <p:sldId id="271" r:id="rId16"/>
    <p:sldId id="260" r:id="rId17"/>
    <p:sldId id="263" r:id="rId18"/>
    <p:sldId id="267" r:id="rId19"/>
    <p:sldId id="290" r:id="rId20"/>
    <p:sldId id="25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179" autoAdjust="0"/>
    <p:restoredTop sz="94660"/>
  </p:normalViewPr>
  <p:slideViewPr>
    <p:cSldViewPr>
      <p:cViewPr varScale="1">
        <p:scale>
          <a:sx n="10" d="100"/>
          <a:sy n="10" d="100"/>
        </p:scale>
        <p:origin x="-36" y="-1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36F3B-1F84-49AB-B7F6-B7B5BBEF896C}" type="datetimeFigureOut">
              <a:rPr lang="ru-RU" smtClean="0"/>
              <a:pPr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B7B67-E22D-4107-AC68-C9D2D4BC96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Пользователь\Desktop\ЮБИЛЕЙ  55 лет\режимные моменты\группа подсн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780511" cy="812597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672">
    <p:zoom/>
    <p:sndAc>
      <p:stSnd>
        <p:snd r:embed="rId2" name="костя утро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Пользователь\Desktop\ЮБИЛЕЙ  55 лет\режимные моменты\20210330_094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18611" y="0"/>
            <a:ext cx="1076261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672">
    <p:strips dir="ld"/>
    <p:sndAc>
      <p:stSnd>
        <p:snd r:embed="rId2" name="- занятия44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34796C-E675-4824-BD4B-2F68866401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79004" y="-24003"/>
            <a:ext cx="10323004" cy="6882003"/>
          </a:xfrm>
          <a:prstGeom prst="rect">
            <a:avLst/>
          </a:prstGeom>
        </p:spPr>
      </p:pic>
    </p:spTree>
  </p:cSld>
  <p:clrMapOvr>
    <a:masterClrMapping/>
  </p:clrMapOvr>
  <p:transition spd="med" advTm="8906">
    <p:zoom/>
    <p:sndAc>
      <p:stSnd>
        <p:snd r:embed="rId2" name="- прогулка1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Пользователь\Desktop\ЮБИЛЕЙ  55 лет\режимные моменты\IMG-20210924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72816" y="0"/>
            <a:ext cx="1521886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844">
    <p:strips dir="ld"/>
    <p:sndAc>
      <p:stSnd>
        <p:snd r:embed="rId2" name="- прогулка2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4035" name="Picture 3" descr="C:\Users\Пользователь\Desktop\ЮБИЛЕЙ  55 лет\режимные моменты\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704552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609">
    <p:strips dir="ld"/>
    <p:sndAc>
      <p:stSnd>
        <p:snd r:embed="rId2" name="- прогулка3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47D07E-275A-4BEE-B9D7-D6516E75D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4320480" cy="5760640"/>
          </a:xfrm>
          <a:prstGeom prst="rect">
            <a:avLst/>
          </a:prstGeom>
        </p:spPr>
      </p:pic>
      <p:pic>
        <p:nvPicPr>
          <p:cNvPr id="4" name="Picture 5" descr="C:\Users\Пользователь\Desktop\ЮБИЛЕЙ  55 лет\режимные моменты\20211009_095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020" y="1052736"/>
            <a:ext cx="4191932" cy="558923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437">
    <p:strips dir="ld"/>
    <p:sndAc>
      <p:stSnd>
        <p:snd r:embed="rId2" name="- прогулка4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ользователь\Desktop\ЮБИЛЕЙ  55 лет\режимные моменты\IMG_20211021_154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47">
    <p:zoom/>
    <p:sndAc>
      <p:stSnd>
        <p:snd r:embed="rId2" name="- обед1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esktop\ЮБИЛЕЙ  55 лет\режимные моменты\обе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4664"/>
            <a:ext cx="4416194" cy="5708983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ЮБИЛЕЙ  55 лет\режимные моменты\20211116_204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48"/>
            <a:ext cx="3952025" cy="299695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E2D7C0-1733-44CC-8BA4-53F270171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60648"/>
            <a:ext cx="2952328" cy="3478981"/>
          </a:xfrm>
          <a:prstGeom prst="rect">
            <a:avLst/>
          </a:prstGeom>
        </p:spPr>
      </p:pic>
    </p:spTree>
  </p:cSld>
  <p:clrMapOvr>
    <a:masterClrMapping/>
  </p:clrMapOvr>
  <p:transition spd="med" advTm="7562">
    <p:strips dir="ld"/>
    <p:sndAc>
      <p:stSnd>
        <p:snd r:embed="rId2" name="- обед2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80" name="Picture 4" descr="C:\Users\Пользователь\Desktop\ЮБИЛЕЙ  55 лет\режимные моменты\нерпёнок\20211121_141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832" y="0"/>
            <a:ext cx="9155832" cy="686687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2078">
    <p:zoom/>
    <p:sndAc>
      <p:stSnd>
        <p:snd r:embed="rId2" name="- тихий час1122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24912A-AE29-454F-B0CC-CF4F5F9EE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188640"/>
            <a:ext cx="4308132" cy="3231099"/>
          </a:xfrm>
          <a:prstGeom prst="rect">
            <a:avLst/>
          </a:prstGeom>
        </p:spPr>
      </p:pic>
      <p:pic>
        <p:nvPicPr>
          <p:cNvPr id="18433" name="Picture 1" descr="C:\Users\Пользователь\Desktop\ЮБИЛЕЙ  55 лет\режимные моменты\сон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4158463" cy="5544616"/>
          </a:xfrm>
          <a:prstGeom prst="rect">
            <a:avLst/>
          </a:prstGeom>
          <a:noFill/>
        </p:spPr>
      </p:pic>
      <p:pic>
        <p:nvPicPr>
          <p:cNvPr id="18435" name="Picture 3" descr="C:\Users\Пользователь\Desktop\ЮБИЛЕЙ  55 лет\режимные моменты\сонча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3480" y="3573016"/>
            <a:ext cx="4429000" cy="308172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329">
    <p:strips dir="ld"/>
    <p:sndAc>
      <p:stSnd>
        <p:snd r:embed="rId2" name="- тихий час22233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ЮБИЛЕЙ  55 лет\режим\иг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7"/>
            <a:ext cx="3888432" cy="5184578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ЮБИЛЕЙ  55 лет\режим\игра..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060848"/>
            <a:ext cx="4252592" cy="439040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500">
    <p:strips dir="ld"/>
    <p:sndAc>
      <p:stSnd>
        <p:snd r:embed="rId2" name="- вечер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D9A8B17-41D7-453E-A807-F9FD50245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25" y="-65343"/>
            <a:ext cx="9231125" cy="6923343"/>
          </a:xfrm>
          <a:prstGeom prst="rect">
            <a:avLst/>
          </a:prstGeom>
        </p:spPr>
      </p:pic>
    </p:spTree>
  </p:cSld>
  <p:clrMapOvr>
    <a:masterClrMapping/>
  </p:clrMapOvr>
  <p:transition spd="med" advTm="6297">
    <p:strips dir="ld"/>
    <p:sndAc>
      <p:stSnd>
        <p:snd r:embed="rId2" name="костя утро2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ЮБИЛЕЙ  55 лет\режим\IMG_5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0"/>
            <a:ext cx="1027554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797">
    <p:wheel/>
    <p:sndAc>
      <p:stSnd>
        <p:snd r:embed="rId2" name="дана конец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ЮБИЛЕЙ  55 лет\режимные моменты\нерпёнок\20211121_140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0"/>
            <a:ext cx="9839400" cy="737955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812">
    <p:strips dir="ld"/>
    <p:sndAc>
      <p:stSnd>
        <p:snd r:embed="rId2" name="костя утро3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esktop\ЮБИЛЕЙ  55 лет\режимные моменты\нерпёнок\20211121_14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248472" cy="3186354"/>
          </a:xfrm>
          <a:prstGeom prst="rect">
            <a:avLst/>
          </a:prstGeom>
          <a:noFill/>
        </p:spPr>
      </p:pic>
      <p:pic>
        <p:nvPicPr>
          <p:cNvPr id="3" name="Picture 3" descr="C:\Users\Пользователь\Desktop\ЮБИЛЕЙ  55 лет\режимные моменты\группы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88640"/>
            <a:ext cx="4355976" cy="2907225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esktop\ЮБИЛЕЙ  55 лет\режимные моменты\группа подсн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80728"/>
            <a:ext cx="4392488" cy="4806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8840455"/>
      </p:ext>
    </p:extLst>
  </p:cSld>
  <p:clrMapOvr>
    <a:masterClrMapping/>
  </p:clrMapOvr>
  <p:transition spd="med" advTm="5859">
    <p:strips dir="ld"/>
    <p:sndAc>
      <p:stSnd>
        <p:snd r:embed="rId2" name="костя утро4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ользователь\Desktop\ЮБИЛЕЙ  55 лет\режимные моменты\занятия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4994" y="0"/>
            <a:ext cx="9348994" cy="701065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204">
    <p:zoom/>
    <p:sndAc>
      <p:stSnd>
        <p:snd r:embed="rId2" name="- зарядка1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Пользователь\Desktop\ЮБИЛЕЙ  55 лет\режимные моменты\занятия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7" y="0"/>
            <a:ext cx="914542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390">
    <p:strips dir="ld"/>
    <p:sndAc>
      <p:stSnd>
        <p:snd r:embed="rId2" name="- зарядка2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7" descr="C:\Users\Пользователь\Desktop\ЮБИЛЕЙ  55 лет\режимные моменты\20210413_162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176464" cy="4637982"/>
          </a:xfrm>
          <a:prstGeom prst="rect">
            <a:avLst/>
          </a:prstGeom>
          <a:noFill/>
        </p:spPr>
      </p:pic>
      <p:pic>
        <p:nvPicPr>
          <p:cNvPr id="6" name="Picture 1" descr="C:\Users\Пользователь\Desktop\ЮБИЛЕЙ  55 лет\режимные моменты\IMG_20201022_091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268760"/>
            <a:ext cx="4067944" cy="542392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984">
    <p:zoom/>
    <p:sndAc>
      <p:stSnd>
        <p:snd r:embed="rId2" name="- занятия11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Пользователь\Desktop\ЮБИЛЕЙ  55 лет\режимные моменты\IMG_20210322_161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995936" cy="5327917"/>
          </a:xfrm>
          <a:prstGeom prst="rect">
            <a:avLst/>
          </a:prstGeom>
          <a:noFill/>
        </p:spPr>
      </p:pic>
      <p:pic>
        <p:nvPicPr>
          <p:cNvPr id="4" name="Picture 2" descr="C:\Users\Пользователь\Desktop\ЮБИЛЕЙ  55 лет\режимные моменты\20210214_183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196752"/>
            <a:ext cx="4355976" cy="546674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953">
    <p:strips dir="ld"/>
    <p:sndAc>
      <p:stSnd>
        <p:snd r:embed="rId2" name="- занятия22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Детские нейтральные фоны (62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Пользователь\Desktop\ЮБИЛЕЙ  55 лет\режимные моменты\DSC02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43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719">
    <p:strips dir="ld"/>
    <p:sndAc>
      <p:stSnd>
        <p:snd r:embed="rId2" name="- занятия33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75</cp:revision>
  <dcterms:created xsi:type="dcterms:W3CDTF">2021-10-22T15:04:40Z</dcterms:created>
  <dcterms:modified xsi:type="dcterms:W3CDTF">2021-12-15T06:23:25Z</dcterms:modified>
</cp:coreProperties>
</file>