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8" r:id="rId5"/>
    <p:sldId id="258" r:id="rId6"/>
    <p:sldId id="259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E4F8"/>
    <a:srgbClr val="7419A7"/>
    <a:srgbClr val="00FFFF"/>
    <a:srgbClr val="FF3399"/>
    <a:srgbClr val="FFFFCC"/>
    <a:srgbClr val="FABA86"/>
    <a:srgbClr val="66CCFF"/>
    <a:srgbClr val="660066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00066"/>
          </a:xfrm>
        </p:spPr>
        <p:txBody>
          <a:bodyPr>
            <a:norm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429132"/>
            <a:ext cx="6929486" cy="2000264"/>
          </a:xfrm>
        </p:spPr>
        <p:txBody>
          <a:bodyPr>
            <a:normAutofit fontScale="25000" lnSpcReduction="20000"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 </a:t>
            </a:r>
          </a:p>
          <a:p>
            <a:pPr>
              <a:lnSpc>
                <a:spcPct val="170000"/>
              </a:lnSpc>
            </a:pPr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Отчёт о проделанной работе  по  обеспечению безопасности в быту.</a:t>
            </a:r>
          </a:p>
          <a:p>
            <a:pPr>
              <a:lnSpc>
                <a:spcPct val="170000"/>
              </a:lnSpc>
            </a:pPr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en-US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Иркутска </a:t>
            </a:r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en-US" sz="72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2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Сказка»</a:t>
            </a:r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</a:p>
          <a:p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2г. </a:t>
            </a:r>
            <a:endParaRPr lang="ru-RU" sz="5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oss\Desktop\Новая папка\eb09f3a17bc2e829f3f05fe2d541c3e8--danger-safety-ru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3691310" cy="3697087"/>
          </a:xfrm>
          <a:prstGeom prst="rect">
            <a:avLst/>
          </a:prstGeom>
          <a:noFill/>
        </p:spPr>
      </p:pic>
      <p:pic>
        <p:nvPicPr>
          <p:cNvPr id="1027" name="Picture 3" descr="C:\Users\Boss\Desktop\Новая папка\hello_html_me9b7b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7884" y="836712"/>
            <a:ext cx="441649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 Правила безопасности»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C:\Users\Boss\Desktop\Новая папка\IMG-33e38fe1cf9bcd4194a5645c3ccc2767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096344" cy="48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Рассказы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«Про безопасность»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331236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Безымянный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504" y="1340768"/>
            <a:ext cx="3581400" cy="3257550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573016"/>
            <a:ext cx="28803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Рисование</a:t>
            </a:r>
            <a:r>
              <a:rPr lang="ru-RU" dirty="0" smtClean="0"/>
              <a:t> </a:t>
            </a:r>
            <a:r>
              <a:rPr lang="ru-RU" sz="1800" i="1" dirty="0" smtClean="0"/>
              <a:t>« Безопасность в быту».</a:t>
            </a:r>
            <a:endParaRPr lang="ru-RU" sz="1800" i="1" dirty="0"/>
          </a:p>
        </p:txBody>
      </p:sp>
      <p:pic>
        <p:nvPicPr>
          <p:cNvPr id="4098" name="Picture 2" descr="C:\Users\Boss\Desktop\Новая папка\IMG-89e162442b7185d3c328cc4e4a768121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2924143" cy="2193107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331236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789040"/>
            <a:ext cx="3168352" cy="283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Книжки малышки </a:t>
            </a:r>
            <a:r>
              <a:rPr lang="ru-RU" sz="1800" i="1" dirty="0" smtClean="0"/>
              <a:t>«Безопасность в быту»</a:t>
            </a:r>
            <a:endParaRPr lang="ru-RU" sz="18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33123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Рассматривание иллюстраций на тему  « Безопасность в быту».</a:t>
            </a:r>
            <a:endParaRPr lang="ru-RU" sz="16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634350" cy="27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3672408" cy="46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14752"/>
            <a:ext cx="8229600" cy="314324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4664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679</TotalTime>
  <Words>31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  Беседа « Правила безопасности»   </vt:lpstr>
      <vt:lpstr>Рассказы  «Про безопасность» </vt:lpstr>
      <vt:lpstr>Рисование « Безопасность в быту».</vt:lpstr>
      <vt:lpstr>Книжки малышки «Безопасность в быту»</vt:lpstr>
      <vt:lpstr>Рассматривание иллюстраций на тему  « Безопасность в быту».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Boss</cp:lastModifiedBy>
  <cp:revision>58</cp:revision>
  <dcterms:created xsi:type="dcterms:W3CDTF">2015-09-21T06:20:44Z</dcterms:created>
  <dcterms:modified xsi:type="dcterms:W3CDTF">2022-02-08T02:40:23Z</dcterms:modified>
</cp:coreProperties>
</file>