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6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9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3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10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4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5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9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1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0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7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2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EB97-D0E5-4DFC-8F92-195EFEE2A2C7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FDAD49-31B3-41C1-A464-AEA078316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Отчет по пожарной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897" y="5524791"/>
            <a:ext cx="7766936" cy="1096899"/>
          </a:xfrm>
        </p:spPr>
        <p:txBody>
          <a:bodyPr/>
          <a:lstStyle/>
          <a:p>
            <a:r>
              <a:rPr lang="ru-RU" dirty="0"/>
              <a:t>Составила: </a:t>
            </a:r>
            <a:r>
              <a:rPr lang="ru-RU" dirty="0" err="1"/>
              <a:t>Ястремская</a:t>
            </a:r>
            <a:r>
              <a:rPr lang="ru-RU" dirty="0"/>
              <a:t> Т.В.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0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242"/>
            <a:ext cx="8596668" cy="1320800"/>
          </a:xfrm>
        </p:spPr>
        <p:txBody>
          <a:bodyPr/>
          <a:lstStyle/>
          <a:p>
            <a:r>
              <a:rPr lang="ru-RU" dirty="0"/>
              <a:t>Викторина по пожарной безопасности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338">
            <a:off x="148472" y="1723860"/>
            <a:ext cx="5175249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5569">
            <a:off x="4990968" y="2217565"/>
            <a:ext cx="4739240" cy="35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«Выбери нужное»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958" y="1256506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305" y="2053562"/>
            <a:ext cx="4937079" cy="37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10" y="391236"/>
            <a:ext cx="8596668" cy="1320800"/>
          </a:xfrm>
        </p:spPr>
        <p:txBody>
          <a:bodyPr/>
          <a:lstStyle/>
          <a:p>
            <a:r>
              <a:rPr lang="ru-RU" dirty="0"/>
              <a:t>Чтение стихотворений про опасные предметы в доме.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1635" y="1901281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05" y="2265718"/>
            <a:ext cx="4429459" cy="33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66"/>
            <a:ext cx="6865173" cy="1320800"/>
          </a:xfrm>
        </p:spPr>
        <p:txBody>
          <a:bodyPr/>
          <a:lstStyle/>
          <a:p>
            <a:r>
              <a:rPr lang="ru-RU" dirty="0"/>
              <a:t>Утренний круг: беседа на тему «Если случится пожар!»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91" y="2133292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765" y="1093775"/>
            <a:ext cx="6363268" cy="47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«Какие ситуации могут стать причиной пожара?»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" y="1925751"/>
            <a:ext cx="3699186" cy="4932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14" y="1925751"/>
            <a:ext cx="3668120" cy="48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32" y="273675"/>
            <a:ext cx="8596668" cy="1320800"/>
          </a:xfrm>
        </p:spPr>
        <p:txBody>
          <a:bodyPr/>
          <a:lstStyle/>
          <a:p>
            <a:r>
              <a:rPr lang="ru-RU" dirty="0"/>
              <a:t>Разрезные картинки «Какие ситуации могут стать причиной пожара»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9988">
            <a:off x="228614" y="2251512"/>
            <a:ext cx="4979033" cy="3734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6198">
            <a:off x="7532217" y="2277920"/>
            <a:ext cx="4577459" cy="3433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286">
            <a:off x="4189797" y="2595639"/>
            <a:ext cx="4417012" cy="33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60194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Беседа-обсуждение Опасные ситуации при пожаре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7085">
            <a:off x="7001337" y="1177949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5590">
            <a:off x="-124740" y="2930699"/>
            <a:ext cx="4170824" cy="3128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8849" y="2509483"/>
            <a:ext cx="4632658" cy="34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«Опасные предметы и опасные ситуации в доме» - беседа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546" y="2260023"/>
            <a:ext cx="4969823" cy="3727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731" y="2418816"/>
            <a:ext cx="4910444" cy="3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43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74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Отчет по пожарной безопасности</vt:lpstr>
      <vt:lpstr>Викторина по пожарной безопасности</vt:lpstr>
      <vt:lpstr>Игра «Выбери нужное»</vt:lpstr>
      <vt:lpstr>Чтение стихотворений про опасные предметы в доме.</vt:lpstr>
      <vt:lpstr>Утренний круг: беседа на тему «Если случится пожар!»</vt:lpstr>
      <vt:lpstr>Рисование «Какие ситуации могут стать причиной пожара?»</vt:lpstr>
      <vt:lpstr>Разрезные картинки «Какие ситуации могут стать причиной пожара»</vt:lpstr>
      <vt:lpstr>Беседа-обсуждение Опасные ситуации при пожаре</vt:lpstr>
      <vt:lpstr>«Опасные предметы и опасные ситуации в доме» - беседа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пожарной безопасности</dc:title>
  <dc:creator>1</dc:creator>
  <cp:lastModifiedBy>Рокош</cp:lastModifiedBy>
  <cp:revision>9</cp:revision>
  <dcterms:created xsi:type="dcterms:W3CDTF">2022-01-27T10:25:49Z</dcterms:created>
  <dcterms:modified xsi:type="dcterms:W3CDTF">2022-02-08T10:07:40Z</dcterms:modified>
</cp:coreProperties>
</file>