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9" r:id="rId4"/>
    <p:sldId id="280" r:id="rId5"/>
    <p:sldId id="257" r:id="rId6"/>
    <p:sldId id="258" r:id="rId7"/>
    <p:sldId id="260" r:id="rId8"/>
    <p:sldId id="261" r:id="rId9"/>
    <p:sldId id="259" r:id="rId10"/>
    <p:sldId id="274" r:id="rId11"/>
    <p:sldId id="275" r:id="rId12"/>
    <p:sldId id="276" r:id="rId13"/>
    <p:sldId id="268" r:id="rId14"/>
    <p:sldId id="270" r:id="rId15"/>
    <p:sldId id="271" r:id="rId16"/>
    <p:sldId id="272" r:id="rId17"/>
    <p:sldId id="262" r:id="rId18"/>
    <p:sldId id="266" r:id="rId19"/>
    <p:sldId id="277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BEF9B3-34A0-419E-9B82-3A2B5F3E74F8}" type="doc">
      <dgm:prSet loTypeId="urn:microsoft.com/office/officeart/2005/8/layout/hierarchy1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56E011C-8286-48AB-8863-5E5A351C7108}">
      <dgm:prSet phldrT="[Текст]"/>
      <dgm:spPr/>
      <dgm:t>
        <a:bodyPr/>
        <a:lstStyle/>
        <a:p>
          <a:r>
            <a:rPr lang="ru-RU" dirty="0" smtClean="0"/>
            <a:t>Классификации </a:t>
          </a:r>
        </a:p>
        <a:p>
          <a:r>
            <a:rPr lang="ru-RU" dirty="0" smtClean="0"/>
            <a:t>эмоций</a:t>
          </a:r>
          <a:endParaRPr lang="ru-RU" dirty="0"/>
        </a:p>
      </dgm:t>
    </dgm:pt>
    <dgm:pt modelId="{995CA633-9941-47F1-982C-7ED0BEAEF601}" type="parTrans" cxnId="{1B756C02-4BBC-410C-B1CF-FD22BEDE667C}">
      <dgm:prSet/>
      <dgm:spPr/>
      <dgm:t>
        <a:bodyPr/>
        <a:lstStyle/>
        <a:p>
          <a:endParaRPr lang="ru-RU"/>
        </a:p>
      </dgm:t>
    </dgm:pt>
    <dgm:pt modelId="{CFBDC914-8A2D-43E6-B4E6-27ECCAA085FE}" type="sibTrans" cxnId="{1B756C02-4BBC-410C-B1CF-FD22BEDE667C}">
      <dgm:prSet/>
      <dgm:spPr/>
      <dgm:t>
        <a:bodyPr/>
        <a:lstStyle/>
        <a:p>
          <a:endParaRPr lang="ru-RU"/>
        </a:p>
      </dgm:t>
    </dgm:pt>
    <dgm:pt modelId="{92EC2E5D-E526-43EE-9FA7-098C1824ADE2}" type="asst">
      <dgm:prSet phldrT="[Текст]"/>
      <dgm:spPr/>
      <dgm:t>
        <a:bodyPr/>
        <a:lstStyle/>
        <a:p>
          <a:r>
            <a:rPr lang="ru-RU" dirty="0" smtClean="0"/>
            <a:t>По знаку</a:t>
          </a:r>
          <a:endParaRPr lang="ru-RU" dirty="0"/>
        </a:p>
      </dgm:t>
    </dgm:pt>
    <dgm:pt modelId="{B5CAF4B9-D8C1-40B9-8F85-333074DF6A35}" type="parTrans" cxnId="{1E8DAEFB-2B8F-4134-BD98-23E9AFC05D77}">
      <dgm:prSet/>
      <dgm:spPr/>
      <dgm:t>
        <a:bodyPr/>
        <a:lstStyle/>
        <a:p>
          <a:endParaRPr lang="ru-RU"/>
        </a:p>
      </dgm:t>
    </dgm:pt>
    <dgm:pt modelId="{53F89904-C6E0-445B-BFBA-3A2DE4E1ED32}" type="sibTrans" cxnId="{1E8DAEFB-2B8F-4134-BD98-23E9AFC05D77}">
      <dgm:prSet/>
      <dgm:spPr/>
      <dgm:t>
        <a:bodyPr/>
        <a:lstStyle/>
        <a:p>
          <a:endParaRPr lang="ru-RU"/>
        </a:p>
      </dgm:t>
    </dgm:pt>
    <dgm:pt modelId="{084DF6F9-9C04-4A76-A888-0979908E11AC}">
      <dgm:prSet/>
      <dgm:spPr/>
      <dgm:t>
        <a:bodyPr/>
        <a:lstStyle/>
        <a:p>
          <a:r>
            <a:rPr lang="ru-RU" dirty="0" smtClean="0"/>
            <a:t>Положительные</a:t>
          </a:r>
          <a:endParaRPr lang="ru-RU" dirty="0"/>
        </a:p>
      </dgm:t>
    </dgm:pt>
    <dgm:pt modelId="{04244DC3-D347-4347-8365-EBEDB8229B51}" type="parTrans" cxnId="{E00928EA-F8B7-48F8-91FF-097C8E62365A}">
      <dgm:prSet/>
      <dgm:spPr/>
      <dgm:t>
        <a:bodyPr/>
        <a:lstStyle/>
        <a:p>
          <a:endParaRPr lang="ru-RU"/>
        </a:p>
      </dgm:t>
    </dgm:pt>
    <dgm:pt modelId="{94FECBBE-C985-4DD5-AADB-B49CB8B0CC66}" type="sibTrans" cxnId="{E00928EA-F8B7-48F8-91FF-097C8E62365A}">
      <dgm:prSet/>
      <dgm:spPr/>
      <dgm:t>
        <a:bodyPr/>
        <a:lstStyle/>
        <a:p>
          <a:endParaRPr lang="ru-RU"/>
        </a:p>
      </dgm:t>
    </dgm:pt>
    <dgm:pt modelId="{FDE3717E-9BA0-4116-B7C6-2E6B33C90BB0}">
      <dgm:prSet/>
      <dgm:spPr/>
      <dgm:t>
        <a:bodyPr/>
        <a:lstStyle/>
        <a:p>
          <a:r>
            <a:rPr lang="ru-RU" dirty="0" smtClean="0"/>
            <a:t>Отрицательные</a:t>
          </a:r>
          <a:endParaRPr lang="ru-RU" dirty="0"/>
        </a:p>
      </dgm:t>
    </dgm:pt>
    <dgm:pt modelId="{36D61888-867E-42E1-A64C-2B6255261C12}" type="parTrans" cxnId="{55BB0D58-B64D-4983-9815-51030DA41523}">
      <dgm:prSet/>
      <dgm:spPr/>
      <dgm:t>
        <a:bodyPr/>
        <a:lstStyle/>
        <a:p>
          <a:endParaRPr lang="ru-RU"/>
        </a:p>
      </dgm:t>
    </dgm:pt>
    <dgm:pt modelId="{1F630E94-C694-4D8C-83DB-5F60EB3F14A5}" type="sibTrans" cxnId="{55BB0D58-B64D-4983-9815-51030DA41523}">
      <dgm:prSet/>
      <dgm:spPr/>
      <dgm:t>
        <a:bodyPr/>
        <a:lstStyle/>
        <a:p>
          <a:endParaRPr lang="ru-RU"/>
        </a:p>
      </dgm:t>
    </dgm:pt>
    <dgm:pt modelId="{2343C83E-7B85-406D-9A65-09474BF0A04A}">
      <dgm:prSet phldrT="[Текст]"/>
      <dgm:spPr/>
      <dgm:t>
        <a:bodyPr/>
        <a:lstStyle/>
        <a:p>
          <a:r>
            <a:rPr lang="ru-RU" dirty="0" smtClean="0"/>
            <a:t>По силе и  устойчивости</a:t>
          </a:r>
          <a:endParaRPr lang="ru-RU" dirty="0"/>
        </a:p>
      </dgm:t>
    </dgm:pt>
    <dgm:pt modelId="{67193F0A-19F9-404E-80BA-7707427E1A61}" type="sibTrans" cxnId="{D549E127-DC86-4F21-B1CF-FCEAF4748D2A}">
      <dgm:prSet/>
      <dgm:spPr/>
      <dgm:t>
        <a:bodyPr/>
        <a:lstStyle/>
        <a:p>
          <a:endParaRPr lang="ru-RU"/>
        </a:p>
      </dgm:t>
    </dgm:pt>
    <dgm:pt modelId="{006EFDE5-430E-4534-9358-4E8D98022710}" type="parTrans" cxnId="{D549E127-DC86-4F21-B1CF-FCEAF4748D2A}">
      <dgm:prSet/>
      <dgm:spPr/>
      <dgm:t>
        <a:bodyPr/>
        <a:lstStyle/>
        <a:p>
          <a:endParaRPr lang="ru-RU"/>
        </a:p>
      </dgm:t>
    </dgm:pt>
    <dgm:pt modelId="{24CEF41E-82A6-41F3-8714-3CE9EF8B163A}">
      <dgm:prSet/>
      <dgm:spPr/>
      <dgm:t>
        <a:bodyPr/>
        <a:lstStyle/>
        <a:p>
          <a:r>
            <a:rPr lang="ru-RU" dirty="0" smtClean="0"/>
            <a:t>Ситуативные</a:t>
          </a:r>
          <a:endParaRPr lang="ru-RU" dirty="0"/>
        </a:p>
      </dgm:t>
    </dgm:pt>
    <dgm:pt modelId="{0D5FDCD8-3710-4C44-888E-888E2123198F}" type="parTrans" cxnId="{536A7987-7496-4C86-8474-EF39712EE4E5}">
      <dgm:prSet/>
      <dgm:spPr/>
      <dgm:t>
        <a:bodyPr/>
        <a:lstStyle/>
        <a:p>
          <a:endParaRPr lang="ru-RU"/>
        </a:p>
      </dgm:t>
    </dgm:pt>
    <dgm:pt modelId="{DAD47230-D41C-44C2-B94B-243F9F6EFAD1}" type="sibTrans" cxnId="{536A7987-7496-4C86-8474-EF39712EE4E5}">
      <dgm:prSet/>
      <dgm:spPr/>
      <dgm:t>
        <a:bodyPr/>
        <a:lstStyle/>
        <a:p>
          <a:endParaRPr lang="ru-RU"/>
        </a:p>
      </dgm:t>
    </dgm:pt>
    <dgm:pt modelId="{FBAC74F4-3469-4E36-A4A1-621B1BF7A1B8}">
      <dgm:prSet/>
      <dgm:spPr/>
      <dgm:t>
        <a:bodyPr/>
        <a:lstStyle/>
        <a:p>
          <a:r>
            <a:rPr lang="ru-RU" dirty="0" smtClean="0"/>
            <a:t>Устойчивые</a:t>
          </a:r>
          <a:endParaRPr lang="ru-RU" dirty="0"/>
        </a:p>
      </dgm:t>
    </dgm:pt>
    <dgm:pt modelId="{E23F7AD9-041F-4FC4-8948-B44F4DC7F694}" type="parTrans" cxnId="{328C0C5D-CBB7-49D9-A4E1-6B5106CCFCF8}">
      <dgm:prSet/>
      <dgm:spPr/>
      <dgm:t>
        <a:bodyPr/>
        <a:lstStyle/>
        <a:p>
          <a:endParaRPr lang="ru-RU"/>
        </a:p>
      </dgm:t>
    </dgm:pt>
    <dgm:pt modelId="{D89EF0AF-7F87-4C38-9AAB-23F96270FAAD}" type="sibTrans" cxnId="{328C0C5D-CBB7-49D9-A4E1-6B5106CCFCF8}">
      <dgm:prSet/>
      <dgm:spPr/>
      <dgm:t>
        <a:bodyPr/>
        <a:lstStyle/>
        <a:p>
          <a:endParaRPr lang="ru-RU"/>
        </a:p>
      </dgm:t>
    </dgm:pt>
    <dgm:pt modelId="{57F74BC3-9702-45EA-B33A-94E2674B3754}">
      <dgm:prSet/>
      <dgm:spPr/>
      <dgm:t>
        <a:bodyPr/>
        <a:lstStyle/>
        <a:p>
          <a:r>
            <a:rPr lang="ru-RU" dirty="0" smtClean="0"/>
            <a:t>Эмоциональный тон ощущений</a:t>
          </a:r>
          <a:endParaRPr lang="ru-RU" dirty="0"/>
        </a:p>
      </dgm:t>
    </dgm:pt>
    <dgm:pt modelId="{0C41B972-5F1F-4A8F-B1FF-D69F350DB658}" type="parTrans" cxnId="{671DFE6E-96F8-4DDA-8C92-A52C6C4CB8CD}">
      <dgm:prSet/>
      <dgm:spPr/>
      <dgm:t>
        <a:bodyPr/>
        <a:lstStyle/>
        <a:p>
          <a:endParaRPr lang="ru-RU"/>
        </a:p>
      </dgm:t>
    </dgm:pt>
    <dgm:pt modelId="{9539935A-4F67-45D7-9253-2FA18E34937D}" type="sibTrans" cxnId="{671DFE6E-96F8-4DDA-8C92-A52C6C4CB8CD}">
      <dgm:prSet/>
      <dgm:spPr/>
      <dgm:t>
        <a:bodyPr/>
        <a:lstStyle/>
        <a:p>
          <a:endParaRPr lang="ru-RU"/>
        </a:p>
      </dgm:t>
    </dgm:pt>
    <dgm:pt modelId="{0C7B8DF2-26DB-4A15-9C6B-73690EBFC733}">
      <dgm:prSet/>
      <dgm:spPr/>
      <dgm:t>
        <a:bodyPr/>
        <a:lstStyle/>
        <a:p>
          <a:r>
            <a:rPr lang="ru-RU" dirty="0" smtClean="0"/>
            <a:t>Собственно эмоции</a:t>
          </a:r>
          <a:endParaRPr lang="ru-RU" dirty="0"/>
        </a:p>
      </dgm:t>
    </dgm:pt>
    <dgm:pt modelId="{2C1512AB-932C-40A0-81E3-DB6A26EB000F}" type="parTrans" cxnId="{F92FD50E-3C6B-47D7-B631-235E77277872}">
      <dgm:prSet/>
      <dgm:spPr/>
      <dgm:t>
        <a:bodyPr/>
        <a:lstStyle/>
        <a:p>
          <a:endParaRPr lang="ru-RU"/>
        </a:p>
      </dgm:t>
    </dgm:pt>
    <dgm:pt modelId="{382BED24-8BF1-41C5-905C-1E0949852DBA}" type="sibTrans" cxnId="{F92FD50E-3C6B-47D7-B631-235E77277872}">
      <dgm:prSet/>
      <dgm:spPr/>
      <dgm:t>
        <a:bodyPr/>
        <a:lstStyle/>
        <a:p>
          <a:endParaRPr lang="ru-RU"/>
        </a:p>
      </dgm:t>
    </dgm:pt>
    <dgm:pt modelId="{A8A0AD00-3B1B-473F-BE32-3249C1377421}">
      <dgm:prSet/>
      <dgm:spPr/>
      <dgm:t>
        <a:bodyPr/>
        <a:lstStyle/>
        <a:p>
          <a:r>
            <a:rPr lang="ru-RU" dirty="0" smtClean="0"/>
            <a:t>Аффект</a:t>
          </a:r>
          <a:endParaRPr lang="ru-RU" dirty="0"/>
        </a:p>
      </dgm:t>
    </dgm:pt>
    <dgm:pt modelId="{236F26C9-D89C-41FF-97D3-9973111A4E4E}" type="parTrans" cxnId="{D4C6264C-F467-4CD9-BA2A-A49EC77AD9AC}">
      <dgm:prSet/>
      <dgm:spPr/>
      <dgm:t>
        <a:bodyPr/>
        <a:lstStyle/>
        <a:p>
          <a:endParaRPr lang="ru-RU"/>
        </a:p>
      </dgm:t>
    </dgm:pt>
    <dgm:pt modelId="{9535A212-0EC5-41BC-A267-B98AA96041DA}" type="sibTrans" cxnId="{D4C6264C-F467-4CD9-BA2A-A49EC77AD9AC}">
      <dgm:prSet/>
      <dgm:spPr/>
      <dgm:t>
        <a:bodyPr/>
        <a:lstStyle/>
        <a:p>
          <a:endParaRPr lang="ru-RU"/>
        </a:p>
      </dgm:t>
    </dgm:pt>
    <dgm:pt modelId="{ED7C3C61-6A04-4F0B-8366-1BCD72360FA3}">
      <dgm:prSet/>
      <dgm:spPr/>
      <dgm:t>
        <a:bodyPr/>
        <a:lstStyle/>
        <a:p>
          <a:r>
            <a:rPr lang="ru-RU" dirty="0" smtClean="0"/>
            <a:t>Настроение</a:t>
          </a:r>
          <a:endParaRPr lang="ru-RU" dirty="0"/>
        </a:p>
      </dgm:t>
    </dgm:pt>
    <dgm:pt modelId="{6DBECFD6-B882-47E2-9F87-0A1B0BA9F820}" type="parTrans" cxnId="{2DC2955A-8D2B-40AC-BDF8-EBC9FD43B496}">
      <dgm:prSet/>
      <dgm:spPr/>
      <dgm:t>
        <a:bodyPr/>
        <a:lstStyle/>
        <a:p>
          <a:endParaRPr lang="ru-RU"/>
        </a:p>
      </dgm:t>
    </dgm:pt>
    <dgm:pt modelId="{2DD535F4-0F5D-4BD4-81B0-4B864E04BF9D}" type="sibTrans" cxnId="{2DC2955A-8D2B-40AC-BDF8-EBC9FD43B496}">
      <dgm:prSet/>
      <dgm:spPr/>
      <dgm:t>
        <a:bodyPr/>
        <a:lstStyle/>
        <a:p>
          <a:endParaRPr lang="ru-RU"/>
        </a:p>
      </dgm:t>
    </dgm:pt>
    <dgm:pt modelId="{0E07D779-EE1F-421A-860B-A3EBDF7BAED5}">
      <dgm:prSet/>
      <dgm:spPr/>
      <dgm:t>
        <a:bodyPr/>
        <a:lstStyle/>
        <a:p>
          <a:r>
            <a:rPr lang="ru-RU" dirty="0" smtClean="0"/>
            <a:t>Чувство </a:t>
          </a:r>
          <a:endParaRPr lang="ru-RU" dirty="0"/>
        </a:p>
      </dgm:t>
    </dgm:pt>
    <dgm:pt modelId="{29B120B3-BD1C-41E8-87BF-8930E46BA513}" type="parTrans" cxnId="{5DC7A7AB-98C5-4730-9D8F-ABDDDAD2D26C}">
      <dgm:prSet/>
      <dgm:spPr/>
      <dgm:t>
        <a:bodyPr/>
        <a:lstStyle/>
        <a:p>
          <a:endParaRPr lang="ru-RU"/>
        </a:p>
      </dgm:t>
    </dgm:pt>
    <dgm:pt modelId="{6D9D3B2B-DED6-4280-8170-A46B08C13B13}" type="sibTrans" cxnId="{5DC7A7AB-98C5-4730-9D8F-ABDDDAD2D26C}">
      <dgm:prSet/>
      <dgm:spPr/>
      <dgm:t>
        <a:bodyPr/>
        <a:lstStyle/>
        <a:p>
          <a:endParaRPr lang="ru-RU"/>
        </a:p>
      </dgm:t>
    </dgm:pt>
    <dgm:pt modelId="{E0088F2A-5436-416E-BA58-A1281692A07E}">
      <dgm:prSet/>
      <dgm:spPr/>
      <dgm:t>
        <a:bodyPr/>
        <a:lstStyle/>
        <a:p>
          <a:r>
            <a:rPr lang="ru-RU" dirty="0" smtClean="0"/>
            <a:t>Страсть </a:t>
          </a:r>
          <a:endParaRPr lang="ru-RU" dirty="0"/>
        </a:p>
      </dgm:t>
    </dgm:pt>
    <dgm:pt modelId="{6BFB2906-EB90-4D30-831D-03D928394F5A}" type="parTrans" cxnId="{088C18DA-72DF-413A-A754-68726CA7A431}">
      <dgm:prSet/>
      <dgm:spPr/>
      <dgm:t>
        <a:bodyPr/>
        <a:lstStyle/>
        <a:p>
          <a:endParaRPr lang="ru-RU"/>
        </a:p>
      </dgm:t>
    </dgm:pt>
    <dgm:pt modelId="{8B89B4EC-1A43-4530-A239-D34594DC0D1A}" type="sibTrans" cxnId="{088C18DA-72DF-413A-A754-68726CA7A431}">
      <dgm:prSet/>
      <dgm:spPr/>
      <dgm:t>
        <a:bodyPr/>
        <a:lstStyle/>
        <a:p>
          <a:endParaRPr lang="ru-RU"/>
        </a:p>
      </dgm:t>
    </dgm:pt>
    <dgm:pt modelId="{59AA5D0E-5669-4B6D-8E11-D3A5AF7EBD13}" type="pres">
      <dgm:prSet presAssocID="{FFBEF9B3-34A0-419E-9B82-3A2B5F3E74F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917F9BB-814A-49F7-953F-88D113AB2C4F}" type="pres">
      <dgm:prSet presAssocID="{C56E011C-8286-48AB-8863-5E5A351C7108}" presName="hierRoot1" presStyleCnt="0"/>
      <dgm:spPr/>
    </dgm:pt>
    <dgm:pt modelId="{30527341-3EAE-463F-B966-AD98FFB4E409}" type="pres">
      <dgm:prSet presAssocID="{C56E011C-8286-48AB-8863-5E5A351C7108}" presName="composite" presStyleCnt="0"/>
      <dgm:spPr/>
    </dgm:pt>
    <dgm:pt modelId="{E7EB23DD-121C-43BE-B84C-C9E211FF379B}" type="pres">
      <dgm:prSet presAssocID="{C56E011C-8286-48AB-8863-5E5A351C7108}" presName="background" presStyleLbl="node0" presStyleIdx="0" presStyleCnt="1"/>
      <dgm:spPr/>
    </dgm:pt>
    <dgm:pt modelId="{1BF035B3-B6DB-4102-9DAE-F1684A26AF28}" type="pres">
      <dgm:prSet presAssocID="{C56E011C-8286-48AB-8863-5E5A351C710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456B5A-2172-4446-888A-7E9543E7D793}" type="pres">
      <dgm:prSet presAssocID="{C56E011C-8286-48AB-8863-5E5A351C7108}" presName="hierChild2" presStyleCnt="0"/>
      <dgm:spPr/>
    </dgm:pt>
    <dgm:pt modelId="{823AFBFF-DF6B-4EC7-BEDA-1AA0914425AD}" type="pres">
      <dgm:prSet presAssocID="{B5CAF4B9-D8C1-40B9-8F85-333074DF6A3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CE77102-A167-4557-93A3-2CC4C9B650CD}" type="pres">
      <dgm:prSet presAssocID="{92EC2E5D-E526-43EE-9FA7-098C1824ADE2}" presName="hierRoot2" presStyleCnt="0"/>
      <dgm:spPr/>
    </dgm:pt>
    <dgm:pt modelId="{418F0097-BBA8-4961-8ED3-26B243850599}" type="pres">
      <dgm:prSet presAssocID="{92EC2E5D-E526-43EE-9FA7-098C1824ADE2}" presName="composite2" presStyleCnt="0"/>
      <dgm:spPr/>
    </dgm:pt>
    <dgm:pt modelId="{B57A0E48-B907-43F4-AC89-DB80ABC3C773}" type="pres">
      <dgm:prSet presAssocID="{92EC2E5D-E526-43EE-9FA7-098C1824ADE2}" presName="background2" presStyleLbl="asst1" presStyleIdx="0" presStyleCnt="1"/>
      <dgm:spPr/>
    </dgm:pt>
    <dgm:pt modelId="{D93E464A-BA48-4244-8760-12E99CD07216}" type="pres">
      <dgm:prSet presAssocID="{92EC2E5D-E526-43EE-9FA7-098C1824ADE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9CBD99-A978-457A-A295-EAF49DA22220}" type="pres">
      <dgm:prSet presAssocID="{92EC2E5D-E526-43EE-9FA7-098C1824ADE2}" presName="hierChild3" presStyleCnt="0"/>
      <dgm:spPr/>
    </dgm:pt>
    <dgm:pt modelId="{EA8EF25E-4451-4612-8A35-FDB56F97C133}" type="pres">
      <dgm:prSet presAssocID="{04244DC3-D347-4347-8365-EBEDB8229B51}" presName="Name17" presStyleLbl="parChTrans1D3" presStyleIdx="0" presStyleCnt="4"/>
      <dgm:spPr/>
      <dgm:t>
        <a:bodyPr/>
        <a:lstStyle/>
        <a:p>
          <a:endParaRPr lang="ru-RU"/>
        </a:p>
      </dgm:t>
    </dgm:pt>
    <dgm:pt modelId="{C19901A5-C3A3-4B69-9255-A0A1269C24EE}" type="pres">
      <dgm:prSet presAssocID="{084DF6F9-9C04-4A76-A888-0979908E11AC}" presName="hierRoot3" presStyleCnt="0"/>
      <dgm:spPr/>
    </dgm:pt>
    <dgm:pt modelId="{307154A0-B202-4E61-BD14-32E9EB8452E1}" type="pres">
      <dgm:prSet presAssocID="{084DF6F9-9C04-4A76-A888-0979908E11AC}" presName="composite3" presStyleCnt="0"/>
      <dgm:spPr/>
    </dgm:pt>
    <dgm:pt modelId="{DE00AC27-88C9-4222-B6AF-3E355B731941}" type="pres">
      <dgm:prSet presAssocID="{084DF6F9-9C04-4A76-A888-0979908E11AC}" presName="background3" presStyleLbl="node3" presStyleIdx="0" presStyleCnt="4"/>
      <dgm:spPr/>
    </dgm:pt>
    <dgm:pt modelId="{999B74ED-2655-4AA7-A7B8-715AE1BB0328}" type="pres">
      <dgm:prSet presAssocID="{084DF6F9-9C04-4A76-A888-0979908E11AC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F4B493-28DE-4C71-B410-CE914F31C243}" type="pres">
      <dgm:prSet presAssocID="{084DF6F9-9C04-4A76-A888-0979908E11AC}" presName="hierChild4" presStyleCnt="0"/>
      <dgm:spPr/>
    </dgm:pt>
    <dgm:pt modelId="{8BC1ECF4-5AF9-4E19-AD88-3649DE00C336}" type="pres">
      <dgm:prSet presAssocID="{36D61888-867E-42E1-A64C-2B6255261C12}" presName="Name17" presStyleLbl="parChTrans1D3" presStyleIdx="1" presStyleCnt="4"/>
      <dgm:spPr/>
      <dgm:t>
        <a:bodyPr/>
        <a:lstStyle/>
        <a:p>
          <a:endParaRPr lang="ru-RU"/>
        </a:p>
      </dgm:t>
    </dgm:pt>
    <dgm:pt modelId="{818FBA60-0EF5-4A2F-A4DB-369CB56CF474}" type="pres">
      <dgm:prSet presAssocID="{FDE3717E-9BA0-4116-B7C6-2E6B33C90BB0}" presName="hierRoot3" presStyleCnt="0"/>
      <dgm:spPr/>
    </dgm:pt>
    <dgm:pt modelId="{DF4268B4-EDA0-4F9A-943F-38F2D0D5C3ED}" type="pres">
      <dgm:prSet presAssocID="{FDE3717E-9BA0-4116-B7C6-2E6B33C90BB0}" presName="composite3" presStyleCnt="0"/>
      <dgm:spPr/>
    </dgm:pt>
    <dgm:pt modelId="{CA6222B2-472A-4C8C-9C8F-39D68BECF8AE}" type="pres">
      <dgm:prSet presAssocID="{FDE3717E-9BA0-4116-B7C6-2E6B33C90BB0}" presName="background3" presStyleLbl="node3" presStyleIdx="1" presStyleCnt="4"/>
      <dgm:spPr/>
    </dgm:pt>
    <dgm:pt modelId="{375EB124-A38B-4B86-B675-D06044ECE63D}" type="pres">
      <dgm:prSet presAssocID="{FDE3717E-9BA0-4116-B7C6-2E6B33C90BB0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F71D42-CEA1-4BCD-A000-6E0CE4E10FA7}" type="pres">
      <dgm:prSet presAssocID="{FDE3717E-9BA0-4116-B7C6-2E6B33C90BB0}" presName="hierChild4" presStyleCnt="0"/>
      <dgm:spPr/>
    </dgm:pt>
    <dgm:pt modelId="{659653A2-14FD-44EF-9DC5-289F7029EC33}" type="pres">
      <dgm:prSet presAssocID="{006EFDE5-430E-4534-9358-4E8D9802271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91ECBA9D-0B3A-4B07-B208-51817998436B}" type="pres">
      <dgm:prSet presAssocID="{2343C83E-7B85-406D-9A65-09474BF0A04A}" presName="hierRoot2" presStyleCnt="0"/>
      <dgm:spPr/>
    </dgm:pt>
    <dgm:pt modelId="{99ACAC17-D940-48AF-B44B-AA79D97586D8}" type="pres">
      <dgm:prSet presAssocID="{2343C83E-7B85-406D-9A65-09474BF0A04A}" presName="composite2" presStyleCnt="0"/>
      <dgm:spPr/>
    </dgm:pt>
    <dgm:pt modelId="{F33ED49C-5373-4245-AA9C-E2A4BD19D6AA}" type="pres">
      <dgm:prSet presAssocID="{2343C83E-7B85-406D-9A65-09474BF0A04A}" presName="background2" presStyleLbl="node2" presStyleIdx="0" presStyleCnt="1"/>
      <dgm:spPr/>
    </dgm:pt>
    <dgm:pt modelId="{6A2F383C-7F94-41F6-B9D5-F2A023F3C22E}" type="pres">
      <dgm:prSet presAssocID="{2343C83E-7B85-406D-9A65-09474BF0A04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B109DD-6A84-4D9B-BF0E-BF1AD220F067}" type="pres">
      <dgm:prSet presAssocID="{2343C83E-7B85-406D-9A65-09474BF0A04A}" presName="hierChild3" presStyleCnt="0"/>
      <dgm:spPr/>
    </dgm:pt>
    <dgm:pt modelId="{D4CE220A-5F73-427E-A4AC-86202C4D25A0}" type="pres">
      <dgm:prSet presAssocID="{0D5FDCD8-3710-4C44-888E-888E2123198F}" presName="Name17" presStyleLbl="parChTrans1D3" presStyleIdx="2" presStyleCnt="4"/>
      <dgm:spPr/>
      <dgm:t>
        <a:bodyPr/>
        <a:lstStyle/>
        <a:p>
          <a:endParaRPr lang="ru-RU"/>
        </a:p>
      </dgm:t>
    </dgm:pt>
    <dgm:pt modelId="{CFC6DE14-6186-483A-B166-CB5E5865B1AA}" type="pres">
      <dgm:prSet presAssocID="{24CEF41E-82A6-41F3-8714-3CE9EF8B163A}" presName="hierRoot3" presStyleCnt="0"/>
      <dgm:spPr/>
    </dgm:pt>
    <dgm:pt modelId="{E4E392EE-775D-4376-A664-591E7763A4CC}" type="pres">
      <dgm:prSet presAssocID="{24CEF41E-82A6-41F3-8714-3CE9EF8B163A}" presName="composite3" presStyleCnt="0"/>
      <dgm:spPr/>
    </dgm:pt>
    <dgm:pt modelId="{B106BBAD-B9F0-41E8-9849-683D8CCDA7FD}" type="pres">
      <dgm:prSet presAssocID="{24CEF41E-82A6-41F3-8714-3CE9EF8B163A}" presName="background3" presStyleLbl="node3" presStyleIdx="2" presStyleCnt="4"/>
      <dgm:spPr/>
    </dgm:pt>
    <dgm:pt modelId="{8A2621A5-22BE-4373-A56C-1BA3B06B3F53}" type="pres">
      <dgm:prSet presAssocID="{24CEF41E-82A6-41F3-8714-3CE9EF8B163A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EF339B-16C1-44DB-B171-9F5CA8A23BE1}" type="pres">
      <dgm:prSet presAssocID="{24CEF41E-82A6-41F3-8714-3CE9EF8B163A}" presName="hierChild4" presStyleCnt="0"/>
      <dgm:spPr/>
    </dgm:pt>
    <dgm:pt modelId="{E77C543B-8C24-4CCB-A89D-16E16C056746}" type="pres">
      <dgm:prSet presAssocID="{0C41B972-5F1F-4A8F-B1FF-D69F350DB658}" presName="Name23" presStyleLbl="parChTrans1D4" presStyleIdx="0" presStyleCnt="6"/>
      <dgm:spPr/>
      <dgm:t>
        <a:bodyPr/>
        <a:lstStyle/>
        <a:p>
          <a:endParaRPr lang="ru-RU"/>
        </a:p>
      </dgm:t>
    </dgm:pt>
    <dgm:pt modelId="{C409C069-70E4-4D20-BC93-5B8954FADC48}" type="pres">
      <dgm:prSet presAssocID="{57F74BC3-9702-45EA-B33A-94E2674B3754}" presName="hierRoot4" presStyleCnt="0"/>
      <dgm:spPr/>
    </dgm:pt>
    <dgm:pt modelId="{857B89A7-B2F0-4E20-935E-D222189B141D}" type="pres">
      <dgm:prSet presAssocID="{57F74BC3-9702-45EA-B33A-94E2674B3754}" presName="composite4" presStyleCnt="0"/>
      <dgm:spPr/>
    </dgm:pt>
    <dgm:pt modelId="{98D66948-DB5F-4061-94A5-4D41AB5D4943}" type="pres">
      <dgm:prSet presAssocID="{57F74BC3-9702-45EA-B33A-94E2674B3754}" presName="background4" presStyleLbl="node4" presStyleIdx="0" presStyleCnt="6"/>
      <dgm:spPr/>
    </dgm:pt>
    <dgm:pt modelId="{B3516074-C69F-40C3-B40E-AF249628E23B}" type="pres">
      <dgm:prSet presAssocID="{57F74BC3-9702-45EA-B33A-94E2674B3754}" presName="text4" presStyleLbl="fgAcc4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2A306A-A054-4EBE-9F19-F6A58DD866CF}" type="pres">
      <dgm:prSet presAssocID="{57F74BC3-9702-45EA-B33A-94E2674B3754}" presName="hierChild5" presStyleCnt="0"/>
      <dgm:spPr/>
    </dgm:pt>
    <dgm:pt modelId="{E9BDE792-2CED-445A-9CB4-44CBE86D87B8}" type="pres">
      <dgm:prSet presAssocID="{2C1512AB-932C-40A0-81E3-DB6A26EB000F}" presName="Name23" presStyleLbl="parChTrans1D4" presStyleIdx="1" presStyleCnt="6"/>
      <dgm:spPr/>
      <dgm:t>
        <a:bodyPr/>
        <a:lstStyle/>
        <a:p>
          <a:endParaRPr lang="ru-RU"/>
        </a:p>
      </dgm:t>
    </dgm:pt>
    <dgm:pt modelId="{FDBC5E4E-E1E3-49E2-9F4C-F9CA14D8433F}" type="pres">
      <dgm:prSet presAssocID="{0C7B8DF2-26DB-4A15-9C6B-73690EBFC733}" presName="hierRoot4" presStyleCnt="0"/>
      <dgm:spPr/>
    </dgm:pt>
    <dgm:pt modelId="{98683B31-5CC4-4F82-B3C1-AA10D2CC3EA0}" type="pres">
      <dgm:prSet presAssocID="{0C7B8DF2-26DB-4A15-9C6B-73690EBFC733}" presName="composite4" presStyleCnt="0"/>
      <dgm:spPr/>
    </dgm:pt>
    <dgm:pt modelId="{4D092B96-25BE-4F24-941F-B663A660DE4D}" type="pres">
      <dgm:prSet presAssocID="{0C7B8DF2-26DB-4A15-9C6B-73690EBFC733}" presName="background4" presStyleLbl="node4" presStyleIdx="1" presStyleCnt="6"/>
      <dgm:spPr/>
    </dgm:pt>
    <dgm:pt modelId="{C90C8742-B66A-4311-AA8C-71FF470340FD}" type="pres">
      <dgm:prSet presAssocID="{0C7B8DF2-26DB-4A15-9C6B-73690EBFC733}" presName="text4" presStyleLbl="fgAcc4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3B6754-E233-4DED-A97A-BE1889C34EFB}" type="pres">
      <dgm:prSet presAssocID="{0C7B8DF2-26DB-4A15-9C6B-73690EBFC733}" presName="hierChild5" presStyleCnt="0"/>
      <dgm:spPr/>
    </dgm:pt>
    <dgm:pt modelId="{58DB128F-BDC5-4C20-B310-0D1110138051}" type="pres">
      <dgm:prSet presAssocID="{236F26C9-D89C-41FF-97D3-9973111A4E4E}" presName="Name23" presStyleLbl="parChTrans1D4" presStyleIdx="2" presStyleCnt="6"/>
      <dgm:spPr/>
      <dgm:t>
        <a:bodyPr/>
        <a:lstStyle/>
        <a:p>
          <a:endParaRPr lang="ru-RU"/>
        </a:p>
      </dgm:t>
    </dgm:pt>
    <dgm:pt modelId="{7C4375C3-6F1F-482D-A0A0-056CE95F5581}" type="pres">
      <dgm:prSet presAssocID="{A8A0AD00-3B1B-473F-BE32-3249C1377421}" presName="hierRoot4" presStyleCnt="0"/>
      <dgm:spPr/>
    </dgm:pt>
    <dgm:pt modelId="{D4FDB17A-255D-4232-A32D-7B41521095F7}" type="pres">
      <dgm:prSet presAssocID="{A8A0AD00-3B1B-473F-BE32-3249C1377421}" presName="composite4" presStyleCnt="0"/>
      <dgm:spPr/>
    </dgm:pt>
    <dgm:pt modelId="{AD160881-1901-4AEF-BEE6-4C688DEE7C9B}" type="pres">
      <dgm:prSet presAssocID="{A8A0AD00-3B1B-473F-BE32-3249C1377421}" presName="background4" presStyleLbl="node4" presStyleIdx="2" presStyleCnt="6"/>
      <dgm:spPr/>
    </dgm:pt>
    <dgm:pt modelId="{60FEC5D5-5655-4131-B1C3-C184460EE704}" type="pres">
      <dgm:prSet presAssocID="{A8A0AD00-3B1B-473F-BE32-3249C1377421}" presName="text4" presStyleLbl="fgAcc4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8C986D-EB7A-4C86-8014-DC40A1E4023D}" type="pres">
      <dgm:prSet presAssocID="{A8A0AD00-3B1B-473F-BE32-3249C1377421}" presName="hierChild5" presStyleCnt="0"/>
      <dgm:spPr/>
    </dgm:pt>
    <dgm:pt modelId="{C9DFEB6A-D54B-4EB4-95C9-F84FEE2B135C}" type="pres">
      <dgm:prSet presAssocID="{E23F7AD9-041F-4FC4-8948-B44F4DC7F694}" presName="Name17" presStyleLbl="parChTrans1D3" presStyleIdx="3" presStyleCnt="4"/>
      <dgm:spPr/>
      <dgm:t>
        <a:bodyPr/>
        <a:lstStyle/>
        <a:p>
          <a:endParaRPr lang="ru-RU"/>
        </a:p>
      </dgm:t>
    </dgm:pt>
    <dgm:pt modelId="{02ED710B-A276-4C9F-9C56-D8DA1FBB65EB}" type="pres">
      <dgm:prSet presAssocID="{FBAC74F4-3469-4E36-A4A1-621B1BF7A1B8}" presName="hierRoot3" presStyleCnt="0"/>
      <dgm:spPr/>
    </dgm:pt>
    <dgm:pt modelId="{F1FCBDC2-03DC-416E-9864-91AD2E7F4044}" type="pres">
      <dgm:prSet presAssocID="{FBAC74F4-3469-4E36-A4A1-621B1BF7A1B8}" presName="composite3" presStyleCnt="0"/>
      <dgm:spPr/>
    </dgm:pt>
    <dgm:pt modelId="{A6D7351B-6310-4CE1-A94C-EACFCD803F55}" type="pres">
      <dgm:prSet presAssocID="{FBAC74F4-3469-4E36-A4A1-621B1BF7A1B8}" presName="background3" presStyleLbl="node3" presStyleIdx="3" presStyleCnt="4"/>
      <dgm:spPr/>
    </dgm:pt>
    <dgm:pt modelId="{FBCD6B7E-A403-4BA2-9F29-6A5F4C6BDE7F}" type="pres">
      <dgm:prSet presAssocID="{FBAC74F4-3469-4E36-A4A1-621B1BF7A1B8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30F654-6B09-481E-A455-2D8AC2DF57B4}" type="pres">
      <dgm:prSet presAssocID="{FBAC74F4-3469-4E36-A4A1-621B1BF7A1B8}" presName="hierChild4" presStyleCnt="0"/>
      <dgm:spPr/>
    </dgm:pt>
    <dgm:pt modelId="{18675B40-1CEA-406B-83CA-0DCFE1E23CCA}" type="pres">
      <dgm:prSet presAssocID="{6DBECFD6-B882-47E2-9F87-0A1B0BA9F820}" presName="Name23" presStyleLbl="parChTrans1D4" presStyleIdx="3" presStyleCnt="6"/>
      <dgm:spPr/>
      <dgm:t>
        <a:bodyPr/>
        <a:lstStyle/>
        <a:p>
          <a:endParaRPr lang="ru-RU"/>
        </a:p>
      </dgm:t>
    </dgm:pt>
    <dgm:pt modelId="{DA3F2818-7F2E-4F2E-889C-561990233275}" type="pres">
      <dgm:prSet presAssocID="{ED7C3C61-6A04-4F0B-8366-1BCD72360FA3}" presName="hierRoot4" presStyleCnt="0"/>
      <dgm:spPr/>
    </dgm:pt>
    <dgm:pt modelId="{0E7A9EEC-1202-46B5-B187-C26BE475BDD3}" type="pres">
      <dgm:prSet presAssocID="{ED7C3C61-6A04-4F0B-8366-1BCD72360FA3}" presName="composite4" presStyleCnt="0"/>
      <dgm:spPr/>
    </dgm:pt>
    <dgm:pt modelId="{DCFAC979-EA68-4ACA-978E-FDDFD2FD05E8}" type="pres">
      <dgm:prSet presAssocID="{ED7C3C61-6A04-4F0B-8366-1BCD72360FA3}" presName="background4" presStyleLbl="node4" presStyleIdx="3" presStyleCnt="6"/>
      <dgm:spPr/>
    </dgm:pt>
    <dgm:pt modelId="{95E903E5-1A7B-46E5-BD9F-C5EB03529B49}" type="pres">
      <dgm:prSet presAssocID="{ED7C3C61-6A04-4F0B-8366-1BCD72360FA3}" presName="text4" presStyleLbl="fgAcc4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7F9CC6-E7CB-45B3-B9FF-C0C84DAD3DC0}" type="pres">
      <dgm:prSet presAssocID="{ED7C3C61-6A04-4F0B-8366-1BCD72360FA3}" presName="hierChild5" presStyleCnt="0"/>
      <dgm:spPr/>
    </dgm:pt>
    <dgm:pt modelId="{554426F0-C7AC-4890-B663-08D43AC763B6}" type="pres">
      <dgm:prSet presAssocID="{29B120B3-BD1C-41E8-87BF-8930E46BA513}" presName="Name23" presStyleLbl="parChTrans1D4" presStyleIdx="4" presStyleCnt="6"/>
      <dgm:spPr/>
      <dgm:t>
        <a:bodyPr/>
        <a:lstStyle/>
        <a:p>
          <a:endParaRPr lang="ru-RU"/>
        </a:p>
      </dgm:t>
    </dgm:pt>
    <dgm:pt modelId="{BD84163D-7FD5-48D8-9D5F-D611F1CE4125}" type="pres">
      <dgm:prSet presAssocID="{0E07D779-EE1F-421A-860B-A3EBDF7BAED5}" presName="hierRoot4" presStyleCnt="0"/>
      <dgm:spPr/>
    </dgm:pt>
    <dgm:pt modelId="{6608B1F1-8264-4311-ACE8-E19338FC2295}" type="pres">
      <dgm:prSet presAssocID="{0E07D779-EE1F-421A-860B-A3EBDF7BAED5}" presName="composite4" presStyleCnt="0"/>
      <dgm:spPr/>
    </dgm:pt>
    <dgm:pt modelId="{BF4805B0-7737-4B27-B2A5-BD39396D7B3C}" type="pres">
      <dgm:prSet presAssocID="{0E07D779-EE1F-421A-860B-A3EBDF7BAED5}" presName="background4" presStyleLbl="node4" presStyleIdx="4" presStyleCnt="6"/>
      <dgm:spPr/>
    </dgm:pt>
    <dgm:pt modelId="{2E441260-E19C-4BA9-BC22-9B4FC2A85876}" type="pres">
      <dgm:prSet presAssocID="{0E07D779-EE1F-421A-860B-A3EBDF7BAED5}" presName="text4" presStyleLbl="fgAcc4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199FC8-0878-4755-9421-85130B7AEA7F}" type="pres">
      <dgm:prSet presAssocID="{0E07D779-EE1F-421A-860B-A3EBDF7BAED5}" presName="hierChild5" presStyleCnt="0"/>
      <dgm:spPr/>
    </dgm:pt>
    <dgm:pt modelId="{A114035D-9680-422B-818A-E1AFB6CF229C}" type="pres">
      <dgm:prSet presAssocID="{6BFB2906-EB90-4D30-831D-03D928394F5A}" presName="Name23" presStyleLbl="parChTrans1D4" presStyleIdx="5" presStyleCnt="6"/>
      <dgm:spPr/>
      <dgm:t>
        <a:bodyPr/>
        <a:lstStyle/>
        <a:p>
          <a:endParaRPr lang="ru-RU"/>
        </a:p>
      </dgm:t>
    </dgm:pt>
    <dgm:pt modelId="{FC414707-911C-4639-9150-E7BF875FBE52}" type="pres">
      <dgm:prSet presAssocID="{E0088F2A-5436-416E-BA58-A1281692A07E}" presName="hierRoot4" presStyleCnt="0"/>
      <dgm:spPr/>
    </dgm:pt>
    <dgm:pt modelId="{DAF1BAC6-8ECF-4EEB-A00D-467FC87E5B87}" type="pres">
      <dgm:prSet presAssocID="{E0088F2A-5436-416E-BA58-A1281692A07E}" presName="composite4" presStyleCnt="0"/>
      <dgm:spPr/>
    </dgm:pt>
    <dgm:pt modelId="{8A0FFCD1-43A0-4A95-B3B8-A331B01DE8C6}" type="pres">
      <dgm:prSet presAssocID="{E0088F2A-5436-416E-BA58-A1281692A07E}" presName="background4" presStyleLbl="node4" presStyleIdx="5" presStyleCnt="6"/>
      <dgm:spPr/>
    </dgm:pt>
    <dgm:pt modelId="{2BF4D23D-DAC3-4D86-9E52-B6A0DFE11C41}" type="pres">
      <dgm:prSet presAssocID="{E0088F2A-5436-416E-BA58-A1281692A07E}" presName="text4" presStyleLbl="fgAcc4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144DE0-5E86-45D3-97BC-81D9BABCFFE1}" type="pres">
      <dgm:prSet presAssocID="{E0088F2A-5436-416E-BA58-A1281692A07E}" presName="hierChild5" presStyleCnt="0"/>
      <dgm:spPr/>
    </dgm:pt>
  </dgm:ptLst>
  <dgm:cxnLst>
    <dgm:cxn modelId="{41E06227-47AD-4CB6-875A-593BB8DFD1FB}" type="presOf" srcId="{0C7B8DF2-26DB-4A15-9C6B-73690EBFC733}" destId="{C90C8742-B66A-4311-AA8C-71FF470340FD}" srcOrd="0" destOrd="0" presId="urn:microsoft.com/office/officeart/2005/8/layout/hierarchy1"/>
    <dgm:cxn modelId="{2DC2955A-8D2B-40AC-BDF8-EBC9FD43B496}" srcId="{FBAC74F4-3469-4E36-A4A1-621B1BF7A1B8}" destId="{ED7C3C61-6A04-4F0B-8366-1BCD72360FA3}" srcOrd="0" destOrd="0" parTransId="{6DBECFD6-B882-47E2-9F87-0A1B0BA9F820}" sibTransId="{2DD535F4-0F5D-4BD4-81B0-4B864E04BF9D}"/>
    <dgm:cxn modelId="{088C18DA-72DF-413A-A754-68726CA7A431}" srcId="{FBAC74F4-3469-4E36-A4A1-621B1BF7A1B8}" destId="{E0088F2A-5436-416E-BA58-A1281692A07E}" srcOrd="2" destOrd="0" parTransId="{6BFB2906-EB90-4D30-831D-03D928394F5A}" sibTransId="{8B89B4EC-1A43-4530-A239-D34594DC0D1A}"/>
    <dgm:cxn modelId="{D13ECCD6-8349-4514-A606-8F7004F1FBBA}" type="presOf" srcId="{24CEF41E-82A6-41F3-8714-3CE9EF8B163A}" destId="{8A2621A5-22BE-4373-A56C-1BA3B06B3F53}" srcOrd="0" destOrd="0" presId="urn:microsoft.com/office/officeart/2005/8/layout/hierarchy1"/>
    <dgm:cxn modelId="{D5657253-5B7C-4CC4-BF9F-2B70BD36D931}" type="presOf" srcId="{0C41B972-5F1F-4A8F-B1FF-D69F350DB658}" destId="{E77C543B-8C24-4CCB-A89D-16E16C056746}" srcOrd="0" destOrd="0" presId="urn:microsoft.com/office/officeart/2005/8/layout/hierarchy1"/>
    <dgm:cxn modelId="{1E8DAEFB-2B8F-4134-BD98-23E9AFC05D77}" srcId="{C56E011C-8286-48AB-8863-5E5A351C7108}" destId="{92EC2E5D-E526-43EE-9FA7-098C1824ADE2}" srcOrd="0" destOrd="0" parTransId="{B5CAF4B9-D8C1-40B9-8F85-333074DF6A35}" sibTransId="{53F89904-C6E0-445B-BFBA-3A2DE4E1ED32}"/>
    <dgm:cxn modelId="{FC4EAE7D-4DB9-48A5-B784-A0B5F0A2B1F4}" type="presOf" srcId="{A8A0AD00-3B1B-473F-BE32-3249C1377421}" destId="{60FEC5D5-5655-4131-B1C3-C184460EE704}" srcOrd="0" destOrd="0" presId="urn:microsoft.com/office/officeart/2005/8/layout/hierarchy1"/>
    <dgm:cxn modelId="{1B756C02-4BBC-410C-B1CF-FD22BEDE667C}" srcId="{FFBEF9B3-34A0-419E-9B82-3A2B5F3E74F8}" destId="{C56E011C-8286-48AB-8863-5E5A351C7108}" srcOrd="0" destOrd="0" parTransId="{995CA633-9941-47F1-982C-7ED0BEAEF601}" sibTransId="{CFBDC914-8A2D-43E6-B4E6-27ECCAA085FE}"/>
    <dgm:cxn modelId="{5DC7A7AB-98C5-4730-9D8F-ABDDDAD2D26C}" srcId="{FBAC74F4-3469-4E36-A4A1-621B1BF7A1B8}" destId="{0E07D779-EE1F-421A-860B-A3EBDF7BAED5}" srcOrd="1" destOrd="0" parTransId="{29B120B3-BD1C-41E8-87BF-8930E46BA513}" sibTransId="{6D9D3B2B-DED6-4280-8170-A46B08C13B13}"/>
    <dgm:cxn modelId="{A47D114B-AD1C-46A8-8B25-4AE62900B023}" type="presOf" srcId="{C56E011C-8286-48AB-8863-5E5A351C7108}" destId="{1BF035B3-B6DB-4102-9DAE-F1684A26AF28}" srcOrd="0" destOrd="0" presId="urn:microsoft.com/office/officeart/2005/8/layout/hierarchy1"/>
    <dgm:cxn modelId="{51A4CFCB-D495-41D8-BD96-5F7CAF9F8EC6}" type="presOf" srcId="{FBAC74F4-3469-4E36-A4A1-621B1BF7A1B8}" destId="{FBCD6B7E-A403-4BA2-9F29-6A5F4C6BDE7F}" srcOrd="0" destOrd="0" presId="urn:microsoft.com/office/officeart/2005/8/layout/hierarchy1"/>
    <dgm:cxn modelId="{55BB0D58-B64D-4983-9815-51030DA41523}" srcId="{92EC2E5D-E526-43EE-9FA7-098C1824ADE2}" destId="{FDE3717E-9BA0-4116-B7C6-2E6B33C90BB0}" srcOrd="1" destOrd="0" parTransId="{36D61888-867E-42E1-A64C-2B6255261C12}" sibTransId="{1F630E94-C694-4D8C-83DB-5F60EB3F14A5}"/>
    <dgm:cxn modelId="{9A2260ED-9A7B-4F7D-A655-8CDD3C438713}" type="presOf" srcId="{236F26C9-D89C-41FF-97D3-9973111A4E4E}" destId="{58DB128F-BDC5-4C20-B310-0D1110138051}" srcOrd="0" destOrd="0" presId="urn:microsoft.com/office/officeart/2005/8/layout/hierarchy1"/>
    <dgm:cxn modelId="{E3E60A45-926A-4014-91F9-D8B5870604C0}" type="presOf" srcId="{04244DC3-D347-4347-8365-EBEDB8229B51}" destId="{EA8EF25E-4451-4612-8A35-FDB56F97C133}" srcOrd="0" destOrd="0" presId="urn:microsoft.com/office/officeart/2005/8/layout/hierarchy1"/>
    <dgm:cxn modelId="{14E9628D-38CB-49F2-B6EF-EC31AE90D5EC}" type="presOf" srcId="{6BFB2906-EB90-4D30-831D-03D928394F5A}" destId="{A114035D-9680-422B-818A-E1AFB6CF229C}" srcOrd="0" destOrd="0" presId="urn:microsoft.com/office/officeart/2005/8/layout/hierarchy1"/>
    <dgm:cxn modelId="{D6F1C38D-DF47-43B5-B346-7923748A339C}" type="presOf" srcId="{E0088F2A-5436-416E-BA58-A1281692A07E}" destId="{2BF4D23D-DAC3-4D86-9E52-B6A0DFE11C41}" srcOrd="0" destOrd="0" presId="urn:microsoft.com/office/officeart/2005/8/layout/hierarchy1"/>
    <dgm:cxn modelId="{D60C4A9D-D6ED-4D19-81FC-E502EC29A799}" type="presOf" srcId="{B5CAF4B9-D8C1-40B9-8F85-333074DF6A35}" destId="{823AFBFF-DF6B-4EC7-BEDA-1AA0914425AD}" srcOrd="0" destOrd="0" presId="urn:microsoft.com/office/officeart/2005/8/layout/hierarchy1"/>
    <dgm:cxn modelId="{671DFE6E-96F8-4DDA-8C92-A52C6C4CB8CD}" srcId="{24CEF41E-82A6-41F3-8714-3CE9EF8B163A}" destId="{57F74BC3-9702-45EA-B33A-94E2674B3754}" srcOrd="0" destOrd="0" parTransId="{0C41B972-5F1F-4A8F-B1FF-D69F350DB658}" sibTransId="{9539935A-4F67-45D7-9253-2FA18E34937D}"/>
    <dgm:cxn modelId="{0E91B57C-BE01-4A6B-B060-2787347B3509}" type="presOf" srcId="{0E07D779-EE1F-421A-860B-A3EBDF7BAED5}" destId="{2E441260-E19C-4BA9-BC22-9B4FC2A85876}" srcOrd="0" destOrd="0" presId="urn:microsoft.com/office/officeart/2005/8/layout/hierarchy1"/>
    <dgm:cxn modelId="{749F2831-5184-4C2E-992C-59B4183A1031}" type="presOf" srcId="{57F74BC3-9702-45EA-B33A-94E2674B3754}" destId="{B3516074-C69F-40C3-B40E-AF249628E23B}" srcOrd="0" destOrd="0" presId="urn:microsoft.com/office/officeart/2005/8/layout/hierarchy1"/>
    <dgm:cxn modelId="{33F5580C-2434-4753-97E9-81B0AB406660}" type="presOf" srcId="{36D61888-867E-42E1-A64C-2B6255261C12}" destId="{8BC1ECF4-5AF9-4E19-AD88-3649DE00C336}" srcOrd="0" destOrd="0" presId="urn:microsoft.com/office/officeart/2005/8/layout/hierarchy1"/>
    <dgm:cxn modelId="{7198E9F1-9A74-4158-82B2-9D4D2808A1E8}" type="presOf" srcId="{2C1512AB-932C-40A0-81E3-DB6A26EB000F}" destId="{E9BDE792-2CED-445A-9CB4-44CBE86D87B8}" srcOrd="0" destOrd="0" presId="urn:microsoft.com/office/officeart/2005/8/layout/hierarchy1"/>
    <dgm:cxn modelId="{328C0C5D-CBB7-49D9-A4E1-6B5106CCFCF8}" srcId="{2343C83E-7B85-406D-9A65-09474BF0A04A}" destId="{FBAC74F4-3469-4E36-A4A1-621B1BF7A1B8}" srcOrd="1" destOrd="0" parTransId="{E23F7AD9-041F-4FC4-8948-B44F4DC7F694}" sibTransId="{D89EF0AF-7F87-4C38-9AAB-23F96270FAAD}"/>
    <dgm:cxn modelId="{9B3F3C66-0743-483B-80EF-25E4281E3C52}" type="presOf" srcId="{6DBECFD6-B882-47E2-9F87-0A1B0BA9F820}" destId="{18675B40-1CEA-406B-83CA-0DCFE1E23CCA}" srcOrd="0" destOrd="0" presId="urn:microsoft.com/office/officeart/2005/8/layout/hierarchy1"/>
    <dgm:cxn modelId="{62A40C7E-07D5-4A01-8BC9-217703DC9250}" type="presOf" srcId="{FFBEF9B3-34A0-419E-9B82-3A2B5F3E74F8}" destId="{59AA5D0E-5669-4B6D-8E11-D3A5AF7EBD13}" srcOrd="0" destOrd="0" presId="urn:microsoft.com/office/officeart/2005/8/layout/hierarchy1"/>
    <dgm:cxn modelId="{167F0092-0DD3-4211-ADA9-97B3ABB90C39}" type="presOf" srcId="{ED7C3C61-6A04-4F0B-8366-1BCD72360FA3}" destId="{95E903E5-1A7B-46E5-BD9F-C5EB03529B49}" srcOrd="0" destOrd="0" presId="urn:microsoft.com/office/officeart/2005/8/layout/hierarchy1"/>
    <dgm:cxn modelId="{536A7987-7496-4C86-8474-EF39712EE4E5}" srcId="{2343C83E-7B85-406D-9A65-09474BF0A04A}" destId="{24CEF41E-82A6-41F3-8714-3CE9EF8B163A}" srcOrd="0" destOrd="0" parTransId="{0D5FDCD8-3710-4C44-888E-888E2123198F}" sibTransId="{DAD47230-D41C-44C2-B94B-243F9F6EFAD1}"/>
    <dgm:cxn modelId="{5E9681EE-DF2F-4200-AA0A-8989E3964906}" type="presOf" srcId="{FDE3717E-9BA0-4116-B7C6-2E6B33C90BB0}" destId="{375EB124-A38B-4B86-B675-D06044ECE63D}" srcOrd="0" destOrd="0" presId="urn:microsoft.com/office/officeart/2005/8/layout/hierarchy1"/>
    <dgm:cxn modelId="{5BD3D568-4DBA-4EBE-A7CF-26D306332BB8}" type="presOf" srcId="{2343C83E-7B85-406D-9A65-09474BF0A04A}" destId="{6A2F383C-7F94-41F6-B9D5-F2A023F3C22E}" srcOrd="0" destOrd="0" presId="urn:microsoft.com/office/officeart/2005/8/layout/hierarchy1"/>
    <dgm:cxn modelId="{D549E127-DC86-4F21-B1CF-FCEAF4748D2A}" srcId="{C56E011C-8286-48AB-8863-5E5A351C7108}" destId="{2343C83E-7B85-406D-9A65-09474BF0A04A}" srcOrd="1" destOrd="0" parTransId="{006EFDE5-430E-4534-9358-4E8D98022710}" sibTransId="{67193F0A-19F9-404E-80BA-7707427E1A61}"/>
    <dgm:cxn modelId="{3FB1E2BE-5A30-4B03-9BB0-3FFF409BD6D8}" type="presOf" srcId="{29B120B3-BD1C-41E8-87BF-8930E46BA513}" destId="{554426F0-C7AC-4890-B663-08D43AC763B6}" srcOrd="0" destOrd="0" presId="urn:microsoft.com/office/officeart/2005/8/layout/hierarchy1"/>
    <dgm:cxn modelId="{F92FD50E-3C6B-47D7-B631-235E77277872}" srcId="{24CEF41E-82A6-41F3-8714-3CE9EF8B163A}" destId="{0C7B8DF2-26DB-4A15-9C6B-73690EBFC733}" srcOrd="1" destOrd="0" parTransId="{2C1512AB-932C-40A0-81E3-DB6A26EB000F}" sibTransId="{382BED24-8BF1-41C5-905C-1E0949852DBA}"/>
    <dgm:cxn modelId="{43396702-28D1-4D1F-8FDB-A472DD98DD7F}" type="presOf" srcId="{006EFDE5-430E-4534-9358-4E8D98022710}" destId="{659653A2-14FD-44EF-9DC5-289F7029EC33}" srcOrd="0" destOrd="0" presId="urn:microsoft.com/office/officeart/2005/8/layout/hierarchy1"/>
    <dgm:cxn modelId="{0F9D3F66-F8CD-4507-97E3-A2EA53CD4051}" type="presOf" srcId="{E23F7AD9-041F-4FC4-8948-B44F4DC7F694}" destId="{C9DFEB6A-D54B-4EB4-95C9-F84FEE2B135C}" srcOrd="0" destOrd="0" presId="urn:microsoft.com/office/officeart/2005/8/layout/hierarchy1"/>
    <dgm:cxn modelId="{819ACC47-DEB8-403E-A66A-28E1C0725C90}" type="presOf" srcId="{92EC2E5D-E526-43EE-9FA7-098C1824ADE2}" destId="{D93E464A-BA48-4244-8760-12E99CD07216}" srcOrd="0" destOrd="0" presId="urn:microsoft.com/office/officeart/2005/8/layout/hierarchy1"/>
    <dgm:cxn modelId="{D4C6264C-F467-4CD9-BA2A-A49EC77AD9AC}" srcId="{24CEF41E-82A6-41F3-8714-3CE9EF8B163A}" destId="{A8A0AD00-3B1B-473F-BE32-3249C1377421}" srcOrd="2" destOrd="0" parTransId="{236F26C9-D89C-41FF-97D3-9973111A4E4E}" sibTransId="{9535A212-0EC5-41BC-A267-B98AA96041DA}"/>
    <dgm:cxn modelId="{D989C45C-5597-4174-B9FC-68C848FE1A68}" type="presOf" srcId="{084DF6F9-9C04-4A76-A888-0979908E11AC}" destId="{999B74ED-2655-4AA7-A7B8-715AE1BB0328}" srcOrd="0" destOrd="0" presId="urn:microsoft.com/office/officeart/2005/8/layout/hierarchy1"/>
    <dgm:cxn modelId="{E00928EA-F8B7-48F8-91FF-097C8E62365A}" srcId="{92EC2E5D-E526-43EE-9FA7-098C1824ADE2}" destId="{084DF6F9-9C04-4A76-A888-0979908E11AC}" srcOrd="0" destOrd="0" parTransId="{04244DC3-D347-4347-8365-EBEDB8229B51}" sibTransId="{94FECBBE-C985-4DD5-AADB-B49CB8B0CC66}"/>
    <dgm:cxn modelId="{58D107D9-D067-41BB-86A2-A28AF33DF27E}" type="presOf" srcId="{0D5FDCD8-3710-4C44-888E-888E2123198F}" destId="{D4CE220A-5F73-427E-A4AC-86202C4D25A0}" srcOrd="0" destOrd="0" presId="urn:microsoft.com/office/officeart/2005/8/layout/hierarchy1"/>
    <dgm:cxn modelId="{390FDCF2-5BE9-405A-8D24-1D705D87C723}" type="presParOf" srcId="{59AA5D0E-5669-4B6D-8E11-D3A5AF7EBD13}" destId="{E917F9BB-814A-49F7-953F-88D113AB2C4F}" srcOrd="0" destOrd="0" presId="urn:microsoft.com/office/officeart/2005/8/layout/hierarchy1"/>
    <dgm:cxn modelId="{8BAFE451-A215-40A3-AF8A-0771C09A6929}" type="presParOf" srcId="{E917F9BB-814A-49F7-953F-88D113AB2C4F}" destId="{30527341-3EAE-463F-B966-AD98FFB4E409}" srcOrd="0" destOrd="0" presId="urn:microsoft.com/office/officeart/2005/8/layout/hierarchy1"/>
    <dgm:cxn modelId="{90D7149F-52F4-43C4-9D29-F42ED1E1D8C0}" type="presParOf" srcId="{30527341-3EAE-463F-B966-AD98FFB4E409}" destId="{E7EB23DD-121C-43BE-B84C-C9E211FF379B}" srcOrd="0" destOrd="0" presId="urn:microsoft.com/office/officeart/2005/8/layout/hierarchy1"/>
    <dgm:cxn modelId="{74508F48-16FF-4A26-9CFD-FDD6E68E5423}" type="presParOf" srcId="{30527341-3EAE-463F-B966-AD98FFB4E409}" destId="{1BF035B3-B6DB-4102-9DAE-F1684A26AF28}" srcOrd="1" destOrd="0" presId="urn:microsoft.com/office/officeart/2005/8/layout/hierarchy1"/>
    <dgm:cxn modelId="{28D86B2F-3248-4A4F-8B81-B0F6BB1C861C}" type="presParOf" srcId="{E917F9BB-814A-49F7-953F-88D113AB2C4F}" destId="{0F456B5A-2172-4446-888A-7E9543E7D793}" srcOrd="1" destOrd="0" presId="urn:microsoft.com/office/officeart/2005/8/layout/hierarchy1"/>
    <dgm:cxn modelId="{C4756E16-F29B-48B5-976F-9D3CD2E1A20D}" type="presParOf" srcId="{0F456B5A-2172-4446-888A-7E9543E7D793}" destId="{823AFBFF-DF6B-4EC7-BEDA-1AA0914425AD}" srcOrd="0" destOrd="0" presId="urn:microsoft.com/office/officeart/2005/8/layout/hierarchy1"/>
    <dgm:cxn modelId="{EF54526F-432D-4FF2-9EE7-3C40395F8771}" type="presParOf" srcId="{0F456B5A-2172-4446-888A-7E9543E7D793}" destId="{4CE77102-A167-4557-93A3-2CC4C9B650CD}" srcOrd="1" destOrd="0" presId="urn:microsoft.com/office/officeart/2005/8/layout/hierarchy1"/>
    <dgm:cxn modelId="{46054CAD-8476-4AC1-BE7F-D39AAF4BEEC5}" type="presParOf" srcId="{4CE77102-A167-4557-93A3-2CC4C9B650CD}" destId="{418F0097-BBA8-4961-8ED3-26B243850599}" srcOrd="0" destOrd="0" presId="urn:microsoft.com/office/officeart/2005/8/layout/hierarchy1"/>
    <dgm:cxn modelId="{72A89C29-816D-4AFC-AC25-130A6E76C37E}" type="presParOf" srcId="{418F0097-BBA8-4961-8ED3-26B243850599}" destId="{B57A0E48-B907-43F4-AC89-DB80ABC3C773}" srcOrd="0" destOrd="0" presId="urn:microsoft.com/office/officeart/2005/8/layout/hierarchy1"/>
    <dgm:cxn modelId="{54BA1732-F966-4C23-8CE3-93F905E6A774}" type="presParOf" srcId="{418F0097-BBA8-4961-8ED3-26B243850599}" destId="{D93E464A-BA48-4244-8760-12E99CD07216}" srcOrd="1" destOrd="0" presId="urn:microsoft.com/office/officeart/2005/8/layout/hierarchy1"/>
    <dgm:cxn modelId="{E646FF02-ED0D-4B4D-BDBE-1DF46DAB4F8F}" type="presParOf" srcId="{4CE77102-A167-4557-93A3-2CC4C9B650CD}" destId="{649CBD99-A978-457A-A295-EAF49DA22220}" srcOrd="1" destOrd="0" presId="urn:microsoft.com/office/officeart/2005/8/layout/hierarchy1"/>
    <dgm:cxn modelId="{453A9653-238B-4676-8724-B335F3B2FCE6}" type="presParOf" srcId="{649CBD99-A978-457A-A295-EAF49DA22220}" destId="{EA8EF25E-4451-4612-8A35-FDB56F97C133}" srcOrd="0" destOrd="0" presId="urn:microsoft.com/office/officeart/2005/8/layout/hierarchy1"/>
    <dgm:cxn modelId="{442ED8B6-1E16-45CA-85D1-E6D271E19F4D}" type="presParOf" srcId="{649CBD99-A978-457A-A295-EAF49DA22220}" destId="{C19901A5-C3A3-4B69-9255-A0A1269C24EE}" srcOrd="1" destOrd="0" presId="urn:microsoft.com/office/officeart/2005/8/layout/hierarchy1"/>
    <dgm:cxn modelId="{F5B3018F-CE9B-4C13-B94A-84F62A639ED1}" type="presParOf" srcId="{C19901A5-C3A3-4B69-9255-A0A1269C24EE}" destId="{307154A0-B202-4E61-BD14-32E9EB8452E1}" srcOrd="0" destOrd="0" presId="urn:microsoft.com/office/officeart/2005/8/layout/hierarchy1"/>
    <dgm:cxn modelId="{CB646A84-7CA0-400F-9B71-9A913242660F}" type="presParOf" srcId="{307154A0-B202-4E61-BD14-32E9EB8452E1}" destId="{DE00AC27-88C9-4222-B6AF-3E355B731941}" srcOrd="0" destOrd="0" presId="urn:microsoft.com/office/officeart/2005/8/layout/hierarchy1"/>
    <dgm:cxn modelId="{2E8A31D2-4C2B-4B31-BE5B-8F14CA16A1AD}" type="presParOf" srcId="{307154A0-B202-4E61-BD14-32E9EB8452E1}" destId="{999B74ED-2655-4AA7-A7B8-715AE1BB0328}" srcOrd="1" destOrd="0" presId="urn:microsoft.com/office/officeart/2005/8/layout/hierarchy1"/>
    <dgm:cxn modelId="{B4161C7B-9AE8-4010-9180-66F00EF17B3D}" type="presParOf" srcId="{C19901A5-C3A3-4B69-9255-A0A1269C24EE}" destId="{54F4B493-28DE-4C71-B410-CE914F31C243}" srcOrd="1" destOrd="0" presId="urn:microsoft.com/office/officeart/2005/8/layout/hierarchy1"/>
    <dgm:cxn modelId="{003BEB8F-9043-443D-89CE-89AE3B118317}" type="presParOf" srcId="{649CBD99-A978-457A-A295-EAF49DA22220}" destId="{8BC1ECF4-5AF9-4E19-AD88-3649DE00C336}" srcOrd="2" destOrd="0" presId="urn:microsoft.com/office/officeart/2005/8/layout/hierarchy1"/>
    <dgm:cxn modelId="{A8E0FE1E-5961-490A-A854-7A7C10681310}" type="presParOf" srcId="{649CBD99-A978-457A-A295-EAF49DA22220}" destId="{818FBA60-0EF5-4A2F-A4DB-369CB56CF474}" srcOrd="3" destOrd="0" presId="urn:microsoft.com/office/officeart/2005/8/layout/hierarchy1"/>
    <dgm:cxn modelId="{78484EC6-4AC1-4161-9133-6ED9F115D7C9}" type="presParOf" srcId="{818FBA60-0EF5-4A2F-A4DB-369CB56CF474}" destId="{DF4268B4-EDA0-4F9A-943F-38F2D0D5C3ED}" srcOrd="0" destOrd="0" presId="urn:microsoft.com/office/officeart/2005/8/layout/hierarchy1"/>
    <dgm:cxn modelId="{F7779D22-A9C5-4465-AA0B-900F0406F0DE}" type="presParOf" srcId="{DF4268B4-EDA0-4F9A-943F-38F2D0D5C3ED}" destId="{CA6222B2-472A-4C8C-9C8F-39D68BECF8AE}" srcOrd="0" destOrd="0" presId="urn:microsoft.com/office/officeart/2005/8/layout/hierarchy1"/>
    <dgm:cxn modelId="{1C7B2487-72C8-44A7-A47E-9505BD459C5C}" type="presParOf" srcId="{DF4268B4-EDA0-4F9A-943F-38F2D0D5C3ED}" destId="{375EB124-A38B-4B86-B675-D06044ECE63D}" srcOrd="1" destOrd="0" presId="urn:microsoft.com/office/officeart/2005/8/layout/hierarchy1"/>
    <dgm:cxn modelId="{6CCC01C7-245E-4190-9F49-234800C55193}" type="presParOf" srcId="{818FBA60-0EF5-4A2F-A4DB-369CB56CF474}" destId="{9CF71D42-CEA1-4BCD-A000-6E0CE4E10FA7}" srcOrd="1" destOrd="0" presId="urn:microsoft.com/office/officeart/2005/8/layout/hierarchy1"/>
    <dgm:cxn modelId="{C318BECF-8AB2-4F82-B168-82A540EDB8A4}" type="presParOf" srcId="{0F456B5A-2172-4446-888A-7E9543E7D793}" destId="{659653A2-14FD-44EF-9DC5-289F7029EC33}" srcOrd="2" destOrd="0" presId="urn:microsoft.com/office/officeart/2005/8/layout/hierarchy1"/>
    <dgm:cxn modelId="{CBD55AD0-57F0-4BFC-A0AF-0440277AF6B2}" type="presParOf" srcId="{0F456B5A-2172-4446-888A-7E9543E7D793}" destId="{91ECBA9D-0B3A-4B07-B208-51817998436B}" srcOrd="3" destOrd="0" presId="urn:microsoft.com/office/officeart/2005/8/layout/hierarchy1"/>
    <dgm:cxn modelId="{F64A265B-9A0D-44AD-AF7E-291D1193622F}" type="presParOf" srcId="{91ECBA9D-0B3A-4B07-B208-51817998436B}" destId="{99ACAC17-D940-48AF-B44B-AA79D97586D8}" srcOrd="0" destOrd="0" presId="urn:microsoft.com/office/officeart/2005/8/layout/hierarchy1"/>
    <dgm:cxn modelId="{E56DAAA1-A768-43A1-8A75-91B64FF606F7}" type="presParOf" srcId="{99ACAC17-D940-48AF-B44B-AA79D97586D8}" destId="{F33ED49C-5373-4245-AA9C-E2A4BD19D6AA}" srcOrd="0" destOrd="0" presId="urn:microsoft.com/office/officeart/2005/8/layout/hierarchy1"/>
    <dgm:cxn modelId="{79EA4B06-6452-4D36-84CC-B05DCDF267A1}" type="presParOf" srcId="{99ACAC17-D940-48AF-B44B-AA79D97586D8}" destId="{6A2F383C-7F94-41F6-B9D5-F2A023F3C22E}" srcOrd="1" destOrd="0" presId="urn:microsoft.com/office/officeart/2005/8/layout/hierarchy1"/>
    <dgm:cxn modelId="{E3059EAA-A22B-40F4-8A3E-9F0A34AEE364}" type="presParOf" srcId="{91ECBA9D-0B3A-4B07-B208-51817998436B}" destId="{57B109DD-6A84-4D9B-BF0E-BF1AD220F067}" srcOrd="1" destOrd="0" presId="urn:microsoft.com/office/officeart/2005/8/layout/hierarchy1"/>
    <dgm:cxn modelId="{1BB5DB67-1D6D-40A8-9C50-C4DAD54042F0}" type="presParOf" srcId="{57B109DD-6A84-4D9B-BF0E-BF1AD220F067}" destId="{D4CE220A-5F73-427E-A4AC-86202C4D25A0}" srcOrd="0" destOrd="0" presId="urn:microsoft.com/office/officeart/2005/8/layout/hierarchy1"/>
    <dgm:cxn modelId="{2074121A-46ED-4BB1-B43C-12DBE4FC963B}" type="presParOf" srcId="{57B109DD-6A84-4D9B-BF0E-BF1AD220F067}" destId="{CFC6DE14-6186-483A-B166-CB5E5865B1AA}" srcOrd="1" destOrd="0" presId="urn:microsoft.com/office/officeart/2005/8/layout/hierarchy1"/>
    <dgm:cxn modelId="{BAF0EE95-0A38-43BD-BEF1-A9BCDF6AD285}" type="presParOf" srcId="{CFC6DE14-6186-483A-B166-CB5E5865B1AA}" destId="{E4E392EE-775D-4376-A664-591E7763A4CC}" srcOrd="0" destOrd="0" presId="urn:microsoft.com/office/officeart/2005/8/layout/hierarchy1"/>
    <dgm:cxn modelId="{B888458B-6147-4630-AFFF-F62177A0F742}" type="presParOf" srcId="{E4E392EE-775D-4376-A664-591E7763A4CC}" destId="{B106BBAD-B9F0-41E8-9849-683D8CCDA7FD}" srcOrd="0" destOrd="0" presId="urn:microsoft.com/office/officeart/2005/8/layout/hierarchy1"/>
    <dgm:cxn modelId="{04DADB84-C7BF-4D61-A705-218F477653CE}" type="presParOf" srcId="{E4E392EE-775D-4376-A664-591E7763A4CC}" destId="{8A2621A5-22BE-4373-A56C-1BA3B06B3F53}" srcOrd="1" destOrd="0" presId="urn:microsoft.com/office/officeart/2005/8/layout/hierarchy1"/>
    <dgm:cxn modelId="{66C36026-2C99-4148-8E97-3D3D480167B3}" type="presParOf" srcId="{CFC6DE14-6186-483A-B166-CB5E5865B1AA}" destId="{C3EF339B-16C1-44DB-B171-9F5CA8A23BE1}" srcOrd="1" destOrd="0" presId="urn:microsoft.com/office/officeart/2005/8/layout/hierarchy1"/>
    <dgm:cxn modelId="{CA84F351-182A-48F9-A60E-5EEE0EB25686}" type="presParOf" srcId="{C3EF339B-16C1-44DB-B171-9F5CA8A23BE1}" destId="{E77C543B-8C24-4CCB-A89D-16E16C056746}" srcOrd="0" destOrd="0" presId="urn:microsoft.com/office/officeart/2005/8/layout/hierarchy1"/>
    <dgm:cxn modelId="{3572BD5B-3EE7-4E67-B7AB-CAD2B08B2EDC}" type="presParOf" srcId="{C3EF339B-16C1-44DB-B171-9F5CA8A23BE1}" destId="{C409C069-70E4-4D20-BC93-5B8954FADC48}" srcOrd="1" destOrd="0" presId="urn:microsoft.com/office/officeart/2005/8/layout/hierarchy1"/>
    <dgm:cxn modelId="{32741681-30AF-42D3-B9C4-410C26725F6D}" type="presParOf" srcId="{C409C069-70E4-4D20-BC93-5B8954FADC48}" destId="{857B89A7-B2F0-4E20-935E-D222189B141D}" srcOrd="0" destOrd="0" presId="urn:microsoft.com/office/officeart/2005/8/layout/hierarchy1"/>
    <dgm:cxn modelId="{C49FD0F9-E248-4A05-9AEA-CC797DE95447}" type="presParOf" srcId="{857B89A7-B2F0-4E20-935E-D222189B141D}" destId="{98D66948-DB5F-4061-94A5-4D41AB5D4943}" srcOrd="0" destOrd="0" presId="urn:microsoft.com/office/officeart/2005/8/layout/hierarchy1"/>
    <dgm:cxn modelId="{08CB5A0C-1AAB-4759-B4F1-45EFB20A600A}" type="presParOf" srcId="{857B89A7-B2F0-4E20-935E-D222189B141D}" destId="{B3516074-C69F-40C3-B40E-AF249628E23B}" srcOrd="1" destOrd="0" presId="urn:microsoft.com/office/officeart/2005/8/layout/hierarchy1"/>
    <dgm:cxn modelId="{3EFD788D-A88A-4526-B49B-1A81D11AB1EE}" type="presParOf" srcId="{C409C069-70E4-4D20-BC93-5B8954FADC48}" destId="{BD2A306A-A054-4EBE-9F19-F6A58DD866CF}" srcOrd="1" destOrd="0" presId="urn:microsoft.com/office/officeart/2005/8/layout/hierarchy1"/>
    <dgm:cxn modelId="{A7956E69-59ED-4F0E-8D6A-7ED6B28069A4}" type="presParOf" srcId="{C3EF339B-16C1-44DB-B171-9F5CA8A23BE1}" destId="{E9BDE792-2CED-445A-9CB4-44CBE86D87B8}" srcOrd="2" destOrd="0" presId="urn:microsoft.com/office/officeart/2005/8/layout/hierarchy1"/>
    <dgm:cxn modelId="{235C4F36-28FB-4218-9850-DBD0BEE1F403}" type="presParOf" srcId="{C3EF339B-16C1-44DB-B171-9F5CA8A23BE1}" destId="{FDBC5E4E-E1E3-49E2-9F4C-F9CA14D8433F}" srcOrd="3" destOrd="0" presId="urn:microsoft.com/office/officeart/2005/8/layout/hierarchy1"/>
    <dgm:cxn modelId="{BCD3B54D-4D40-4B38-8587-B9A7F34C26D9}" type="presParOf" srcId="{FDBC5E4E-E1E3-49E2-9F4C-F9CA14D8433F}" destId="{98683B31-5CC4-4F82-B3C1-AA10D2CC3EA0}" srcOrd="0" destOrd="0" presId="urn:microsoft.com/office/officeart/2005/8/layout/hierarchy1"/>
    <dgm:cxn modelId="{835CDC17-7AD6-4D48-9D9F-82C9D0502216}" type="presParOf" srcId="{98683B31-5CC4-4F82-B3C1-AA10D2CC3EA0}" destId="{4D092B96-25BE-4F24-941F-B663A660DE4D}" srcOrd="0" destOrd="0" presId="urn:microsoft.com/office/officeart/2005/8/layout/hierarchy1"/>
    <dgm:cxn modelId="{FE60F36D-D8FC-40CD-B26A-62A77B717B0F}" type="presParOf" srcId="{98683B31-5CC4-4F82-B3C1-AA10D2CC3EA0}" destId="{C90C8742-B66A-4311-AA8C-71FF470340FD}" srcOrd="1" destOrd="0" presId="urn:microsoft.com/office/officeart/2005/8/layout/hierarchy1"/>
    <dgm:cxn modelId="{326B728B-8A6E-48A8-A5FF-FB7BF980BE09}" type="presParOf" srcId="{FDBC5E4E-E1E3-49E2-9F4C-F9CA14D8433F}" destId="{453B6754-E233-4DED-A97A-BE1889C34EFB}" srcOrd="1" destOrd="0" presId="urn:microsoft.com/office/officeart/2005/8/layout/hierarchy1"/>
    <dgm:cxn modelId="{2E09800B-585B-4DC8-A6F4-699F1B077F42}" type="presParOf" srcId="{C3EF339B-16C1-44DB-B171-9F5CA8A23BE1}" destId="{58DB128F-BDC5-4C20-B310-0D1110138051}" srcOrd="4" destOrd="0" presId="urn:microsoft.com/office/officeart/2005/8/layout/hierarchy1"/>
    <dgm:cxn modelId="{D4D42C78-26B2-4321-A190-C721B68CA1DA}" type="presParOf" srcId="{C3EF339B-16C1-44DB-B171-9F5CA8A23BE1}" destId="{7C4375C3-6F1F-482D-A0A0-056CE95F5581}" srcOrd="5" destOrd="0" presId="urn:microsoft.com/office/officeart/2005/8/layout/hierarchy1"/>
    <dgm:cxn modelId="{8768DCFA-073F-485F-B409-052CE76B2F6B}" type="presParOf" srcId="{7C4375C3-6F1F-482D-A0A0-056CE95F5581}" destId="{D4FDB17A-255D-4232-A32D-7B41521095F7}" srcOrd="0" destOrd="0" presId="urn:microsoft.com/office/officeart/2005/8/layout/hierarchy1"/>
    <dgm:cxn modelId="{CF7E1D0A-AAE5-4C4E-958D-EBDED3CF217B}" type="presParOf" srcId="{D4FDB17A-255D-4232-A32D-7B41521095F7}" destId="{AD160881-1901-4AEF-BEE6-4C688DEE7C9B}" srcOrd="0" destOrd="0" presId="urn:microsoft.com/office/officeart/2005/8/layout/hierarchy1"/>
    <dgm:cxn modelId="{2C6CD9DC-39B2-44F9-AC55-5AF7EE062CE4}" type="presParOf" srcId="{D4FDB17A-255D-4232-A32D-7B41521095F7}" destId="{60FEC5D5-5655-4131-B1C3-C184460EE704}" srcOrd="1" destOrd="0" presId="urn:microsoft.com/office/officeart/2005/8/layout/hierarchy1"/>
    <dgm:cxn modelId="{9B07F4C4-7D3B-4E34-B224-0B74F41758A2}" type="presParOf" srcId="{7C4375C3-6F1F-482D-A0A0-056CE95F5581}" destId="{CE8C986D-EB7A-4C86-8014-DC40A1E4023D}" srcOrd="1" destOrd="0" presId="urn:microsoft.com/office/officeart/2005/8/layout/hierarchy1"/>
    <dgm:cxn modelId="{8F32FA8E-A39A-4132-A1D7-C32BD2CCF605}" type="presParOf" srcId="{57B109DD-6A84-4D9B-BF0E-BF1AD220F067}" destId="{C9DFEB6A-D54B-4EB4-95C9-F84FEE2B135C}" srcOrd="2" destOrd="0" presId="urn:microsoft.com/office/officeart/2005/8/layout/hierarchy1"/>
    <dgm:cxn modelId="{2B3A3796-0711-4A25-975D-660E29A77D73}" type="presParOf" srcId="{57B109DD-6A84-4D9B-BF0E-BF1AD220F067}" destId="{02ED710B-A276-4C9F-9C56-D8DA1FBB65EB}" srcOrd="3" destOrd="0" presId="urn:microsoft.com/office/officeart/2005/8/layout/hierarchy1"/>
    <dgm:cxn modelId="{480A6E2F-1FDD-41D2-BB84-2BF09BC24BBC}" type="presParOf" srcId="{02ED710B-A276-4C9F-9C56-D8DA1FBB65EB}" destId="{F1FCBDC2-03DC-416E-9864-91AD2E7F4044}" srcOrd="0" destOrd="0" presId="urn:microsoft.com/office/officeart/2005/8/layout/hierarchy1"/>
    <dgm:cxn modelId="{4E580F32-9174-42AD-B68B-83AF8A3410FA}" type="presParOf" srcId="{F1FCBDC2-03DC-416E-9864-91AD2E7F4044}" destId="{A6D7351B-6310-4CE1-A94C-EACFCD803F55}" srcOrd="0" destOrd="0" presId="urn:microsoft.com/office/officeart/2005/8/layout/hierarchy1"/>
    <dgm:cxn modelId="{E0F4CE16-03C0-41E0-B694-8CFB766046C6}" type="presParOf" srcId="{F1FCBDC2-03DC-416E-9864-91AD2E7F4044}" destId="{FBCD6B7E-A403-4BA2-9F29-6A5F4C6BDE7F}" srcOrd="1" destOrd="0" presId="urn:microsoft.com/office/officeart/2005/8/layout/hierarchy1"/>
    <dgm:cxn modelId="{B21C800A-EB2B-41A6-95AE-43FA5610F1C8}" type="presParOf" srcId="{02ED710B-A276-4C9F-9C56-D8DA1FBB65EB}" destId="{AA30F654-6B09-481E-A455-2D8AC2DF57B4}" srcOrd="1" destOrd="0" presId="urn:microsoft.com/office/officeart/2005/8/layout/hierarchy1"/>
    <dgm:cxn modelId="{8451101C-5623-4B40-B9BB-B18CCEB3DA21}" type="presParOf" srcId="{AA30F654-6B09-481E-A455-2D8AC2DF57B4}" destId="{18675B40-1CEA-406B-83CA-0DCFE1E23CCA}" srcOrd="0" destOrd="0" presId="urn:microsoft.com/office/officeart/2005/8/layout/hierarchy1"/>
    <dgm:cxn modelId="{F08D6314-21DF-42B5-9B69-2B7EE8C59BC5}" type="presParOf" srcId="{AA30F654-6B09-481E-A455-2D8AC2DF57B4}" destId="{DA3F2818-7F2E-4F2E-889C-561990233275}" srcOrd="1" destOrd="0" presId="urn:microsoft.com/office/officeart/2005/8/layout/hierarchy1"/>
    <dgm:cxn modelId="{E4562F9D-4B3A-40AC-A36E-DFE9DCA448BC}" type="presParOf" srcId="{DA3F2818-7F2E-4F2E-889C-561990233275}" destId="{0E7A9EEC-1202-46B5-B187-C26BE475BDD3}" srcOrd="0" destOrd="0" presId="urn:microsoft.com/office/officeart/2005/8/layout/hierarchy1"/>
    <dgm:cxn modelId="{CBB52D91-A8D4-4471-89EB-6DC3227EE284}" type="presParOf" srcId="{0E7A9EEC-1202-46B5-B187-C26BE475BDD3}" destId="{DCFAC979-EA68-4ACA-978E-FDDFD2FD05E8}" srcOrd="0" destOrd="0" presId="urn:microsoft.com/office/officeart/2005/8/layout/hierarchy1"/>
    <dgm:cxn modelId="{891132CE-3C94-4FB7-9B98-1D664BB7652D}" type="presParOf" srcId="{0E7A9EEC-1202-46B5-B187-C26BE475BDD3}" destId="{95E903E5-1A7B-46E5-BD9F-C5EB03529B49}" srcOrd="1" destOrd="0" presId="urn:microsoft.com/office/officeart/2005/8/layout/hierarchy1"/>
    <dgm:cxn modelId="{CB5585DB-95A3-4C84-83A0-8AB97DD07D3E}" type="presParOf" srcId="{DA3F2818-7F2E-4F2E-889C-561990233275}" destId="{037F9CC6-E7CB-45B3-B9FF-C0C84DAD3DC0}" srcOrd="1" destOrd="0" presId="urn:microsoft.com/office/officeart/2005/8/layout/hierarchy1"/>
    <dgm:cxn modelId="{A0C2E987-1BAF-43B9-B3CC-4F844494228D}" type="presParOf" srcId="{AA30F654-6B09-481E-A455-2D8AC2DF57B4}" destId="{554426F0-C7AC-4890-B663-08D43AC763B6}" srcOrd="2" destOrd="0" presId="urn:microsoft.com/office/officeart/2005/8/layout/hierarchy1"/>
    <dgm:cxn modelId="{F95E41FA-703C-4713-A27F-5EAAA18F4B7E}" type="presParOf" srcId="{AA30F654-6B09-481E-A455-2D8AC2DF57B4}" destId="{BD84163D-7FD5-48D8-9D5F-D611F1CE4125}" srcOrd="3" destOrd="0" presId="urn:microsoft.com/office/officeart/2005/8/layout/hierarchy1"/>
    <dgm:cxn modelId="{5D10468B-77D2-46DE-986F-98215469197A}" type="presParOf" srcId="{BD84163D-7FD5-48D8-9D5F-D611F1CE4125}" destId="{6608B1F1-8264-4311-ACE8-E19338FC2295}" srcOrd="0" destOrd="0" presId="urn:microsoft.com/office/officeart/2005/8/layout/hierarchy1"/>
    <dgm:cxn modelId="{7A522904-21C2-47A8-8944-4A09EBDD62DE}" type="presParOf" srcId="{6608B1F1-8264-4311-ACE8-E19338FC2295}" destId="{BF4805B0-7737-4B27-B2A5-BD39396D7B3C}" srcOrd="0" destOrd="0" presId="urn:microsoft.com/office/officeart/2005/8/layout/hierarchy1"/>
    <dgm:cxn modelId="{8824A160-E315-4C58-A267-A7588147C265}" type="presParOf" srcId="{6608B1F1-8264-4311-ACE8-E19338FC2295}" destId="{2E441260-E19C-4BA9-BC22-9B4FC2A85876}" srcOrd="1" destOrd="0" presId="urn:microsoft.com/office/officeart/2005/8/layout/hierarchy1"/>
    <dgm:cxn modelId="{F03D4322-FC3F-4EB3-A896-0C7489701ADC}" type="presParOf" srcId="{BD84163D-7FD5-48D8-9D5F-D611F1CE4125}" destId="{6D199FC8-0878-4755-9421-85130B7AEA7F}" srcOrd="1" destOrd="0" presId="urn:microsoft.com/office/officeart/2005/8/layout/hierarchy1"/>
    <dgm:cxn modelId="{0389990F-59A1-4B66-887A-A14B0B86B451}" type="presParOf" srcId="{AA30F654-6B09-481E-A455-2D8AC2DF57B4}" destId="{A114035D-9680-422B-818A-E1AFB6CF229C}" srcOrd="4" destOrd="0" presId="urn:microsoft.com/office/officeart/2005/8/layout/hierarchy1"/>
    <dgm:cxn modelId="{838ADB74-4E4E-4C43-8B4C-7C9236928C80}" type="presParOf" srcId="{AA30F654-6B09-481E-A455-2D8AC2DF57B4}" destId="{FC414707-911C-4639-9150-E7BF875FBE52}" srcOrd="5" destOrd="0" presId="urn:microsoft.com/office/officeart/2005/8/layout/hierarchy1"/>
    <dgm:cxn modelId="{A47D7910-05A8-4B10-846C-0EC0A2FE700D}" type="presParOf" srcId="{FC414707-911C-4639-9150-E7BF875FBE52}" destId="{DAF1BAC6-8ECF-4EEB-A00D-467FC87E5B87}" srcOrd="0" destOrd="0" presId="urn:microsoft.com/office/officeart/2005/8/layout/hierarchy1"/>
    <dgm:cxn modelId="{E93B948C-ECA8-4138-A414-11EC85D43D1F}" type="presParOf" srcId="{DAF1BAC6-8ECF-4EEB-A00D-467FC87E5B87}" destId="{8A0FFCD1-43A0-4A95-B3B8-A331B01DE8C6}" srcOrd="0" destOrd="0" presId="urn:microsoft.com/office/officeart/2005/8/layout/hierarchy1"/>
    <dgm:cxn modelId="{F2CB4E3E-7187-40DD-ACEF-E8B81743FD6D}" type="presParOf" srcId="{DAF1BAC6-8ECF-4EEB-A00D-467FC87E5B87}" destId="{2BF4D23D-DAC3-4D86-9E52-B6A0DFE11C41}" srcOrd="1" destOrd="0" presId="urn:microsoft.com/office/officeart/2005/8/layout/hierarchy1"/>
    <dgm:cxn modelId="{088E0904-27A3-4C45-93CB-3194E1B02E21}" type="presParOf" srcId="{FC414707-911C-4639-9150-E7BF875FBE52}" destId="{9B144DE0-5E86-45D3-97BC-81D9BABCFFE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14035D-9680-422B-818A-E1AFB6CF229C}">
      <dsp:nvSpPr>
        <dsp:cNvPr id="0" name=""/>
        <dsp:cNvSpPr/>
      </dsp:nvSpPr>
      <dsp:spPr>
        <a:xfrm>
          <a:off x="7154242" y="4858499"/>
          <a:ext cx="1321147" cy="314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236"/>
              </a:lnTo>
              <a:lnTo>
                <a:pt x="1321147" y="214236"/>
              </a:lnTo>
              <a:lnTo>
                <a:pt x="1321147" y="31437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4426F0-C7AC-4890-B663-08D43AC763B6}">
      <dsp:nvSpPr>
        <dsp:cNvPr id="0" name=""/>
        <dsp:cNvSpPr/>
      </dsp:nvSpPr>
      <dsp:spPr>
        <a:xfrm>
          <a:off x="7108522" y="4858499"/>
          <a:ext cx="91440" cy="314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437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675B40-1CEA-406B-83CA-0DCFE1E23CCA}">
      <dsp:nvSpPr>
        <dsp:cNvPr id="0" name=""/>
        <dsp:cNvSpPr/>
      </dsp:nvSpPr>
      <dsp:spPr>
        <a:xfrm>
          <a:off x="5833095" y="4858499"/>
          <a:ext cx="1321147" cy="314372"/>
        </a:xfrm>
        <a:custGeom>
          <a:avLst/>
          <a:gdLst/>
          <a:ahLst/>
          <a:cxnLst/>
          <a:rect l="0" t="0" r="0" b="0"/>
          <a:pathLst>
            <a:path>
              <a:moveTo>
                <a:pt x="1321147" y="0"/>
              </a:moveTo>
              <a:lnTo>
                <a:pt x="1321147" y="214236"/>
              </a:lnTo>
              <a:lnTo>
                <a:pt x="0" y="214236"/>
              </a:lnTo>
              <a:lnTo>
                <a:pt x="0" y="31437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FEB6A-D54B-4EB4-95C9-F84FEE2B135C}">
      <dsp:nvSpPr>
        <dsp:cNvPr id="0" name=""/>
        <dsp:cNvSpPr/>
      </dsp:nvSpPr>
      <dsp:spPr>
        <a:xfrm>
          <a:off x="5172521" y="3857729"/>
          <a:ext cx="1981720" cy="314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236"/>
              </a:lnTo>
              <a:lnTo>
                <a:pt x="1981720" y="214236"/>
              </a:lnTo>
              <a:lnTo>
                <a:pt x="1981720" y="31437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DB128F-BDC5-4C20-B310-0D1110138051}">
      <dsp:nvSpPr>
        <dsp:cNvPr id="0" name=""/>
        <dsp:cNvSpPr/>
      </dsp:nvSpPr>
      <dsp:spPr>
        <a:xfrm>
          <a:off x="3190800" y="4858499"/>
          <a:ext cx="1321147" cy="314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236"/>
              </a:lnTo>
              <a:lnTo>
                <a:pt x="1321147" y="214236"/>
              </a:lnTo>
              <a:lnTo>
                <a:pt x="1321147" y="31437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DE792-2CED-445A-9CB4-44CBE86D87B8}">
      <dsp:nvSpPr>
        <dsp:cNvPr id="0" name=""/>
        <dsp:cNvSpPr/>
      </dsp:nvSpPr>
      <dsp:spPr>
        <a:xfrm>
          <a:off x="3145080" y="4858499"/>
          <a:ext cx="91440" cy="314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437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7C543B-8C24-4CCB-A89D-16E16C056746}">
      <dsp:nvSpPr>
        <dsp:cNvPr id="0" name=""/>
        <dsp:cNvSpPr/>
      </dsp:nvSpPr>
      <dsp:spPr>
        <a:xfrm>
          <a:off x="1869653" y="4858499"/>
          <a:ext cx="1321147" cy="314372"/>
        </a:xfrm>
        <a:custGeom>
          <a:avLst/>
          <a:gdLst/>
          <a:ahLst/>
          <a:cxnLst/>
          <a:rect l="0" t="0" r="0" b="0"/>
          <a:pathLst>
            <a:path>
              <a:moveTo>
                <a:pt x="1321147" y="0"/>
              </a:moveTo>
              <a:lnTo>
                <a:pt x="1321147" y="214236"/>
              </a:lnTo>
              <a:lnTo>
                <a:pt x="0" y="214236"/>
              </a:lnTo>
              <a:lnTo>
                <a:pt x="0" y="31437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CE220A-5F73-427E-A4AC-86202C4D25A0}">
      <dsp:nvSpPr>
        <dsp:cNvPr id="0" name=""/>
        <dsp:cNvSpPr/>
      </dsp:nvSpPr>
      <dsp:spPr>
        <a:xfrm>
          <a:off x="3190800" y="3857729"/>
          <a:ext cx="1981720" cy="314372"/>
        </a:xfrm>
        <a:custGeom>
          <a:avLst/>
          <a:gdLst/>
          <a:ahLst/>
          <a:cxnLst/>
          <a:rect l="0" t="0" r="0" b="0"/>
          <a:pathLst>
            <a:path>
              <a:moveTo>
                <a:pt x="1981720" y="0"/>
              </a:moveTo>
              <a:lnTo>
                <a:pt x="1981720" y="214236"/>
              </a:lnTo>
              <a:lnTo>
                <a:pt x="0" y="214236"/>
              </a:lnTo>
              <a:lnTo>
                <a:pt x="0" y="31437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9653A2-14FD-44EF-9DC5-289F7029EC33}">
      <dsp:nvSpPr>
        <dsp:cNvPr id="0" name=""/>
        <dsp:cNvSpPr/>
      </dsp:nvSpPr>
      <dsp:spPr>
        <a:xfrm>
          <a:off x="3190800" y="2856960"/>
          <a:ext cx="1981720" cy="314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236"/>
              </a:lnTo>
              <a:lnTo>
                <a:pt x="1981720" y="214236"/>
              </a:lnTo>
              <a:lnTo>
                <a:pt x="1981720" y="31437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C1ECF4-5AF9-4E19-AD88-3649DE00C336}">
      <dsp:nvSpPr>
        <dsp:cNvPr id="0" name=""/>
        <dsp:cNvSpPr/>
      </dsp:nvSpPr>
      <dsp:spPr>
        <a:xfrm>
          <a:off x="1209079" y="3857729"/>
          <a:ext cx="660573" cy="314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236"/>
              </a:lnTo>
              <a:lnTo>
                <a:pt x="660573" y="214236"/>
              </a:lnTo>
              <a:lnTo>
                <a:pt x="660573" y="31437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8EF25E-4451-4612-8A35-FDB56F97C133}">
      <dsp:nvSpPr>
        <dsp:cNvPr id="0" name=""/>
        <dsp:cNvSpPr/>
      </dsp:nvSpPr>
      <dsp:spPr>
        <a:xfrm>
          <a:off x="548506" y="3857729"/>
          <a:ext cx="660573" cy="314372"/>
        </a:xfrm>
        <a:custGeom>
          <a:avLst/>
          <a:gdLst/>
          <a:ahLst/>
          <a:cxnLst/>
          <a:rect l="0" t="0" r="0" b="0"/>
          <a:pathLst>
            <a:path>
              <a:moveTo>
                <a:pt x="660573" y="0"/>
              </a:moveTo>
              <a:lnTo>
                <a:pt x="660573" y="214236"/>
              </a:lnTo>
              <a:lnTo>
                <a:pt x="0" y="214236"/>
              </a:lnTo>
              <a:lnTo>
                <a:pt x="0" y="31437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3AFBFF-DF6B-4EC7-BEDA-1AA0914425AD}">
      <dsp:nvSpPr>
        <dsp:cNvPr id="0" name=""/>
        <dsp:cNvSpPr/>
      </dsp:nvSpPr>
      <dsp:spPr>
        <a:xfrm>
          <a:off x="1209079" y="2856960"/>
          <a:ext cx="1981720" cy="314372"/>
        </a:xfrm>
        <a:custGeom>
          <a:avLst/>
          <a:gdLst/>
          <a:ahLst/>
          <a:cxnLst/>
          <a:rect l="0" t="0" r="0" b="0"/>
          <a:pathLst>
            <a:path>
              <a:moveTo>
                <a:pt x="1981720" y="0"/>
              </a:moveTo>
              <a:lnTo>
                <a:pt x="1981720" y="214236"/>
              </a:lnTo>
              <a:lnTo>
                <a:pt x="0" y="214236"/>
              </a:lnTo>
              <a:lnTo>
                <a:pt x="0" y="31437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B23DD-121C-43BE-B84C-C9E211FF379B}">
      <dsp:nvSpPr>
        <dsp:cNvPr id="0" name=""/>
        <dsp:cNvSpPr/>
      </dsp:nvSpPr>
      <dsp:spPr>
        <a:xfrm>
          <a:off x="2650331" y="2170564"/>
          <a:ext cx="1080938" cy="686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BF035B3-B6DB-4102-9DAE-F1684A26AF28}">
      <dsp:nvSpPr>
        <dsp:cNvPr id="0" name=""/>
        <dsp:cNvSpPr/>
      </dsp:nvSpPr>
      <dsp:spPr>
        <a:xfrm>
          <a:off x="2770435" y="2284663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Классификации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эмоций</a:t>
          </a:r>
          <a:endParaRPr lang="ru-RU" sz="1000" kern="1200" dirty="0"/>
        </a:p>
      </dsp:txBody>
      <dsp:txXfrm>
        <a:off x="2770435" y="2284663"/>
        <a:ext cx="1080938" cy="686396"/>
      </dsp:txXfrm>
    </dsp:sp>
    <dsp:sp modelId="{B57A0E48-B907-43F4-AC89-DB80ABC3C773}">
      <dsp:nvSpPr>
        <dsp:cNvPr id="0" name=""/>
        <dsp:cNvSpPr/>
      </dsp:nvSpPr>
      <dsp:spPr>
        <a:xfrm>
          <a:off x="668610" y="3171333"/>
          <a:ext cx="1080938" cy="686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93E464A-BA48-4244-8760-12E99CD07216}">
      <dsp:nvSpPr>
        <dsp:cNvPr id="0" name=""/>
        <dsp:cNvSpPr/>
      </dsp:nvSpPr>
      <dsp:spPr>
        <a:xfrm>
          <a:off x="788714" y="3285432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 знаку</a:t>
          </a:r>
          <a:endParaRPr lang="ru-RU" sz="1000" kern="1200" dirty="0"/>
        </a:p>
      </dsp:txBody>
      <dsp:txXfrm>
        <a:off x="788714" y="3285432"/>
        <a:ext cx="1080938" cy="686396"/>
      </dsp:txXfrm>
    </dsp:sp>
    <dsp:sp modelId="{DE00AC27-88C9-4222-B6AF-3E355B731941}">
      <dsp:nvSpPr>
        <dsp:cNvPr id="0" name=""/>
        <dsp:cNvSpPr/>
      </dsp:nvSpPr>
      <dsp:spPr>
        <a:xfrm>
          <a:off x="8036" y="4172102"/>
          <a:ext cx="1080938" cy="686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99B74ED-2655-4AA7-A7B8-715AE1BB0328}">
      <dsp:nvSpPr>
        <dsp:cNvPr id="0" name=""/>
        <dsp:cNvSpPr/>
      </dsp:nvSpPr>
      <dsp:spPr>
        <a:xfrm>
          <a:off x="128141" y="4286202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Положительные</a:t>
          </a:r>
          <a:endParaRPr lang="ru-RU" sz="1000" kern="1200" dirty="0"/>
        </a:p>
      </dsp:txBody>
      <dsp:txXfrm>
        <a:off x="128141" y="4286202"/>
        <a:ext cx="1080938" cy="686396"/>
      </dsp:txXfrm>
    </dsp:sp>
    <dsp:sp modelId="{CA6222B2-472A-4C8C-9C8F-39D68BECF8AE}">
      <dsp:nvSpPr>
        <dsp:cNvPr id="0" name=""/>
        <dsp:cNvSpPr/>
      </dsp:nvSpPr>
      <dsp:spPr>
        <a:xfrm>
          <a:off x="1329183" y="4172102"/>
          <a:ext cx="1080938" cy="686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75EB124-A38B-4B86-B675-D06044ECE63D}">
      <dsp:nvSpPr>
        <dsp:cNvPr id="0" name=""/>
        <dsp:cNvSpPr/>
      </dsp:nvSpPr>
      <dsp:spPr>
        <a:xfrm>
          <a:off x="1449288" y="4286202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Отрицательные</a:t>
          </a:r>
          <a:endParaRPr lang="ru-RU" sz="1000" kern="1200" dirty="0"/>
        </a:p>
      </dsp:txBody>
      <dsp:txXfrm>
        <a:off x="1449288" y="4286202"/>
        <a:ext cx="1080938" cy="686396"/>
      </dsp:txXfrm>
    </dsp:sp>
    <dsp:sp modelId="{F33ED49C-5373-4245-AA9C-E2A4BD19D6AA}">
      <dsp:nvSpPr>
        <dsp:cNvPr id="0" name=""/>
        <dsp:cNvSpPr/>
      </dsp:nvSpPr>
      <dsp:spPr>
        <a:xfrm>
          <a:off x="4632052" y="3171333"/>
          <a:ext cx="1080938" cy="686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A2F383C-7F94-41F6-B9D5-F2A023F3C22E}">
      <dsp:nvSpPr>
        <dsp:cNvPr id="0" name=""/>
        <dsp:cNvSpPr/>
      </dsp:nvSpPr>
      <dsp:spPr>
        <a:xfrm>
          <a:off x="4752156" y="3285432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 силе и  устойчивости</a:t>
          </a:r>
          <a:endParaRPr lang="ru-RU" sz="1000" kern="1200" dirty="0"/>
        </a:p>
      </dsp:txBody>
      <dsp:txXfrm>
        <a:off x="4752156" y="3285432"/>
        <a:ext cx="1080938" cy="686396"/>
      </dsp:txXfrm>
    </dsp:sp>
    <dsp:sp modelId="{B106BBAD-B9F0-41E8-9849-683D8CCDA7FD}">
      <dsp:nvSpPr>
        <dsp:cNvPr id="0" name=""/>
        <dsp:cNvSpPr/>
      </dsp:nvSpPr>
      <dsp:spPr>
        <a:xfrm>
          <a:off x="2650331" y="4172102"/>
          <a:ext cx="1080938" cy="686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A2621A5-22BE-4373-A56C-1BA3B06B3F53}">
      <dsp:nvSpPr>
        <dsp:cNvPr id="0" name=""/>
        <dsp:cNvSpPr/>
      </dsp:nvSpPr>
      <dsp:spPr>
        <a:xfrm>
          <a:off x="2770435" y="4286202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Ситуативные</a:t>
          </a:r>
          <a:endParaRPr lang="ru-RU" sz="1000" kern="1200" dirty="0"/>
        </a:p>
      </dsp:txBody>
      <dsp:txXfrm>
        <a:off x="2770435" y="4286202"/>
        <a:ext cx="1080938" cy="686396"/>
      </dsp:txXfrm>
    </dsp:sp>
    <dsp:sp modelId="{98D66948-DB5F-4061-94A5-4D41AB5D4943}">
      <dsp:nvSpPr>
        <dsp:cNvPr id="0" name=""/>
        <dsp:cNvSpPr/>
      </dsp:nvSpPr>
      <dsp:spPr>
        <a:xfrm>
          <a:off x="1329183" y="5172872"/>
          <a:ext cx="1080938" cy="686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3516074-C69F-40C3-B40E-AF249628E23B}">
      <dsp:nvSpPr>
        <dsp:cNvPr id="0" name=""/>
        <dsp:cNvSpPr/>
      </dsp:nvSpPr>
      <dsp:spPr>
        <a:xfrm>
          <a:off x="1449288" y="5286971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Эмоциональный тон ощущений</a:t>
          </a:r>
          <a:endParaRPr lang="ru-RU" sz="1000" kern="1200" dirty="0"/>
        </a:p>
      </dsp:txBody>
      <dsp:txXfrm>
        <a:off x="1449288" y="5286971"/>
        <a:ext cx="1080938" cy="686396"/>
      </dsp:txXfrm>
    </dsp:sp>
    <dsp:sp modelId="{4D092B96-25BE-4F24-941F-B663A660DE4D}">
      <dsp:nvSpPr>
        <dsp:cNvPr id="0" name=""/>
        <dsp:cNvSpPr/>
      </dsp:nvSpPr>
      <dsp:spPr>
        <a:xfrm>
          <a:off x="2650331" y="5172872"/>
          <a:ext cx="1080938" cy="686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90C8742-B66A-4311-AA8C-71FF470340FD}">
      <dsp:nvSpPr>
        <dsp:cNvPr id="0" name=""/>
        <dsp:cNvSpPr/>
      </dsp:nvSpPr>
      <dsp:spPr>
        <a:xfrm>
          <a:off x="2770435" y="5286971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Собственно эмоции</a:t>
          </a:r>
          <a:endParaRPr lang="ru-RU" sz="1000" kern="1200" dirty="0"/>
        </a:p>
      </dsp:txBody>
      <dsp:txXfrm>
        <a:off x="2770435" y="5286971"/>
        <a:ext cx="1080938" cy="686396"/>
      </dsp:txXfrm>
    </dsp:sp>
    <dsp:sp modelId="{AD160881-1901-4AEF-BEE6-4C688DEE7C9B}">
      <dsp:nvSpPr>
        <dsp:cNvPr id="0" name=""/>
        <dsp:cNvSpPr/>
      </dsp:nvSpPr>
      <dsp:spPr>
        <a:xfrm>
          <a:off x="3971478" y="5172872"/>
          <a:ext cx="1080938" cy="686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0FEC5D5-5655-4131-B1C3-C184460EE704}">
      <dsp:nvSpPr>
        <dsp:cNvPr id="0" name=""/>
        <dsp:cNvSpPr/>
      </dsp:nvSpPr>
      <dsp:spPr>
        <a:xfrm>
          <a:off x="4091582" y="5286971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Аффект</a:t>
          </a:r>
          <a:endParaRPr lang="ru-RU" sz="1000" kern="1200" dirty="0"/>
        </a:p>
      </dsp:txBody>
      <dsp:txXfrm>
        <a:off x="4091582" y="5286971"/>
        <a:ext cx="1080938" cy="686396"/>
      </dsp:txXfrm>
    </dsp:sp>
    <dsp:sp modelId="{A6D7351B-6310-4CE1-A94C-EACFCD803F55}">
      <dsp:nvSpPr>
        <dsp:cNvPr id="0" name=""/>
        <dsp:cNvSpPr/>
      </dsp:nvSpPr>
      <dsp:spPr>
        <a:xfrm>
          <a:off x="6613773" y="4172102"/>
          <a:ext cx="1080938" cy="686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BCD6B7E-A403-4BA2-9F29-6A5F4C6BDE7F}">
      <dsp:nvSpPr>
        <dsp:cNvPr id="0" name=""/>
        <dsp:cNvSpPr/>
      </dsp:nvSpPr>
      <dsp:spPr>
        <a:xfrm>
          <a:off x="6733877" y="4286202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Устойчивые</a:t>
          </a:r>
          <a:endParaRPr lang="ru-RU" sz="1000" kern="1200" dirty="0"/>
        </a:p>
      </dsp:txBody>
      <dsp:txXfrm>
        <a:off x="6733877" y="4286202"/>
        <a:ext cx="1080938" cy="686396"/>
      </dsp:txXfrm>
    </dsp:sp>
    <dsp:sp modelId="{DCFAC979-EA68-4ACA-978E-FDDFD2FD05E8}">
      <dsp:nvSpPr>
        <dsp:cNvPr id="0" name=""/>
        <dsp:cNvSpPr/>
      </dsp:nvSpPr>
      <dsp:spPr>
        <a:xfrm>
          <a:off x="5292625" y="5172872"/>
          <a:ext cx="1080938" cy="686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5E903E5-1A7B-46E5-BD9F-C5EB03529B49}">
      <dsp:nvSpPr>
        <dsp:cNvPr id="0" name=""/>
        <dsp:cNvSpPr/>
      </dsp:nvSpPr>
      <dsp:spPr>
        <a:xfrm>
          <a:off x="5412730" y="5286971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Настроение</a:t>
          </a:r>
          <a:endParaRPr lang="ru-RU" sz="1000" kern="1200" dirty="0"/>
        </a:p>
      </dsp:txBody>
      <dsp:txXfrm>
        <a:off x="5412730" y="5286971"/>
        <a:ext cx="1080938" cy="686396"/>
      </dsp:txXfrm>
    </dsp:sp>
    <dsp:sp modelId="{BF4805B0-7737-4B27-B2A5-BD39396D7B3C}">
      <dsp:nvSpPr>
        <dsp:cNvPr id="0" name=""/>
        <dsp:cNvSpPr/>
      </dsp:nvSpPr>
      <dsp:spPr>
        <a:xfrm>
          <a:off x="6613773" y="5172872"/>
          <a:ext cx="1080938" cy="686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E441260-E19C-4BA9-BC22-9B4FC2A85876}">
      <dsp:nvSpPr>
        <dsp:cNvPr id="0" name=""/>
        <dsp:cNvSpPr/>
      </dsp:nvSpPr>
      <dsp:spPr>
        <a:xfrm>
          <a:off x="6733877" y="5286971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Чувство </a:t>
          </a:r>
          <a:endParaRPr lang="ru-RU" sz="1000" kern="1200" dirty="0"/>
        </a:p>
      </dsp:txBody>
      <dsp:txXfrm>
        <a:off x="6733877" y="5286971"/>
        <a:ext cx="1080938" cy="686396"/>
      </dsp:txXfrm>
    </dsp:sp>
    <dsp:sp modelId="{8A0FFCD1-43A0-4A95-B3B8-A331B01DE8C6}">
      <dsp:nvSpPr>
        <dsp:cNvPr id="0" name=""/>
        <dsp:cNvSpPr/>
      </dsp:nvSpPr>
      <dsp:spPr>
        <a:xfrm>
          <a:off x="7934920" y="5172872"/>
          <a:ext cx="1080938" cy="6863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BF4D23D-DAC3-4D86-9E52-B6A0DFE11C41}">
      <dsp:nvSpPr>
        <dsp:cNvPr id="0" name=""/>
        <dsp:cNvSpPr/>
      </dsp:nvSpPr>
      <dsp:spPr>
        <a:xfrm>
          <a:off x="8055024" y="5286971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Страсть </a:t>
          </a:r>
          <a:endParaRPr lang="ru-RU" sz="1000" kern="1200" dirty="0"/>
        </a:p>
      </dsp:txBody>
      <dsp:txXfrm>
        <a:off x="8055024" y="5286971"/>
        <a:ext cx="1080938" cy="686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851F-92B8-436E-A80C-F0CB4708C0B6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5567-1923-45B1-8883-8B6FA650B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851F-92B8-436E-A80C-F0CB4708C0B6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5567-1923-45B1-8883-8B6FA650B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851F-92B8-436E-A80C-F0CB4708C0B6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5567-1923-45B1-8883-8B6FA650B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851F-92B8-436E-A80C-F0CB4708C0B6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5567-1923-45B1-8883-8B6FA650B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851F-92B8-436E-A80C-F0CB4708C0B6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5567-1923-45B1-8883-8B6FA650B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851F-92B8-436E-A80C-F0CB4708C0B6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5567-1923-45B1-8883-8B6FA650B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851F-92B8-436E-A80C-F0CB4708C0B6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5567-1923-45B1-8883-8B6FA650B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851F-92B8-436E-A80C-F0CB4708C0B6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5567-1923-45B1-8883-8B6FA650B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851F-92B8-436E-A80C-F0CB4708C0B6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5567-1923-45B1-8883-8B6FA650B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851F-92B8-436E-A80C-F0CB4708C0B6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5567-1923-45B1-8883-8B6FA650B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851F-92B8-436E-A80C-F0CB4708C0B6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5567-1923-45B1-8883-8B6FA650B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6851F-92B8-436E-A80C-F0CB4708C0B6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75567-1923-45B1-8883-8B6FA650B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тёнок\Pictures\шаблоны презентаций\фоны для призентаций\детские\ramki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824"/>
            <a:ext cx="9144000" cy="6829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30425"/>
            <a:ext cx="5643602" cy="1470025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Эмоциональное благополучие ребенка в детском саду</a:t>
            </a:r>
            <a:endParaRPr lang="ru-RU" sz="5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i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824"/>
            <a:ext cx="9144000" cy="6829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Характеристики эмоциональной сферы детей раннего возраста: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Отсутствие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эмпатии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Эмоциональные реакции связаны с непосредственными желаниями;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Эмоциональность обусловлена конкретной ситуацией: может ли получить предмет, помогает ли ему взрослый;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Присутствует эгоцентризм;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Появляется первичная самооценка, как правило, в этом возрасте она максимально завышена;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Включаясь в действие, ребенок не предвидит его последствий и не переживает по поводу поступка и его последствий.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i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824"/>
            <a:ext cx="9144000" cy="6829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2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Характеристики эмоциональной сферы в дошкольном возрасте: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alpha val="71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Эмоциональные процессы более управляемы;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Развивается эмоциональное предвосхищение (будущий результат, его оценка взрослым);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Происходит переход от желаний, направленных на предмет, к желаниям, связанным с представлениях о предмете, его свойствах и получением конечного результата;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Самооценка несколько завышена, что помогает осваивать новые виды деятельности без сомнения и страха, но к моменту обучения в школе уровень самооценки снижается;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Появляется способность оценивать свое поведение.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i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824"/>
            <a:ext cx="9144000" cy="6829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  <a:solidFill>
            <a:schemeClr val="bg1">
              <a:alpha val="72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Задачи развития эмоциональной сферы дошкольников: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168773"/>
          </a:xfrm>
          <a:solidFill>
            <a:schemeClr val="bg1">
              <a:alpha val="71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Научить детей понимать эмоциональные состояния свои и окружающих их людей;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Дать представления о способах выражения собственных эмоций (мимика, жесты, поза, слово);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Совершенствовать способность управлять своими чувствами и эмоциями.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i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824"/>
            <a:ext cx="9144000" cy="6829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4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2 – 3 года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alpha val="72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Проявляет положительные эмоции в процессе самостоятельной двигательной  деятельности;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Проявляет эмоциональную отзывчивость на доступные возрасту  литературно-художественные произведения;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Эмоционально и заинтересованно следит за развитием действия в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играх-драмматизациях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и кукольных спектаклях;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Проявляет эмоциональную отзывчивость на доступные возрасту музыкальные произведения;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Проявляет эмоциональную отзывчивость на красоту окружающих предметов и объектов природы.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i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824"/>
            <a:ext cx="9144000" cy="6829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1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3-4 года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  <a:solidFill>
            <a:schemeClr val="bg1">
              <a:alpha val="72000"/>
            </a:schemeClr>
          </a:solidFill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Умеет проявлять доброжелательность по отношению к окружающим;</a:t>
            </a:r>
          </a:p>
          <a:p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Эмоционально-отзывчиво следит за развитием действия в </a:t>
            </a:r>
            <a:r>
              <a:rPr lang="ru-RU" sz="2200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играх-драмматизациях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и кукольных спектаклях;</a:t>
            </a:r>
          </a:p>
          <a:p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Сопереживает персонажам сказок, историй, рассказов;</a:t>
            </a:r>
          </a:p>
          <a:p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Проявляет эмоциональную отзывчивость на доступные возрасту музыкальные произведения;</a:t>
            </a:r>
          </a:p>
          <a:p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Проявляет эмоциональную отзывчивость на красоту окружающих предметов и объектов природы.</a:t>
            </a:r>
          </a:p>
          <a:p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Пытается отражать полученные впечатления в речи и продуктивных видах деятельности.</a:t>
            </a:r>
          </a:p>
          <a:p>
            <a:endParaRPr lang="ru-RU" sz="2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i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824"/>
            <a:ext cx="9144000" cy="6829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  <a:solidFill>
            <a:schemeClr val="bg1">
              <a:alpha val="72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4-5 лет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alpha val="72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Эмоционально откликается на переживания близких взрослых, детей, персонажей сказок и историй, мультфильмов и художественных фильмов, кукольных спектаклей;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Понимает и употребляет в речи слова, обозначающие эмоциональное состояние (сердитый, печальный), этические качества (хитрый, добрый), эстетические характеристики (нарядный, красивый).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i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824"/>
            <a:ext cx="9144000" cy="6829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2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5-6 лет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alpha val="71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Эмоционально тонко чувствует переживания близких взрослых, детей, персонажей сказок и историй, мультфильмов и художественных фильмов, кукольных спектаклей;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Проявляет эмоциональное отношение к литературным произведениям, выражает свое отношение к конкретному поступку литературного персонажа;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Понимает скрытые мотивы поведения героев произведения;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Проявляет эстетические чувства, эмоции, эстетический вкус, эстетическое восприятие, интерес к искусству.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i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824"/>
            <a:ext cx="9144000" cy="6829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71570"/>
          </a:xfrm>
          <a:solidFill>
            <a:schemeClr val="bg1">
              <a:alpha val="71000"/>
            </a:schemeClr>
          </a:solidFill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аправления педагогической работы по эмоциональному развитию дошкольников: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3"/>
            <a:ext cx="8229600" cy="3786214"/>
          </a:xfrm>
          <a:solidFill>
            <a:schemeClr val="bg1">
              <a:alpha val="73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Аксиологическое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– формирование умения принимать самого себя и других людей, при этом адекватно осознавая свои и чужие достоинства и недостатки;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Инструментальное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– формирование у ребенка умения осознавать свои чувства, причины поведения, последствия поступков, т.е. рефлексии;</a:t>
            </a:r>
          </a:p>
          <a:p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Потребностно-мотивационное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– формирование умения находить в трудных ситуациях силы внутри себя, принимать ответственность за собственную жизнь, умения делать выбор, потребности в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самоизменении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и личностном росте.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Развивающее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– адекватное ролевое развитие, а также формирование эмоциональной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децентрации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и произвольной регуляции поведения.</a:t>
            </a:r>
          </a:p>
          <a:p>
            <a:endParaRPr lang="ru-RU" sz="28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i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824"/>
            <a:ext cx="9144000" cy="6829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  <a:solidFill>
            <a:schemeClr val="bg1">
              <a:alpha val="72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Принципы взаимодействия с детьми: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  <a:solidFill>
            <a:schemeClr val="bg1">
              <a:alpha val="72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позитивности (создание поддерживающей, доброжелательной атмосферы помощи, сотрудничества);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безусловного принятия ребенка педагогом для формирования у него чувства безопасности;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индивидуального подхода (максимальный учет психологического своеобразия и индивидуального опыта каждого ребенка);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развития и саморазвития личности (активизация творческих возможностей, способностей к самопознанию и самосовершенствованию);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поощрения достижений ребенка в обретении творческой самостоятельности;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обеспечения в процессе игровой деятельности условий, актуализирующих переживания ребенком чувства достижения собственного достоинства и самоуважения.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i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824"/>
            <a:ext cx="9144000" cy="6829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2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Методические средства развития эмоциональной сферы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alpha val="72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Ролевые игры (игры-драматизации);</a:t>
            </a:r>
          </a:p>
          <a:p>
            <a:r>
              <a:rPr lang="ru-RU" dirty="0" err="1" smtClean="0"/>
              <a:t>Психогимнастические</a:t>
            </a:r>
            <a:r>
              <a:rPr lang="ru-RU" dirty="0" smtClean="0"/>
              <a:t> игры;</a:t>
            </a:r>
          </a:p>
          <a:p>
            <a:r>
              <a:rPr lang="ru-RU" dirty="0" smtClean="0"/>
              <a:t>Коммуникативные игры;</a:t>
            </a:r>
          </a:p>
          <a:p>
            <a:r>
              <a:rPr lang="ru-RU" dirty="0" smtClean="0"/>
              <a:t>Творческие игры и упражнения;</a:t>
            </a:r>
          </a:p>
          <a:p>
            <a:r>
              <a:rPr lang="ru-RU" dirty="0" smtClean="0"/>
              <a:t>Упражнения на выражение эмоций и эмоциональный контакт;</a:t>
            </a:r>
          </a:p>
          <a:p>
            <a:r>
              <a:rPr lang="ru-RU" dirty="0" smtClean="0"/>
              <a:t>Релаксация;</a:t>
            </a:r>
          </a:p>
          <a:p>
            <a:r>
              <a:rPr lang="ru-RU" dirty="0" smtClean="0"/>
              <a:t>Элементы психологического тренинга.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i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824"/>
            <a:ext cx="9144000" cy="6829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643866" cy="846158"/>
          </a:xfrm>
          <a:prstGeom prst="roundRect">
            <a:avLst/>
          </a:prstGeom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Актуальность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71612"/>
            <a:ext cx="7643866" cy="4643470"/>
          </a:xfrm>
          <a:solidFill>
            <a:schemeClr val="bg1">
              <a:alpha val="70000"/>
            </a:schemeClr>
          </a:solid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Эмоции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играют важную роль в жизни людей, помогая воспринимать действительность и реагировать на нее. Чувства господствуют над всеми сторонами жизни дошкольника, придавая им особую окраску. Поведение ребенка, развитие его эмоциональной сферы является важным показателем в понимании мира маленького человека и свидетельствуют о его психическим состоянии, благополучии, возможных перспективах развития.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i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824"/>
            <a:ext cx="9144000" cy="6829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4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Содержание психолого-педагогической работы по развитию эмоциональной сферы: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alpha val="72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Комфортная организация режимных моментов;</a:t>
            </a:r>
          </a:p>
          <a:p>
            <a:r>
              <a:rPr lang="ru-RU" dirty="0" smtClean="0"/>
              <a:t>Индивидуализация образовательной среды;</a:t>
            </a:r>
          </a:p>
          <a:p>
            <a:r>
              <a:rPr lang="ru-RU" dirty="0" smtClean="0"/>
              <a:t>Оптимизация двигательной деятельности через организацию физкультурно-оздоровительных мероприятий;</a:t>
            </a:r>
          </a:p>
          <a:p>
            <a:r>
              <a:rPr lang="ru-RU" dirty="0" smtClean="0"/>
              <a:t>Использование эмоционально насыщенных игр;</a:t>
            </a:r>
          </a:p>
          <a:p>
            <a:r>
              <a:rPr lang="ru-RU" dirty="0" err="1" smtClean="0"/>
              <a:t>Психогимнастика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Использование в свободной деятельности организацию игрового взаимодействия детей, совместно творчество;</a:t>
            </a:r>
          </a:p>
          <a:p>
            <a:r>
              <a:rPr lang="ru-RU" dirty="0" smtClean="0"/>
              <a:t>Использование наглядных пособий с изображениями эмоций (фотографий, рисунков, схем, символов, графических изображений).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i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824"/>
            <a:ext cx="9144000" cy="6829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3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Comic Sans MS" pitchFamily="66" charset="0"/>
              </a:rPr>
              <a:t>Социально-эмоциональное </a:t>
            </a:r>
            <a:br>
              <a:rPr lang="ru-RU" sz="3200" dirty="0" smtClean="0">
                <a:latin typeface="Comic Sans MS" pitchFamily="66" charset="0"/>
              </a:rPr>
            </a:br>
            <a:r>
              <a:rPr lang="ru-RU" sz="3200" dirty="0" smtClean="0">
                <a:latin typeface="Comic Sans MS" pitchFamily="66" charset="0"/>
              </a:rPr>
              <a:t>развитие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alpha val="73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Процесс передачи и дальнейшего развития человеком социокультурного опыта, накопленного человечеством.</a:t>
            </a:r>
          </a:p>
          <a:p>
            <a:r>
              <a:rPr lang="ru-RU" sz="2800" dirty="0" smtClean="0">
                <a:latin typeface="Comic Sans MS" pitchFamily="66" charset="0"/>
              </a:rPr>
              <a:t>Этот опыт представлен в структуре личности неповторимым сочетанием  компонентов: культурные навыки, специфические знания, ролевое поведение, социальные качества.</a:t>
            </a:r>
            <a:endParaRPr lang="ru-RU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i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824"/>
            <a:ext cx="9144000" cy="6829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3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>
                <a:latin typeface="Comic Sans MS" pitchFamily="66" charset="0"/>
              </a:rPr>
              <a:t>Основные потребности дошкольника:</a:t>
            </a:r>
            <a:endParaRPr lang="ru-RU" sz="36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alpha val="74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В любви, признании;</a:t>
            </a:r>
          </a:p>
          <a:p>
            <a:r>
              <a:rPr lang="ru-RU" sz="2800" dirty="0" smtClean="0">
                <a:latin typeface="Comic Sans MS" pitchFamily="66" charset="0"/>
              </a:rPr>
              <a:t>Общении (в частности со сверстниками);</a:t>
            </a:r>
          </a:p>
          <a:p>
            <a:r>
              <a:rPr lang="ru-RU" sz="2800" dirty="0" smtClean="0">
                <a:latin typeface="Comic Sans MS" pitchFamily="66" charset="0"/>
              </a:rPr>
              <a:t>Сотрудничестве, взаимопонимании и сопереживании взрослого, в его уважении;</a:t>
            </a:r>
          </a:p>
          <a:p>
            <a:r>
              <a:rPr lang="ru-RU" sz="2800" dirty="0" smtClean="0">
                <a:latin typeface="Comic Sans MS" pitchFamily="66" charset="0"/>
              </a:rPr>
              <a:t>Положительных эмоциях;</a:t>
            </a:r>
          </a:p>
          <a:p>
            <a:r>
              <a:rPr lang="ru-RU" sz="2800" dirty="0" smtClean="0">
                <a:latin typeface="Comic Sans MS" pitchFamily="66" charset="0"/>
              </a:rPr>
              <a:t>Новых впечатлениях;</a:t>
            </a:r>
          </a:p>
          <a:p>
            <a:r>
              <a:rPr lang="ru-RU" sz="2800" dirty="0" smtClean="0">
                <a:latin typeface="Comic Sans MS" pitchFamily="66" charset="0"/>
              </a:rPr>
              <a:t>Общественно значимой деятельности;</a:t>
            </a:r>
          </a:p>
          <a:p>
            <a:r>
              <a:rPr lang="ru-RU" sz="2800" dirty="0" smtClean="0">
                <a:latin typeface="Comic Sans MS" pitchFamily="66" charset="0"/>
              </a:rPr>
              <a:t>Осознании соответствия положительному эталону.</a:t>
            </a:r>
          </a:p>
          <a:p>
            <a:endParaRPr lang="ru-RU" sz="2800" dirty="0" smtClean="0">
              <a:latin typeface="Comic Sans MS" pitchFamily="66" charset="0"/>
            </a:endParaRPr>
          </a:p>
          <a:p>
            <a:endParaRPr lang="ru-RU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i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824"/>
            <a:ext cx="9144000" cy="6829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Эмоции (франц.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émotion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, от лат.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emoveo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— потрясаю, волную)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Это субъективные реакции человека и животных на воздействие внутренних и внешних раздражителей, проявляющиеся в виде удовольствия или неудовольствия, радости, страха и т. д. Сопровождая практически любые проявления жизнедеятельности организма,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Эмоции отражают в форме непосредственного переживания значимость (смысл) явлений и ситуаций и служат одним из главных механизмов внутренней регуляции психической деятельности и поведения, направленных на удовлетворение актуальных потребностей (мотивации).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i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824"/>
            <a:ext cx="9144000" cy="6829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Эмоции и чувства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757758"/>
          </a:xfrm>
          <a:solidFill>
            <a:schemeClr val="bg1">
              <a:alpha val="7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Развитие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эмоций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 условиях общества детерминировалось необходимостью их направления на новые социально значимые явления. Формирование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эмоций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человека — важнейшее условие развития его как личности. Только став предметом устойчивых эмоциональных отношений, идеалы, обязанности, нормы поведения превращаются в реальные мотивы деятельности. Высший продукт развития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эмоций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человека — чувства, которые возникают в онтогенезе как результат обобщения конкретных ситуативных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эмоций.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Чувства отвечают высшим социальным потребностям и выражают отношение человека к общественным явлениям, другим людям, самому себе (нравственное, эстетическое, родительское и др.); они отличаются стабильностью, независимостью от состояния организма и наглядно воспринимаемой ситуации. Личности свойственна иерархическая система чувств; содержание доминирующих чувств определяет направленность личности.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Котёнок\Pictures\шаблоны презентаций\фоны для призентаций\детские\ramki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824"/>
            <a:ext cx="9144000" cy="6829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эмоций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642966"/>
          <a:ext cx="9144000" cy="8143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i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824"/>
            <a:ext cx="9144000" cy="6829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Уровни проявления эмоций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Субъективный план проявления эмоций.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Проявление эмоций в поведении.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Проявление эмоций в речи.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Вегетативный уровень проявления эмоций.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Проявление эмоций на биохимическом уровне.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тёнок\Pictures\шаблоны презентаций\фоны для призентаций\детские\ramki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824"/>
            <a:ext cx="9144000" cy="6829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0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Мимические и пантомимические проявления эмоций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500174"/>
            <a:ext cx="7215238" cy="492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1102</Words>
  <Application>Microsoft Office PowerPoint</Application>
  <PresentationFormat>Экран (4:3)</PresentationFormat>
  <Paragraphs>107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Эмоциональное благополучие ребенка в детском саду</vt:lpstr>
      <vt:lpstr>Актуальность</vt:lpstr>
      <vt:lpstr>Социально-эмоциональное  развитие</vt:lpstr>
      <vt:lpstr>Основные потребности дошкольника:</vt:lpstr>
      <vt:lpstr>Эмоции (франц. émotion, от лат. emoveo — потрясаю, волную)</vt:lpstr>
      <vt:lpstr>Эмоции и чувства</vt:lpstr>
      <vt:lpstr>Виды эмоций</vt:lpstr>
      <vt:lpstr>Уровни проявления эмоций</vt:lpstr>
      <vt:lpstr>Мимические и пантомимические проявления эмоций</vt:lpstr>
      <vt:lpstr>Характеристики эмоциональной сферы детей раннего возраста:</vt:lpstr>
      <vt:lpstr>Характеристики эмоциональной сферы в дошкольном возрасте:</vt:lpstr>
      <vt:lpstr>Задачи развития эмоциональной сферы дошкольников:</vt:lpstr>
      <vt:lpstr>2 – 3 года</vt:lpstr>
      <vt:lpstr>3-4 года</vt:lpstr>
      <vt:lpstr>4-5 лет</vt:lpstr>
      <vt:lpstr>5-6 лет</vt:lpstr>
      <vt:lpstr>Направления педагогической работы по эмоциональному развитию дошкольников:</vt:lpstr>
      <vt:lpstr>Принципы взаимодействия с детьми:</vt:lpstr>
      <vt:lpstr>Методические средства развития эмоциональной сферы детей</vt:lpstr>
      <vt:lpstr>Содержание психолого-педагогической работы по развитию эмоциональной сферы: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«Радуга эмоций»</dc:title>
  <dc:creator>Котёнок</dc:creator>
  <cp:lastModifiedBy>Пользователь</cp:lastModifiedBy>
  <cp:revision>37</cp:revision>
  <dcterms:created xsi:type="dcterms:W3CDTF">2011-12-17T01:44:54Z</dcterms:created>
  <dcterms:modified xsi:type="dcterms:W3CDTF">2022-03-11T07:01:17Z</dcterms:modified>
</cp:coreProperties>
</file>