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8" r:id="rId4"/>
    <p:sldId id="267" r:id="rId5"/>
    <p:sldId id="269" r:id="rId6"/>
    <p:sldId id="271" r:id="rId7"/>
    <p:sldId id="276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5" d="100"/>
          <a:sy n="85" d="100"/>
        </p:scale>
        <p:origin x="864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19.05.2022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426464" y="-1"/>
            <a:ext cx="7325650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b="1" dirty="0" smtClean="0">
              <a:ln w="0">
                <a:noFill/>
              </a:ln>
              <a:solidFill>
                <a:schemeClr val="accent5">
                  <a:lumMod val="50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buntu" panose="020B0504030602030204" pitchFamily="34" charset="0"/>
              <a:cs typeface="Times New Roman" panose="02020603050405020304" pitchFamily="18" charset="0"/>
            </a:endParaRPr>
          </a:p>
          <a:p>
            <a:endParaRPr lang="en-US" sz="1600" b="1" dirty="0" smtClean="0">
              <a:ln w="0">
                <a:noFill/>
              </a:ln>
              <a:solidFill>
                <a:schemeClr val="accent5">
                  <a:lumMod val="50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buntu" panose="020B050403060203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n w="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buntu" panose="020B0504030602030204" pitchFamily="34" charset="0"/>
                <a:cs typeface="Times New Roman" panose="02020603050405020304" pitchFamily="18" charset="0"/>
              </a:rPr>
              <a:t>МБДОУ </a:t>
            </a:r>
            <a:r>
              <a:rPr lang="ru-RU" sz="1600" b="1" dirty="0" smtClean="0">
                <a:ln w="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buntu" panose="020B0504030602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n w="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buntu" panose="020B0504030602030204" pitchFamily="34" charset="0"/>
                <a:cs typeface="Times New Roman" panose="02020603050405020304" pitchFamily="18" charset="0"/>
              </a:rPr>
              <a:t>г. </a:t>
            </a:r>
            <a:r>
              <a:rPr lang="ru-RU" sz="1600" b="1" dirty="0" smtClean="0">
                <a:ln w="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buntu" panose="020B0504030602030204" pitchFamily="34" charset="0"/>
                <a:cs typeface="Times New Roman" panose="02020603050405020304" pitchFamily="18" charset="0"/>
              </a:rPr>
              <a:t>Иркутска детский сад №129</a:t>
            </a:r>
            <a:endParaRPr lang="en-US" sz="1600" b="1" dirty="0" smtClean="0">
              <a:ln w="0">
                <a:noFill/>
              </a:ln>
              <a:solidFill>
                <a:schemeClr val="accent5">
                  <a:lumMod val="50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buntu" panose="020B050403060203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n w="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buntu" panose="020B0504030602030204" pitchFamily="34" charset="0"/>
                <a:cs typeface="Times New Roman" panose="02020603050405020304" pitchFamily="18" charset="0"/>
              </a:rPr>
              <a:t>Группа « </a:t>
            </a:r>
            <a:r>
              <a:rPr lang="ru-RU" sz="1600" b="1" smtClean="0">
                <a:ln w="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buntu" panose="020B0504030602030204" pitchFamily="34" charset="0"/>
                <a:cs typeface="Times New Roman" panose="02020603050405020304" pitchFamily="18" charset="0"/>
              </a:rPr>
              <a:t>Сказка</a:t>
            </a:r>
            <a:r>
              <a:rPr lang="ru-RU" sz="1600" b="1" smtClean="0">
                <a:ln w="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buntu" panose="020B0504030602030204" pitchFamily="34" charset="0"/>
                <a:cs typeface="Times New Roman" panose="02020603050405020304" pitchFamily="18" charset="0"/>
              </a:rPr>
              <a:t>» №13.</a:t>
            </a:r>
            <a:endParaRPr lang="ru-RU" sz="1600" b="1" dirty="0" smtClean="0">
              <a:ln w="0">
                <a:noFill/>
              </a:ln>
              <a:solidFill>
                <a:schemeClr val="accent5">
                  <a:lumMod val="50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buntu" panose="020B0504030602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5400" b="1" dirty="0" smtClean="0">
              <a:ln w="0">
                <a:noFill/>
              </a:ln>
              <a:solidFill>
                <a:schemeClr val="accent2">
                  <a:lumMod val="50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buntu" panose="020B0504030602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5400" b="1" dirty="0" smtClean="0">
              <a:ln w="0">
                <a:noFill/>
              </a:ln>
              <a:solidFill>
                <a:schemeClr val="accent2">
                  <a:lumMod val="50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buntu" panose="020B0504030602030204" pitchFamily="34" charset="0"/>
              <a:cs typeface="Times New Roman" panose="02020603050405020304" pitchFamily="18" charset="0"/>
            </a:endParaRPr>
          </a:p>
          <a:p>
            <a:r>
              <a:rPr lang="ru-RU" sz="5400" b="1" dirty="0" smtClean="0">
                <a:ln w="0">
                  <a:noFill/>
                </a:ln>
                <a:solidFill>
                  <a:srgbClr val="C00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buntu" panose="020B0504030602030204" pitchFamily="34" charset="0"/>
                <a:cs typeface="Times New Roman" panose="02020603050405020304" pitchFamily="18" charset="0"/>
              </a:rPr>
              <a:t>Это День Победы!</a:t>
            </a:r>
          </a:p>
          <a:p>
            <a:pPr algn="ctr"/>
            <a:endParaRPr lang="ru-RU" sz="2800" b="1" dirty="0" smtClean="0">
              <a:ln w="0">
                <a:noFill/>
              </a:ln>
              <a:solidFill>
                <a:schemeClr val="accent5">
                  <a:lumMod val="50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buntu" panose="020B0504030602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n w="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buntu" panose="020B0504030602030204" pitchFamily="34" charset="0"/>
                <a:cs typeface="Times New Roman" panose="02020603050405020304" pitchFamily="18" charset="0"/>
              </a:rPr>
              <a:t>                                </a:t>
            </a:r>
          </a:p>
          <a:p>
            <a:pPr algn="ctr"/>
            <a:r>
              <a:rPr lang="ru-RU" sz="2000" b="1" dirty="0" smtClean="0">
                <a:ln w="0">
                  <a:noFill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buntu" panose="020B0504030602030204" pitchFamily="34" charset="0"/>
                <a:cs typeface="Times New Roman" panose="02020603050405020304" pitchFamily="18" charset="0"/>
              </a:rPr>
              <a:t>                                 </a:t>
            </a:r>
          </a:p>
          <a:p>
            <a:pPr algn="ctr"/>
            <a:r>
              <a:rPr lang="ru-RU" sz="2000" b="1" dirty="0" smtClean="0">
                <a:ln w="0">
                  <a:noFill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Ubuntu" panose="020B0504030602030204" pitchFamily="34" charset="0"/>
                <a:cs typeface="Times New Roman" panose="02020603050405020304" pitchFamily="18" charset="0"/>
              </a:rPr>
              <a:t>                               </a:t>
            </a:r>
          </a:p>
          <a:p>
            <a:pPr algn="ctr"/>
            <a:endParaRPr lang="ru-RU" sz="5400" b="1" dirty="0" smtClean="0">
              <a:ln w="0">
                <a:noFill/>
              </a:ln>
              <a:solidFill>
                <a:schemeClr val="accent2">
                  <a:lumMod val="50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buntu" panose="020B0504030602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5400" b="1" dirty="0" smtClean="0">
              <a:ln w="0">
                <a:noFill/>
              </a:ln>
              <a:solidFill>
                <a:schemeClr val="accent2">
                  <a:lumMod val="50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buntu" panose="020B0504030602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5400" b="1" dirty="0">
              <a:ln w="0">
                <a:noFill/>
              </a:ln>
              <a:solidFill>
                <a:schemeClr val="accent2">
                  <a:lumMod val="50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Ubuntu" panose="020B05040306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146755"/>
            <a:ext cx="913993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96389" y="496389"/>
            <a:ext cx="79138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Наше творчество.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«Открытка ко Дню победы» 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2773" y="3096338"/>
            <a:ext cx="3194756" cy="23960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3156">
            <a:off x="5910838" y="2020110"/>
            <a:ext cx="2903722" cy="21777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7674">
            <a:off x="341877" y="2252265"/>
            <a:ext cx="3160889" cy="237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0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17" y="0"/>
            <a:ext cx="913993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22514" y="470263"/>
            <a:ext cx="8439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 «Открытка ко Дню победы» 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66505">
            <a:off x="35463" y="1803047"/>
            <a:ext cx="3428999" cy="25717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1627">
            <a:off x="3321972" y="1490214"/>
            <a:ext cx="2650067" cy="19875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4824">
            <a:off x="5223721" y="4106238"/>
            <a:ext cx="2418598" cy="18139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3130">
            <a:off x="2343032" y="4264853"/>
            <a:ext cx="3037652" cy="22782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87932">
            <a:off x="6152046" y="1587120"/>
            <a:ext cx="2523067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0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18011" y="836024"/>
            <a:ext cx="791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Аппликация « Открытка 9 мая»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50805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2047">
            <a:off x="1253498" y="2722377"/>
            <a:ext cx="3860800" cy="2895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2671" y="2182045"/>
            <a:ext cx="3043497" cy="228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0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9892">
            <a:off x="341553" y="496026"/>
            <a:ext cx="4172463" cy="31293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8761">
            <a:off x="4641918" y="1310293"/>
            <a:ext cx="4016189" cy="30121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85" y="3716934"/>
            <a:ext cx="4188086" cy="314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0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3047">
            <a:off x="296574" y="1021491"/>
            <a:ext cx="4087906" cy="30659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38">
            <a:off x="4681796" y="2102223"/>
            <a:ext cx="4338274" cy="325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0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000" y="0"/>
            <a:ext cx="9522263" cy="71448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645921" y="627017"/>
            <a:ext cx="5512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Итоговое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мероприятие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Выступление с песней.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5">
            <a:off x="295138" y="2440707"/>
            <a:ext cx="4317626" cy="31644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779" y="1943568"/>
            <a:ext cx="4064000" cy="291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0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500</TotalTime>
  <Words>54</Words>
  <Application>Microsoft Office PowerPoint</Application>
  <PresentationFormat>Экран (4:3)</PresentationFormat>
  <Paragraphs>19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Ubuntu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Пользователь Windows</cp:lastModifiedBy>
  <cp:revision>47</cp:revision>
  <dcterms:created xsi:type="dcterms:W3CDTF">2013-11-19T05:52:05Z</dcterms:created>
  <dcterms:modified xsi:type="dcterms:W3CDTF">2022-05-19T01:57:53Z</dcterms:modified>
</cp:coreProperties>
</file>