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BEE1-C476-48A6-BE17-9DBE788884EB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260E-ED07-456B-8832-2012E49D89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BEE1-C476-48A6-BE17-9DBE788884EB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260E-ED07-456B-8832-2012E49D89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BEE1-C476-48A6-BE17-9DBE788884EB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260E-ED07-456B-8832-2012E49D89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BEE1-C476-48A6-BE17-9DBE788884EB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260E-ED07-456B-8832-2012E49D89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BEE1-C476-48A6-BE17-9DBE788884EB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260E-ED07-456B-8832-2012E49D89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BEE1-C476-48A6-BE17-9DBE788884EB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260E-ED07-456B-8832-2012E49D89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BEE1-C476-48A6-BE17-9DBE788884EB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260E-ED07-456B-8832-2012E49D89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BEE1-C476-48A6-BE17-9DBE788884EB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260E-ED07-456B-8832-2012E49D89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BEE1-C476-48A6-BE17-9DBE788884EB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260E-ED07-456B-8832-2012E49D89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BEE1-C476-48A6-BE17-9DBE788884EB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260E-ED07-456B-8832-2012E49D89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BEE1-C476-48A6-BE17-9DBE788884EB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260E-ED07-456B-8832-2012E49D89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6BEE1-C476-48A6-BE17-9DBE788884EB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A260E-ED07-456B-8832-2012E49D893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366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539750" y="5876925"/>
            <a:ext cx="863600" cy="360363"/>
          </a:xfrm>
          <a:prstGeom prst="actionButtonHome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1536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76375" y="5876925"/>
            <a:ext cx="649288" cy="360363"/>
          </a:xfrm>
          <a:prstGeom prst="actionButtonForwardNex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8" name="WordArt 8"/>
          <p:cNvSpPr>
            <a:spLocks noChangeArrowheads="1" noChangeShapeType="1" noTextEdit="1"/>
          </p:cNvSpPr>
          <p:nvPr/>
        </p:nvSpPr>
        <p:spPr bwMode="auto">
          <a:xfrm>
            <a:off x="2411413" y="620713"/>
            <a:ext cx="4608512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CC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ДВЕ ОДИНАКОВЫХ КАРТИНКИ</a:t>
            </a:r>
          </a:p>
        </p:txBody>
      </p:sp>
      <p:graphicFrame>
        <p:nvGraphicFramePr>
          <p:cNvPr id="15408" name="Group 48"/>
          <p:cNvGraphicFramePr>
            <a:graphicFrameLocks noGrp="1"/>
          </p:cNvGraphicFramePr>
          <p:nvPr/>
        </p:nvGraphicFramePr>
        <p:xfrm>
          <a:off x="1577975" y="1692275"/>
          <a:ext cx="6039484" cy="3474720"/>
        </p:xfrm>
        <a:graphic>
          <a:graphicData uri="http://schemas.openxmlformats.org/drawingml/2006/table">
            <a:tbl>
              <a:tblPr/>
              <a:tblGrid>
                <a:gridCol w="1936750"/>
                <a:gridCol w="208280"/>
                <a:gridCol w="1843087"/>
                <a:gridCol w="208280"/>
                <a:gridCol w="1843087"/>
              </a:tblGrid>
              <a:tr h="147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6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           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6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                  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6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                   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6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           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6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                  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6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                   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5370" name="Picture 10" descr="dorog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012950"/>
            <a:ext cx="2771775" cy="1827213"/>
          </a:xfrm>
          <a:prstGeom prst="rect">
            <a:avLst/>
          </a:prstGeom>
          <a:noFill/>
        </p:spPr>
      </p:pic>
      <p:pic>
        <p:nvPicPr>
          <p:cNvPr id="15373" name="Picture 13" descr="doroga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2138" y="2012950"/>
            <a:ext cx="2770187" cy="1841500"/>
          </a:xfrm>
          <a:prstGeom prst="rect">
            <a:avLst/>
          </a:prstGeom>
          <a:noFill/>
        </p:spPr>
      </p:pic>
      <p:pic>
        <p:nvPicPr>
          <p:cNvPr id="15376" name="Picture 16" descr="doroga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888" y="1989138"/>
            <a:ext cx="2771775" cy="1843087"/>
          </a:xfrm>
          <a:prstGeom prst="rect">
            <a:avLst/>
          </a:prstGeom>
          <a:noFill/>
        </p:spPr>
      </p:pic>
      <p:pic>
        <p:nvPicPr>
          <p:cNvPr id="15379" name="Picture 19" descr="doroga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825" y="4005263"/>
            <a:ext cx="2700338" cy="1795462"/>
          </a:xfrm>
          <a:prstGeom prst="rect">
            <a:avLst/>
          </a:prstGeom>
          <a:noFill/>
        </p:spPr>
      </p:pic>
      <p:pic>
        <p:nvPicPr>
          <p:cNvPr id="15382" name="Picture 22" descr="doroga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113" y="4027488"/>
            <a:ext cx="2771775" cy="1843087"/>
          </a:xfrm>
          <a:prstGeom prst="rect">
            <a:avLst/>
          </a:prstGeom>
          <a:noFill/>
        </p:spPr>
      </p:pic>
      <p:pic>
        <p:nvPicPr>
          <p:cNvPr id="15385" name="Picture 25" descr="doroga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84888" y="4005263"/>
            <a:ext cx="2786062" cy="1852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390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68313" y="6165850"/>
            <a:ext cx="935037" cy="322263"/>
          </a:xfrm>
          <a:prstGeom prst="actionButtonHome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1" name="WordArt 7"/>
          <p:cNvSpPr>
            <a:spLocks noChangeArrowheads="1" noChangeShapeType="1" noTextEdit="1"/>
          </p:cNvSpPr>
          <p:nvPr/>
        </p:nvSpPr>
        <p:spPr bwMode="auto">
          <a:xfrm>
            <a:off x="2411413" y="620713"/>
            <a:ext cx="4608512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CC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ДВЕ ОДИНАКОВЫХ КАРТИНКИ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79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6418" name="Group 34"/>
          <p:cNvGraphicFramePr>
            <a:graphicFrameLocks noGrp="1"/>
          </p:cNvGraphicFramePr>
          <p:nvPr/>
        </p:nvGraphicFramePr>
        <p:xfrm>
          <a:off x="1030288" y="793750"/>
          <a:ext cx="7134860" cy="2301240"/>
        </p:xfrm>
        <a:graphic>
          <a:graphicData uri="http://schemas.openxmlformats.org/drawingml/2006/table">
            <a:tbl>
              <a:tblPr/>
              <a:tblGrid>
                <a:gridCol w="2241550"/>
                <a:gridCol w="208280"/>
                <a:gridCol w="2238375"/>
                <a:gridCol w="208280"/>
                <a:gridCol w="2238375"/>
              </a:tblGrid>
              <a:tr h="178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8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               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8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                      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8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                       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439" name="Group 55"/>
          <p:cNvGraphicFramePr>
            <a:graphicFrameLocks noGrp="1"/>
          </p:cNvGraphicFramePr>
          <p:nvPr/>
        </p:nvGraphicFramePr>
        <p:xfrm>
          <a:off x="1030288" y="3094038"/>
          <a:ext cx="7134860" cy="1783080"/>
        </p:xfrm>
        <a:graphic>
          <a:graphicData uri="http://schemas.openxmlformats.org/drawingml/2006/table">
            <a:tbl>
              <a:tblPr/>
              <a:tblGrid>
                <a:gridCol w="2241550"/>
                <a:gridCol w="208280"/>
                <a:gridCol w="2238375"/>
                <a:gridCol w="208280"/>
                <a:gridCol w="2238375"/>
              </a:tblGrid>
              <a:tr h="178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8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               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8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                      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8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                       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40" name="Rectangle 56"/>
          <p:cNvSpPr>
            <a:spLocks noChangeArrowheads="1"/>
          </p:cNvSpPr>
          <p:nvPr/>
        </p:nvSpPr>
        <p:spPr bwMode="auto">
          <a:xfrm>
            <a:off x="4479925" y="4876800"/>
            <a:ext cx="1841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/>
            </a:r>
            <a:br>
              <a:rPr lang="en-US"/>
            </a:br>
            <a:endParaRPr lang="en-US"/>
          </a:p>
          <a:p>
            <a:pPr algn="ctr" eaLnBrk="0" hangingPunct="0"/>
            <a:endParaRPr lang="en-US"/>
          </a:p>
        </p:txBody>
      </p:sp>
      <p:pic>
        <p:nvPicPr>
          <p:cNvPr id="16394" name="Picture 10" descr="2odin1405-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827213"/>
            <a:ext cx="2552700" cy="1903412"/>
          </a:xfrm>
          <a:prstGeom prst="rect">
            <a:avLst/>
          </a:prstGeom>
          <a:noFill/>
        </p:spPr>
      </p:pic>
      <p:pic>
        <p:nvPicPr>
          <p:cNvPr id="16397" name="Picture 13" descr="2odin1405-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792288"/>
            <a:ext cx="2695575" cy="1954212"/>
          </a:xfrm>
          <a:prstGeom prst="rect">
            <a:avLst/>
          </a:prstGeom>
          <a:noFill/>
        </p:spPr>
      </p:pic>
      <p:pic>
        <p:nvPicPr>
          <p:cNvPr id="16400" name="Picture 16" descr="2odin1405-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7763" y="1827213"/>
            <a:ext cx="2625725" cy="1903412"/>
          </a:xfrm>
          <a:prstGeom prst="rect">
            <a:avLst/>
          </a:prstGeom>
          <a:noFill/>
        </p:spPr>
      </p:pic>
      <p:pic>
        <p:nvPicPr>
          <p:cNvPr id="16420" name="Picture 36" descr="2odin1405-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4221163"/>
            <a:ext cx="2552700" cy="1851025"/>
          </a:xfrm>
          <a:prstGeom prst="rect">
            <a:avLst/>
          </a:prstGeom>
          <a:noFill/>
        </p:spPr>
      </p:pic>
      <p:pic>
        <p:nvPicPr>
          <p:cNvPr id="16423" name="Picture 39" descr="2odin1405-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8038" y="4221163"/>
            <a:ext cx="2592387" cy="1851025"/>
          </a:xfrm>
          <a:prstGeom prst="rect">
            <a:avLst/>
          </a:prstGeom>
          <a:noFill/>
        </p:spPr>
      </p:pic>
      <p:pic>
        <p:nvPicPr>
          <p:cNvPr id="16426" name="Picture 42" descr="2odin1405-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00788" y="4221163"/>
            <a:ext cx="2519362" cy="1839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415" name="AutoShape 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95288" y="6092825"/>
            <a:ext cx="1042987" cy="395288"/>
          </a:xfrm>
          <a:prstGeom prst="actionButtonHome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1741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76375" y="6092825"/>
            <a:ext cx="1042988" cy="395288"/>
          </a:xfrm>
          <a:prstGeom prst="actionButtonForwardNex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7" name="WordArt 9"/>
          <p:cNvSpPr>
            <a:spLocks noChangeArrowheads="1" noChangeShapeType="1" noTextEdit="1"/>
          </p:cNvSpPr>
          <p:nvPr/>
        </p:nvSpPr>
        <p:spPr bwMode="auto">
          <a:xfrm>
            <a:off x="2484438" y="692150"/>
            <a:ext cx="4608512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CC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ДВЕ ОДИНАКОВЫХ КАРТИНКИ</a:t>
            </a:r>
          </a:p>
        </p:txBody>
      </p:sp>
      <p:graphicFrame>
        <p:nvGraphicFramePr>
          <p:cNvPr id="17443" name="Group 35"/>
          <p:cNvGraphicFramePr>
            <a:graphicFrameLocks noGrp="1"/>
          </p:cNvGraphicFramePr>
          <p:nvPr/>
        </p:nvGraphicFramePr>
        <p:xfrm>
          <a:off x="1030288" y="1433513"/>
          <a:ext cx="7134860" cy="2255520"/>
        </p:xfrm>
        <a:graphic>
          <a:graphicData uri="http://schemas.openxmlformats.org/drawingml/2006/table">
            <a:tbl>
              <a:tblPr/>
              <a:tblGrid>
                <a:gridCol w="2241550"/>
                <a:gridCol w="208280"/>
                <a:gridCol w="2238375"/>
                <a:gridCol w="208280"/>
                <a:gridCol w="2238375"/>
              </a:tblGrid>
              <a:tr h="173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8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               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8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                      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8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                       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464" name="Group 56"/>
          <p:cNvGraphicFramePr>
            <a:graphicFrameLocks noGrp="1"/>
          </p:cNvGraphicFramePr>
          <p:nvPr/>
        </p:nvGraphicFramePr>
        <p:xfrm>
          <a:off x="1030288" y="3687763"/>
          <a:ext cx="7134860" cy="1737360"/>
        </p:xfrm>
        <a:graphic>
          <a:graphicData uri="http://schemas.openxmlformats.org/drawingml/2006/table">
            <a:tbl>
              <a:tblPr/>
              <a:tblGrid>
                <a:gridCol w="2241550"/>
                <a:gridCol w="208280"/>
                <a:gridCol w="2238375"/>
                <a:gridCol w="208280"/>
                <a:gridCol w="2238375"/>
              </a:tblGrid>
              <a:tr h="173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8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               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8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                      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8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                       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7419" name="Picture 11" descr="2odin13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985963"/>
            <a:ext cx="2624138" cy="1849437"/>
          </a:xfrm>
          <a:prstGeom prst="rect">
            <a:avLst/>
          </a:prstGeom>
          <a:noFill/>
        </p:spPr>
      </p:pic>
      <p:pic>
        <p:nvPicPr>
          <p:cNvPr id="17422" name="Picture 14" descr="2odin1305-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575" y="1989138"/>
            <a:ext cx="2625725" cy="1851025"/>
          </a:xfrm>
          <a:prstGeom prst="rect">
            <a:avLst/>
          </a:prstGeom>
          <a:noFill/>
        </p:spPr>
      </p:pic>
      <p:pic>
        <p:nvPicPr>
          <p:cNvPr id="17425" name="Picture 17" descr="2odin1305-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325" y="1989138"/>
            <a:ext cx="2552700" cy="1800225"/>
          </a:xfrm>
          <a:prstGeom prst="rect">
            <a:avLst/>
          </a:prstGeom>
          <a:noFill/>
        </p:spPr>
      </p:pic>
      <p:pic>
        <p:nvPicPr>
          <p:cNvPr id="17445" name="Picture 37" descr="2odin1305-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288" y="4175125"/>
            <a:ext cx="2625725" cy="1851025"/>
          </a:xfrm>
          <a:prstGeom prst="rect">
            <a:avLst/>
          </a:prstGeom>
          <a:noFill/>
        </p:spPr>
      </p:pic>
      <p:pic>
        <p:nvPicPr>
          <p:cNvPr id="17448" name="Picture 40" descr="2odin1305-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600" y="4146550"/>
            <a:ext cx="2624138" cy="1849438"/>
          </a:xfrm>
          <a:prstGeom prst="rect">
            <a:avLst/>
          </a:prstGeom>
          <a:noFill/>
        </p:spPr>
      </p:pic>
      <p:pic>
        <p:nvPicPr>
          <p:cNvPr id="17451" name="Picture 43" descr="2odin1305-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56325" y="4144963"/>
            <a:ext cx="2625725" cy="1851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510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23850" y="6165850"/>
            <a:ext cx="863600" cy="322263"/>
          </a:xfrm>
          <a:prstGeom prst="actionButtonHome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2151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331913" y="6165850"/>
            <a:ext cx="1042987" cy="322263"/>
          </a:xfrm>
          <a:prstGeom prst="actionButtonForwardNex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13" name="WordArt 9"/>
          <p:cNvSpPr>
            <a:spLocks noChangeArrowheads="1" noChangeShapeType="1" noTextEdit="1"/>
          </p:cNvSpPr>
          <p:nvPr/>
        </p:nvSpPr>
        <p:spPr bwMode="auto">
          <a:xfrm>
            <a:off x="2339975" y="333375"/>
            <a:ext cx="4608513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CC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ДВЕ ОДИНАКОВЫХ КАРТИНКИ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777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540" name="Group 36"/>
          <p:cNvGraphicFramePr>
            <a:graphicFrameLocks noGrp="1"/>
          </p:cNvGraphicFramePr>
          <p:nvPr/>
        </p:nvGraphicFramePr>
        <p:xfrm>
          <a:off x="1830388" y="777875"/>
          <a:ext cx="5534660" cy="2316798"/>
        </p:xfrm>
        <a:graphic>
          <a:graphicData uri="http://schemas.openxmlformats.org/drawingml/2006/table">
            <a:tbl>
              <a:tblPr/>
              <a:tblGrid>
                <a:gridCol w="1708150"/>
                <a:gridCol w="208280"/>
                <a:gridCol w="1704975"/>
                <a:gridCol w="208280"/>
                <a:gridCol w="1704975"/>
              </a:tblGrid>
              <a:tr h="179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8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        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8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               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8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                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561" name="Group 57"/>
          <p:cNvGraphicFramePr>
            <a:graphicFrameLocks noGrp="1"/>
          </p:cNvGraphicFramePr>
          <p:nvPr/>
        </p:nvGraphicFramePr>
        <p:xfrm>
          <a:off x="1830388" y="3094038"/>
          <a:ext cx="5534660" cy="1798638"/>
        </p:xfrm>
        <a:graphic>
          <a:graphicData uri="http://schemas.openxmlformats.org/drawingml/2006/table">
            <a:tbl>
              <a:tblPr/>
              <a:tblGrid>
                <a:gridCol w="1708150"/>
                <a:gridCol w="208280"/>
                <a:gridCol w="1704975"/>
                <a:gridCol w="208280"/>
                <a:gridCol w="1704975"/>
              </a:tblGrid>
              <a:tr h="179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8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        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8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               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8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                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62" name="Rectangle 58"/>
          <p:cNvSpPr>
            <a:spLocks noChangeArrowheads="1"/>
          </p:cNvSpPr>
          <p:nvPr/>
        </p:nvSpPr>
        <p:spPr bwMode="auto">
          <a:xfrm>
            <a:off x="4479925" y="4892675"/>
            <a:ext cx="1841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/>
            </a:r>
            <a:br>
              <a:rPr lang="en-US"/>
            </a:br>
            <a:endParaRPr lang="en-US"/>
          </a:p>
          <a:p>
            <a:pPr algn="ctr" eaLnBrk="0" hangingPunct="0"/>
            <a:endParaRPr lang="en-US"/>
          </a:p>
        </p:txBody>
      </p:sp>
      <p:pic>
        <p:nvPicPr>
          <p:cNvPr id="21516" name="Picture 12" descr="2oin705-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428750"/>
            <a:ext cx="2220912" cy="2176463"/>
          </a:xfrm>
          <a:prstGeom prst="rect">
            <a:avLst/>
          </a:prstGeom>
          <a:noFill/>
        </p:spPr>
      </p:pic>
      <p:pic>
        <p:nvPicPr>
          <p:cNvPr id="21519" name="Picture 15" descr="2din705-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1428750"/>
            <a:ext cx="2220913" cy="2176463"/>
          </a:xfrm>
          <a:prstGeom prst="rect">
            <a:avLst/>
          </a:prstGeom>
          <a:noFill/>
        </p:spPr>
      </p:pic>
      <p:pic>
        <p:nvPicPr>
          <p:cNvPr id="21522" name="Picture 18" descr="2odin705-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1428750"/>
            <a:ext cx="2220913" cy="2176463"/>
          </a:xfrm>
          <a:prstGeom prst="rect">
            <a:avLst/>
          </a:prstGeom>
          <a:noFill/>
        </p:spPr>
      </p:pic>
      <p:pic>
        <p:nvPicPr>
          <p:cNvPr id="21542" name="Picture 38" descr="2odin705-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088" y="3860800"/>
            <a:ext cx="2232025" cy="2187575"/>
          </a:xfrm>
          <a:prstGeom prst="rect">
            <a:avLst/>
          </a:prstGeom>
          <a:noFill/>
        </p:spPr>
      </p:pic>
      <p:pic>
        <p:nvPicPr>
          <p:cNvPr id="21545" name="Picture 41" descr="2odin705-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938" y="3933825"/>
            <a:ext cx="2220912" cy="2176463"/>
          </a:xfrm>
          <a:prstGeom prst="rect">
            <a:avLst/>
          </a:prstGeom>
          <a:noFill/>
        </p:spPr>
      </p:pic>
      <p:pic>
        <p:nvPicPr>
          <p:cNvPr id="21548" name="Picture 44" descr="2odin705-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325" y="3878263"/>
            <a:ext cx="2292350" cy="2246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900113" y="1989138"/>
            <a:ext cx="755967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4800" b="1">
              <a:solidFill>
                <a:schemeClr val="bg1"/>
              </a:solidFill>
              <a:latin typeface="Verdana" pitchFamily="34" charset="0"/>
            </a:endParaRPr>
          </a:p>
        </p:txBody>
      </p:sp>
      <p:sp useBgFill="1">
        <p:nvSpPr>
          <p:cNvPr id="60422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6092825"/>
            <a:ext cx="1042987" cy="466725"/>
          </a:xfrm>
          <a:prstGeom prst="actionButtonForwardNex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60423" name="AutoShape 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23850" y="6092825"/>
            <a:ext cx="1042988" cy="431800"/>
          </a:xfrm>
          <a:prstGeom prst="actionButtonHome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0424" name="WordArt 8"/>
          <p:cNvSpPr>
            <a:spLocks noChangeArrowheads="1" noChangeShapeType="1" noTextEdit="1"/>
          </p:cNvSpPr>
          <p:nvPr/>
        </p:nvSpPr>
        <p:spPr bwMode="auto">
          <a:xfrm>
            <a:off x="2771775" y="476250"/>
            <a:ext cx="4176713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808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ДЕТЕКТИВНАЯ РАБОТА</a:t>
            </a:r>
          </a:p>
        </p:txBody>
      </p:sp>
      <p:pic>
        <p:nvPicPr>
          <p:cNvPr id="60426" name="Picture 10" descr="poisk5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341438"/>
            <a:ext cx="6778625" cy="4243387"/>
          </a:xfrm>
          <a:prstGeom prst="rect">
            <a:avLst/>
          </a:prstGeom>
          <a:noFill/>
        </p:spPr>
      </p:pic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4787900" y="5805488"/>
            <a:ext cx="4143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00FF"/>
                </a:solidFill>
              </a:rPr>
              <a:t>НАЙДИТЕ НА КАРТИНКЕ </a:t>
            </a:r>
            <a:r>
              <a:rPr lang="en-US" b="1"/>
              <a:t/>
            </a:r>
            <a:br>
              <a:rPr lang="en-US" b="1"/>
            </a:br>
            <a:r>
              <a:rPr lang="en-US" b="1">
                <a:solidFill>
                  <a:srgbClr val="CC0066"/>
                </a:solidFill>
              </a:rPr>
              <a:t>ВСЕХ ГНОМИКОВ!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438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250825" y="6092825"/>
            <a:ext cx="1042988" cy="466725"/>
          </a:xfrm>
          <a:prstGeom prst="actionButtonHome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1843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03350" y="6092825"/>
            <a:ext cx="1042988" cy="466725"/>
          </a:xfrm>
          <a:prstGeom prst="actionButtonForwardNex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0" name="WordArt 8"/>
          <p:cNvSpPr>
            <a:spLocks noChangeArrowheads="1" noChangeShapeType="1" noTextEdit="1"/>
          </p:cNvSpPr>
          <p:nvPr/>
        </p:nvSpPr>
        <p:spPr bwMode="auto">
          <a:xfrm>
            <a:off x="4067175" y="333375"/>
            <a:ext cx="4176713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808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ДЕТЕКТИВНАЯ РАБОТА</a:t>
            </a:r>
          </a:p>
        </p:txBody>
      </p:sp>
      <p:pic>
        <p:nvPicPr>
          <p:cNvPr id="18442" name="Picture 10" descr="poisk13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1800225"/>
            <a:ext cx="5986463" cy="4800600"/>
          </a:xfrm>
          <a:prstGeom prst="rect">
            <a:avLst/>
          </a:prstGeom>
          <a:noFill/>
        </p:spPr>
      </p:pic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323850" y="1052513"/>
            <a:ext cx="4143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00FF"/>
                </a:solidFill>
              </a:rPr>
              <a:t>НАЙДИТЕ НА КАРТИНКЕ </a:t>
            </a:r>
            <a:r>
              <a:rPr lang="en-US" b="1"/>
              <a:t/>
            </a:r>
            <a:br>
              <a:rPr lang="en-US" b="1"/>
            </a:br>
            <a:r>
              <a:rPr lang="en-US" b="1">
                <a:solidFill>
                  <a:srgbClr val="CC0066"/>
                </a:solidFill>
              </a:rPr>
              <a:t>ДЕСЯТЬ СОБАК!</a:t>
            </a:r>
            <a:endParaRPr lang="ru-RU" b="1">
              <a:solidFill>
                <a:srgbClr val="CC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278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68313" y="5949950"/>
            <a:ext cx="1042987" cy="466725"/>
          </a:xfrm>
          <a:prstGeom prst="actionButtonHome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79" name="WordArt 7"/>
          <p:cNvSpPr>
            <a:spLocks noChangeArrowheads="1" noChangeShapeType="1" noTextEdit="1"/>
          </p:cNvSpPr>
          <p:nvPr/>
        </p:nvSpPr>
        <p:spPr bwMode="auto">
          <a:xfrm>
            <a:off x="2771775" y="333375"/>
            <a:ext cx="4176713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808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ДЕТЕКТИВНАЯ РАБОТА</a:t>
            </a:r>
          </a:p>
        </p:txBody>
      </p:sp>
      <p:pic>
        <p:nvPicPr>
          <p:cNvPr id="54281" name="Picture 9" descr="poisk12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341438"/>
            <a:ext cx="7632700" cy="445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48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</cp:revision>
  <dcterms:created xsi:type="dcterms:W3CDTF">2022-05-18T02:51:36Z</dcterms:created>
  <dcterms:modified xsi:type="dcterms:W3CDTF">2022-05-18T02:55:13Z</dcterms:modified>
</cp:coreProperties>
</file>