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5" r:id="rId3"/>
    <p:sldId id="276" r:id="rId4"/>
    <p:sldId id="277" r:id="rId5"/>
    <p:sldId id="270" r:id="rId6"/>
    <p:sldId id="278" r:id="rId7"/>
    <p:sldId id="279" r:id="rId8"/>
    <p:sldId id="280" r:id="rId9"/>
    <p:sldId id="281" r:id="rId10"/>
    <p:sldId id="282" r:id="rId11"/>
    <p:sldId id="283" r:id="rId12"/>
    <p:sldId id="286" r:id="rId13"/>
    <p:sldId id="288" r:id="rId14"/>
    <p:sldId id="285" r:id="rId15"/>
    <p:sldId id="289" r:id="rId16"/>
    <p:sldId id="284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2/11/2021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05313" y="1644708"/>
            <a:ext cx="6815669" cy="1515533"/>
          </a:xfrm>
        </p:spPr>
        <p:txBody>
          <a:bodyPr/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>Использование неструктурированного материала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09518" y="3596637"/>
            <a:ext cx="6815669" cy="1689466"/>
          </a:xfrm>
        </p:spPr>
        <p:txBody>
          <a:bodyPr>
            <a:normAutofit fontScale="85000" lnSpcReduction="20000"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Для развития  сенсорной сферы  </a:t>
            </a:r>
            <a:r>
              <a:rPr lang="ru-RU" sz="2400" b="1" dirty="0">
                <a:solidFill>
                  <a:srgbClr val="7030A0"/>
                </a:solidFill>
              </a:rPr>
              <a:t>детей </a:t>
            </a:r>
            <a:r>
              <a:rPr lang="ru-RU" sz="2400" b="1" dirty="0" smtClean="0">
                <a:solidFill>
                  <a:srgbClr val="7030A0"/>
                </a:solidFill>
              </a:rPr>
              <a:t> старшего дошкольного возраста на занятии 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По  </a:t>
            </a:r>
            <a:r>
              <a:rPr lang="ru-RU" sz="2400" b="1" smtClean="0">
                <a:solidFill>
                  <a:srgbClr val="7030A0"/>
                </a:solidFill>
              </a:rPr>
              <a:t>художественной литературе</a:t>
            </a:r>
            <a:endParaRPr lang="ru-RU" sz="2400" b="1" dirty="0">
              <a:solidFill>
                <a:srgbClr val="7030A0"/>
              </a:solidFill>
            </a:endParaRPr>
          </a:p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rgbClr val="7030A0"/>
                </a:solidFill>
              </a:rPr>
              <a:t>Педагог-психолог Суслова О.Н.</a:t>
            </a:r>
          </a:p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rgbClr val="7030A0"/>
                </a:solidFill>
              </a:rPr>
              <a:t>Воспитатель </a:t>
            </a:r>
            <a:r>
              <a:rPr lang="ru-RU" dirty="0" err="1" smtClean="0">
                <a:solidFill>
                  <a:srgbClr val="7030A0"/>
                </a:solidFill>
              </a:rPr>
              <a:t>Ястремская</a:t>
            </a:r>
            <a:r>
              <a:rPr lang="ru-RU" dirty="0" smtClean="0">
                <a:solidFill>
                  <a:srgbClr val="7030A0"/>
                </a:solidFill>
              </a:rPr>
              <a:t> Т.В.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81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5739" y="933061"/>
            <a:ext cx="10000857" cy="49428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Этапы работы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b="1" dirty="0"/>
              <a:t>1 этап</a:t>
            </a:r>
            <a:r>
              <a:rPr lang="ru-RU" dirty="0"/>
              <a:t>. Детям  была прочитана русская народная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сказка </a:t>
            </a:r>
            <a:r>
              <a:rPr lang="ru-RU" dirty="0"/>
              <a:t>«Иван –Царевич  и серый волк»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с </a:t>
            </a:r>
            <a:r>
              <a:rPr lang="ru-RU" dirty="0"/>
              <a:t>обсуждением сюжета и поступков героев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72060" y="1271665"/>
            <a:ext cx="5261947" cy="394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6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998967"/>
            <a:ext cx="9935545" cy="1303867"/>
          </a:xfrm>
        </p:spPr>
        <p:txBody>
          <a:bodyPr>
            <a:noAutofit/>
          </a:bodyPr>
          <a:lstStyle/>
          <a:p>
            <a:pPr marL="0" indent="0" algn="l"/>
            <a:r>
              <a:rPr lang="ru-RU" sz="2800" b="1" dirty="0"/>
              <a:t>2 этап</a:t>
            </a:r>
            <a:r>
              <a:rPr lang="ru-RU" sz="2800" dirty="0"/>
              <a:t>. Процесс   конструирования </a:t>
            </a:r>
            <a:br>
              <a:rPr lang="ru-RU" sz="2800" dirty="0"/>
            </a:br>
            <a:r>
              <a:rPr lang="ru-RU" sz="2800" dirty="0"/>
              <a:t>понравившегося героя  из сказки, </a:t>
            </a:r>
            <a:br>
              <a:rPr lang="ru-RU" sz="2800" dirty="0"/>
            </a:br>
            <a:r>
              <a:rPr lang="ru-RU" sz="2800" dirty="0"/>
              <a:t>используя  неструктурированный  </a:t>
            </a:r>
            <a:br>
              <a:rPr lang="ru-RU" sz="2800" dirty="0"/>
            </a:br>
            <a:r>
              <a:rPr lang="ru-RU" sz="2800" dirty="0"/>
              <a:t>материал- фольгу.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460" y="839755"/>
            <a:ext cx="4186686" cy="513822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195" y="1850356"/>
            <a:ext cx="3089265" cy="412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4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159" y="662473"/>
            <a:ext cx="4079341" cy="5450477"/>
          </a:xfrm>
          <a:prstGeom prst="rect">
            <a:avLst/>
          </a:prstGeom>
        </p:spPr>
      </p:pic>
      <p:pic>
        <p:nvPicPr>
          <p:cNvPr id="9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27" y="587828"/>
            <a:ext cx="4019023" cy="522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2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130" y="980139"/>
            <a:ext cx="3573681" cy="4774856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903" y="693702"/>
            <a:ext cx="3431195" cy="4584478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75" y="624533"/>
            <a:ext cx="3115582" cy="416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1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6822" y="720875"/>
            <a:ext cx="9601196" cy="1303867"/>
          </a:xfrm>
        </p:spPr>
        <p:txBody>
          <a:bodyPr>
            <a:normAutofit fontScale="90000"/>
          </a:bodyPr>
          <a:lstStyle/>
          <a:p>
            <a:pPr marL="0" indent="0"/>
            <a:r>
              <a:rPr lang="ru-RU" b="1" dirty="0"/>
              <a:t>3 этап</a:t>
            </a:r>
            <a:r>
              <a:rPr lang="ru-RU" dirty="0"/>
              <a:t>. Представление  героя, рассказав, </a:t>
            </a:r>
            <a:br>
              <a:rPr lang="ru-RU" dirty="0"/>
            </a:br>
            <a:r>
              <a:rPr lang="ru-RU" dirty="0"/>
              <a:t> чем  он привлек внимание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519" y="1503104"/>
            <a:ext cx="2483222" cy="331787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94" y="1616995"/>
            <a:ext cx="6719246" cy="471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5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784" y="1307182"/>
            <a:ext cx="4852080" cy="363906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62595" y="1341311"/>
            <a:ext cx="5423677" cy="4142401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1355" y="1413986"/>
            <a:ext cx="3317875" cy="248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3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52937" y="923729"/>
            <a:ext cx="8630817" cy="504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33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349655">
            <a:off x="3228070" y="2967335"/>
            <a:ext cx="5735866" cy="175432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СПАСИБО </a:t>
            </a:r>
          </a:p>
          <a:p>
            <a:pPr algn="ctr"/>
            <a:r>
              <a:rPr lang="ru-RU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За ВНИМАНИЕ!</a:t>
            </a:r>
            <a:endParaRPr lang="ru-RU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34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1352939"/>
            <a:ext cx="9601196" cy="45229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Ребенок с рождения живет в мире, где присутствует многообразие звуков, цветов, игрушек, материалов. С раннего детства взрослые знакомят детей с музыкой, изобразительным искусством. Чаще это знакомство происходит стихийно, в результате мы получаем сенсорное развитие поверхностное. Благодаря систематическому педагогическому воздействию возможно качественное сенсорное развитие ребенка .</a:t>
            </a:r>
          </a:p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dirty="0"/>
              <a:t> </a:t>
            </a:r>
            <a:r>
              <a:rPr lang="ru-RU" dirty="0" smtClean="0"/>
              <a:t>И как нам известно, </a:t>
            </a:r>
            <a:r>
              <a:rPr lang="ru-RU" dirty="0" smtClean="0">
                <a:solidFill>
                  <a:srgbClr val="333333"/>
                </a:solidFill>
              </a:rPr>
              <a:t>сенсорное </a:t>
            </a:r>
            <a:r>
              <a:rPr lang="ru-RU" dirty="0">
                <a:solidFill>
                  <a:srgbClr val="333333"/>
                </a:solidFill>
              </a:rPr>
              <a:t>развитие является основой успешного осуществления ребенком разных видов деятельности, формирования различных способностей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82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1268963"/>
            <a:ext cx="9601196" cy="46069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Через  сенсорную сферу происходит развитие  памяти, внимания, тактильной  чувствительности,  идет подготовка руки к школьным нагрузкам, происходит развитие творческих способностей, она является основой для развития воображения, внимания.</a:t>
            </a:r>
          </a:p>
          <a:p>
            <a:pPr marL="0" indent="0">
              <a:buNone/>
            </a:pPr>
            <a:r>
              <a:rPr lang="ru-RU" dirty="0" smtClean="0"/>
              <a:t>	В </a:t>
            </a:r>
            <a:r>
              <a:rPr lang="ru-RU" dirty="0"/>
              <a:t>результате многолетней работы педагогов, психологов было доказано, что в дошкольном возрасте происходит активное созревание психических процессов, интенсивное развитие умственных и сенсорных способностей.  При этом успешность умственного, физического, эстетического воспитания зависит от уровня сенсорного развития детей, т. е. от того, насколько совершенно ребенок слышит, видит, осязает окружающее.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917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48748" y="1064034"/>
            <a:ext cx="9601196" cy="4963542"/>
          </a:xfrm>
        </p:spPr>
        <p:txBody>
          <a:bodyPr>
            <a:normAutofit fontScale="55000" lnSpcReduction="20000"/>
          </a:bodyPr>
          <a:lstStyle/>
          <a:p>
            <a:r>
              <a:rPr lang="ru-RU" sz="4200" dirty="0"/>
              <a:t>Отметим, что значение  сенсорного воспитания в развитии детей дошкольного возраста   состоит в том, что оно является</a:t>
            </a:r>
            <a:r>
              <a:rPr lang="ru-RU" sz="4200" u="sng" dirty="0"/>
              <a:t> первой ступенью для формирования  чувственного опыта ребенка., а также :</a:t>
            </a:r>
            <a:endParaRPr lang="ru-RU" sz="4200" dirty="0"/>
          </a:p>
          <a:p>
            <a:r>
              <a:rPr lang="ru-RU" sz="4200" dirty="0"/>
              <a:t>-является основой для интеллектуального развития.</a:t>
            </a:r>
          </a:p>
          <a:p>
            <a:r>
              <a:rPr lang="ru-RU" sz="4200" dirty="0"/>
              <a:t>-</a:t>
            </a:r>
            <a:r>
              <a:rPr lang="ru-RU" sz="4200" dirty="0">
                <a:solidFill>
                  <a:schemeClr val="tx1"/>
                </a:solidFill>
              </a:rPr>
              <a:t>упорядочивает хаотичные представления ребенка, </a:t>
            </a:r>
          </a:p>
          <a:p>
            <a:r>
              <a:rPr lang="ru-RU" sz="4200" dirty="0">
                <a:solidFill>
                  <a:schemeClr val="tx1"/>
                </a:solidFill>
              </a:rPr>
              <a:t>-развивает наблюдательность,</a:t>
            </a:r>
          </a:p>
          <a:p>
            <a:r>
              <a:rPr lang="ru-RU" sz="4200" dirty="0">
                <a:solidFill>
                  <a:schemeClr val="tx1"/>
                </a:solidFill>
              </a:rPr>
              <a:t>-готовит к реальной жизни,</a:t>
            </a:r>
          </a:p>
          <a:p>
            <a:r>
              <a:rPr lang="ru-RU" sz="4200" dirty="0">
                <a:solidFill>
                  <a:schemeClr val="tx1"/>
                </a:solidFill>
              </a:rPr>
              <a:t>-развивает эстетическое чувство.</a:t>
            </a:r>
          </a:p>
          <a:p>
            <a:r>
              <a:rPr lang="ru-RU" sz="4200" dirty="0">
                <a:solidFill>
                  <a:schemeClr val="tx1"/>
                </a:solidFill>
              </a:rPr>
              <a:t>-является основой для развития воображения, внимания.</a:t>
            </a:r>
          </a:p>
          <a:p>
            <a:r>
              <a:rPr lang="ru-RU" sz="4200" dirty="0">
                <a:solidFill>
                  <a:schemeClr val="tx1"/>
                </a:solidFill>
              </a:rPr>
              <a:t> -обеспечивает усвоение навыков учебной деятельности.</a:t>
            </a:r>
          </a:p>
          <a:p>
            <a:r>
              <a:rPr lang="ru-RU" sz="4200" dirty="0">
                <a:solidFill>
                  <a:schemeClr val="tx1"/>
                </a:solidFill>
              </a:rPr>
              <a:t>-влияет на расширение словарного запаса ребенка.	</a:t>
            </a:r>
          </a:p>
          <a:p>
            <a:r>
              <a:rPr lang="ru-RU" sz="4200" dirty="0">
                <a:solidFill>
                  <a:schemeClr val="tx1"/>
                </a:solidFill>
              </a:rPr>
              <a:t>- развивает память.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148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159" y="618583"/>
            <a:ext cx="10299439" cy="1303867"/>
          </a:xfrm>
        </p:spPr>
        <p:txBody>
          <a:bodyPr>
            <a:noAutofit/>
          </a:bodyPr>
          <a:lstStyle/>
          <a:p>
            <a:r>
              <a:rPr lang="ru-RU" sz="2000" dirty="0"/>
              <a:t>Таким образом, сенсорное развитие, направленное на формирование полноценного восприятия окружающего </a:t>
            </a:r>
            <a:r>
              <a:rPr lang="ru-RU" sz="2000" dirty="0" smtClean="0"/>
              <a:t>мира</a:t>
            </a:r>
            <a:r>
              <a:rPr lang="ru-RU" sz="2000" dirty="0"/>
              <a:t>.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923731" y="1614197"/>
            <a:ext cx="9972867" cy="463731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tx1"/>
                </a:solidFill>
              </a:rPr>
              <a:t>Основным </a:t>
            </a:r>
            <a:r>
              <a:rPr lang="ru-RU" dirty="0">
                <a:solidFill>
                  <a:schemeClr val="tx1"/>
                </a:solidFill>
              </a:rPr>
              <a:t>средством сенсорного развития в дошкольной педагогике является продуктивная деятельность: рисование, лепка, аппликация, конструирование, моделирование. Дети учатся управлять движениями, совершать определенные манипуляции с карандашами, кистями, </a:t>
            </a:r>
            <a:r>
              <a:rPr lang="ru-RU" dirty="0" smtClean="0">
                <a:solidFill>
                  <a:schemeClr val="tx1"/>
                </a:solidFill>
              </a:rPr>
              <a:t>разными материалами, изображать </a:t>
            </a:r>
            <a:r>
              <a:rPr lang="ru-RU" dirty="0">
                <a:solidFill>
                  <a:schemeClr val="tx1"/>
                </a:solidFill>
              </a:rPr>
              <a:t>реальные и воображаемые предметы.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tx1"/>
                </a:solidFill>
              </a:rPr>
              <a:t> 	Научно </a:t>
            </a:r>
            <a:r>
              <a:rPr lang="ru-RU" dirty="0">
                <a:solidFill>
                  <a:schemeClr val="tx1"/>
                </a:solidFill>
              </a:rPr>
              <a:t>доказано, что тонкие движения пальцев рук (мелкая моторика) непосредственно влияют на развитие двигательных (моторных) центров речи. Таким образом, во время рисования, лепки, аппликации, конструирования развивается не только рука, но и речь ребенка. Рассказывая о своей поделке, ребенок учится подбирать нужные слова, красиво и правильно формировать свои мысли. Он становится более наблюдательным.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573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886409"/>
            <a:ext cx="9982197" cy="49894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В каждой продуктивной деятельности можно выделить определённое содержание, которым должны овладеть дети: это умение добиваться нужного результата, как по заданному образцу, так и при создании и последовательном воплощении собственного замысла.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Для </a:t>
            </a:r>
            <a:r>
              <a:rPr lang="ru-RU" dirty="0"/>
              <a:t>этого  существует масса возможностей и разные материалы.  </a:t>
            </a:r>
          </a:p>
          <a:p>
            <a:pPr marL="0" indent="0">
              <a:buNone/>
            </a:pPr>
            <a:r>
              <a:rPr lang="ru-RU" dirty="0" smtClean="0"/>
              <a:t>	Специалисты  </a:t>
            </a:r>
            <a:r>
              <a:rPr lang="ru-RU" dirty="0"/>
              <a:t>считают, что   в предметно-развивающей среде дошкольного учреждения, должен 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присутствовать </a:t>
            </a:r>
            <a:r>
              <a:rPr lang="ru-RU" dirty="0"/>
              <a:t>игровой материал двух типов</a:t>
            </a:r>
            <a:r>
              <a:rPr lang="ru-RU" dirty="0" smtClean="0"/>
              <a:t>: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b="1" dirty="0"/>
              <a:t>структурированные</a:t>
            </a:r>
            <a:r>
              <a:rPr lang="ru-RU" dirty="0"/>
              <a:t> :пистолеты, куклы, мячи </a:t>
            </a:r>
            <a:r>
              <a:rPr lang="ru-RU" dirty="0" smtClean="0"/>
              <a:t> и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b="1" dirty="0" smtClean="0"/>
              <a:t>неструктурированные </a:t>
            </a:r>
            <a:r>
              <a:rPr lang="ru-RU" b="1" dirty="0"/>
              <a:t>.</a:t>
            </a:r>
          </a:p>
        </p:txBody>
      </p:sp>
      <p:pic>
        <p:nvPicPr>
          <p:cNvPr id="4" name="Рисунок 3" descr="C:\Users\Пользователь\Desktop\20200917_170245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71" t="12609"/>
          <a:stretch/>
        </p:blipFill>
        <p:spPr bwMode="auto">
          <a:xfrm rot="5400000">
            <a:off x="8204323" y="2761479"/>
            <a:ext cx="2202815" cy="38169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2043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Рисование пальчиками в ДОУ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5"/>
          <a:stretch/>
        </p:blipFill>
        <p:spPr bwMode="auto">
          <a:xfrm>
            <a:off x="825662" y="739546"/>
            <a:ext cx="3057525" cy="27549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78017" y="996544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Как отмечают исследователи,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неструктурированный игровой материал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можно изменять, деформировать, и ребенок может организовать этот материал таким образом, чтобы воссоздать значимые для него межличностные отношения.</a:t>
            </a:r>
          </a:p>
          <a:p>
            <a:pPr indent="449580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Неструктурированный материал- это пластичный, часто природный, естественный материал- трехмерный. глина, песок, вода, краски и т. д..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58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7706" y="998376"/>
            <a:ext cx="9888891" cy="48774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Поскольку  дошкольный возраст является  важным периодом формирования ресурса ребенка,  то обучению сенсорной культуре, а также накопление представлений об окружающем мире отводится  значительное  место  в работе воспитателя и педагога психолога. </a:t>
            </a:r>
          </a:p>
          <a:p>
            <a:pPr marL="0" indent="0">
              <a:buNone/>
            </a:pPr>
            <a:r>
              <a:rPr lang="ru-RU" dirty="0"/>
              <a:t>Высказывания  Сухомлинского  о том, что «истоки  способностей и дарований  детей находятся на кончиках пальцев, от которых идут тончайшие ручейки, которые питают  ребенка и  чем больше мастерства  в детской руке, тем ребенок умнее», </a:t>
            </a:r>
            <a:r>
              <a:rPr lang="ru-RU" b="1" dirty="0"/>
              <a:t>стали  основой для нашего небольшого проекта.</a:t>
            </a:r>
          </a:p>
          <a:p>
            <a:pPr marL="0" indent="0">
              <a:buNone/>
            </a:pPr>
            <a:r>
              <a:rPr lang="ru-RU" dirty="0"/>
              <a:t>Для наиболее полного самовыражения ребенка в сенсорной деятельности мы  объединили  занятия по художественной  литературе  с конструированием.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345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5698" y="839755"/>
            <a:ext cx="9860899" cy="503611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Учитывая  сформированную способность старших дошкольников  удерживать в  своем представлении цепочку взаимосвязанных событий, мы ориентировались  на возможность детей переноса сказочных  образов через слуховую и  зрительную  модальность в осязательную и наоборот. А также мы опирались на </a:t>
            </a:r>
            <a:r>
              <a:rPr lang="ru-RU" dirty="0" err="1"/>
              <a:t>сензитивность</a:t>
            </a:r>
            <a:r>
              <a:rPr lang="ru-RU" dirty="0"/>
              <a:t>  данного возраста в   формировании нравственных </a:t>
            </a:r>
            <a:r>
              <a:rPr lang="ru-RU" dirty="0" smtClean="0"/>
              <a:t>качеств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На занятии мы ставили перед собой такие  </a:t>
            </a:r>
            <a:r>
              <a:rPr lang="ru-RU" b="1" dirty="0"/>
              <a:t>задачи,</a:t>
            </a:r>
            <a:r>
              <a:rPr lang="ru-RU" dirty="0"/>
              <a:t> как:</a:t>
            </a:r>
          </a:p>
          <a:p>
            <a:pPr lvl="0"/>
            <a:r>
              <a:rPr lang="ru-RU" dirty="0"/>
              <a:t>Совершенствование координации рук и глаз, мелкую моторику рук.</a:t>
            </a:r>
          </a:p>
          <a:p>
            <a:pPr lvl="0"/>
            <a:r>
              <a:rPr lang="ru-RU" dirty="0"/>
              <a:t>Развитие  чувства формы, согласованность в работе обеих рук. С учётом активизации  разных приемов  работы с материалами - сплющивание , </a:t>
            </a:r>
            <a:r>
              <a:rPr lang="ru-RU" dirty="0" err="1"/>
              <a:t>прищипывание</a:t>
            </a:r>
            <a:r>
              <a:rPr lang="ru-RU" dirty="0"/>
              <a:t>, </a:t>
            </a:r>
            <a:r>
              <a:rPr lang="ru-RU" dirty="0" err="1"/>
              <a:t>защипывание</a:t>
            </a:r>
            <a:r>
              <a:rPr lang="ru-RU" dirty="0"/>
              <a:t>, вдавливание, нанесение отпечатков. </a:t>
            </a:r>
          </a:p>
          <a:p>
            <a:pPr lvl="0"/>
            <a:r>
              <a:rPr lang="ru-RU" dirty="0"/>
              <a:t>Развитие  и совершенствование связной речи при составлении рассказа о героях.</a:t>
            </a:r>
          </a:p>
          <a:p>
            <a:pPr lvl="0"/>
            <a:r>
              <a:rPr lang="ru-RU" dirty="0"/>
              <a:t>Умение видеть  нравственные качества героев.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763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519</TotalTime>
  <Words>598</Words>
  <Application>Microsoft Office PowerPoint</Application>
  <PresentationFormat>Широкоэкранный</PresentationFormat>
  <Paragraphs>47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Garamond</vt:lpstr>
      <vt:lpstr>Open Sans</vt:lpstr>
      <vt:lpstr>Times New Roman</vt:lpstr>
      <vt:lpstr>Натуральные материалы</vt:lpstr>
      <vt:lpstr>Использование неструктурированного материала</vt:lpstr>
      <vt:lpstr>Презентация PowerPoint</vt:lpstr>
      <vt:lpstr>Презентация PowerPoint</vt:lpstr>
      <vt:lpstr>Презентация PowerPoint</vt:lpstr>
      <vt:lpstr>Таким образом, сенсорное развитие, направленное на формирование полноценного восприятия окружающего мира.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 этап. Процесс   конструирования  понравившегося героя  из сказки,  используя  неструктурированный   материал- фольгу. </vt:lpstr>
      <vt:lpstr>Презентация PowerPoint</vt:lpstr>
      <vt:lpstr>Презентация PowerPoint</vt:lpstr>
      <vt:lpstr>3 этап. Представление  героя, рассказав,   чем  он привлек внимание 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неструктурированного материала</dc:title>
  <dc:creator>Пользователь Windows</dc:creator>
  <cp:lastModifiedBy>Пользователь Windows</cp:lastModifiedBy>
  <cp:revision>34</cp:revision>
  <dcterms:created xsi:type="dcterms:W3CDTF">2021-02-04T08:58:40Z</dcterms:created>
  <dcterms:modified xsi:type="dcterms:W3CDTF">2021-02-11T05:27:13Z</dcterms:modified>
</cp:coreProperties>
</file>