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57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32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0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14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95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62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55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75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42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53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690A7-D607-4BF2-A8A6-46400D48C32E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41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ПОМОГИ ЛУНТИКУ СОБАТЬ БУКЕТ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err="1"/>
              <a:t>Ястремская</a:t>
            </a:r>
            <a:r>
              <a:rPr lang="ru-RU" dirty="0"/>
              <a:t> Т.В.</a:t>
            </a:r>
          </a:p>
        </p:txBody>
      </p:sp>
    </p:spTree>
    <p:extLst>
      <p:ext uri="{BB962C8B-B14F-4D97-AF65-F5344CB8AC3E}">
        <p14:creationId xmlns:p14="http://schemas.microsoft.com/office/powerpoint/2010/main" val="457041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ДЕЙСТВИЙ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84784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216696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996952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1458" y="3789040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61458" y="4581128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062707" y="2051482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083802" y="2718891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070825" y="3528051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094146" y="4365104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475418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НАМЫЛЬ РУКИ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2289851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ОТКРОЙ КРАН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3099011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СМОЙ МЫЛО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3825548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ВЫКЛЮЧИ КРАН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04048" y="4581128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ЗАСУЧИ РУКАВА</a:t>
            </a:r>
          </a:p>
        </p:txBody>
      </p:sp>
      <p:sp>
        <p:nvSpPr>
          <p:cNvPr id="18" name="Овал 17"/>
          <p:cNvSpPr/>
          <p:nvPr/>
        </p:nvSpPr>
        <p:spPr>
          <a:xfrm>
            <a:off x="1475656" y="2391373"/>
            <a:ext cx="6480720" cy="1787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Помой руки</a:t>
            </a:r>
          </a:p>
        </p:txBody>
      </p:sp>
    </p:spTree>
    <p:extLst>
      <p:ext uri="{BB962C8B-B14F-4D97-AF65-F5344CB8AC3E}">
        <p14:creationId xmlns:p14="http://schemas.microsoft.com/office/powerpoint/2010/main" val="67305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0.49601 -0.440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9" y="-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4 -0.00162 L -0.504 -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504 0.2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-0.504 0.100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-0.4882 0.110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0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ДЕЙСТВИЙ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84784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216696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996952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1458" y="3789040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61458" y="4581128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062707" y="2051482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083802" y="2718891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070825" y="3528051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094146" y="4365104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2244277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ВСКИПЯТИ ВОДУ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1500772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НАЛИТЬ В ЧАШКУ ЗАВАРКУ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58275" y="4581128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ДОБАВИТЬ КИПЯТОК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25550" y="3012940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ПОЛОЖИТЬ САХАР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25550" y="3800365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РАЗМЕШАТЬ ЛОЖЕЧКОЙ</a:t>
            </a:r>
          </a:p>
        </p:txBody>
      </p:sp>
      <p:sp>
        <p:nvSpPr>
          <p:cNvPr id="18" name="Овал 17"/>
          <p:cNvSpPr/>
          <p:nvPr/>
        </p:nvSpPr>
        <p:spPr>
          <a:xfrm>
            <a:off x="1619672" y="2504728"/>
            <a:ext cx="6480720" cy="1787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Завари чай</a:t>
            </a:r>
          </a:p>
        </p:txBody>
      </p:sp>
    </p:spTree>
    <p:extLst>
      <p:ext uri="{BB962C8B-B14F-4D97-AF65-F5344CB8AC3E}">
        <p14:creationId xmlns:p14="http://schemas.microsoft.com/office/powerpoint/2010/main" val="88917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-0.49601 -0.1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9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-0.504 0.113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6 L -0.5099 -0.231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03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50643 0.113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0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-0.49844 0.113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31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Молодец!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7784" y="1492357"/>
            <a:ext cx="3416825" cy="385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807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" y="332656"/>
            <a:ext cx="8280920" cy="3672408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92554" y="1484784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484784"/>
            <a:ext cx="3272882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10+4=</a:t>
            </a:r>
            <a:r>
              <a:rPr lang="ru-RU" sz="3600" dirty="0"/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6426" y="2717439"/>
            <a:ext cx="3272882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15+7=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01682" y="2717439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16426" y="4010270"/>
            <a:ext cx="3272882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25+25=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01682" y="4021967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66902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" y="332656"/>
            <a:ext cx="8280920" cy="3672408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92554" y="1484784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484784"/>
            <a:ext cx="3272882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18-5=</a:t>
            </a:r>
            <a:r>
              <a:rPr lang="ru-RU" sz="3600" dirty="0"/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6426" y="2717439"/>
            <a:ext cx="3272882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20-11=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01682" y="2717439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37319" y="4010270"/>
            <a:ext cx="3272882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25+15=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01682" y="4021967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4574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Молодец!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1266825"/>
            <a:ext cx="3932237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039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множества</a:t>
            </a:r>
          </a:p>
        </p:txBody>
      </p:sp>
      <p:pic>
        <p:nvPicPr>
          <p:cNvPr id="14340" name="Picture 4" descr="http://900igr.net/up/datas/55152/017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" t="19142" r="1786" b="22445"/>
          <a:stretch/>
        </p:blipFill>
        <p:spPr bwMode="auto">
          <a:xfrm>
            <a:off x="108721" y="1340768"/>
            <a:ext cx="8860971" cy="400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395536" y="1232756"/>
            <a:ext cx="2592288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Круглые предметы</a:t>
            </a:r>
          </a:p>
        </p:txBody>
      </p:sp>
      <p:sp>
        <p:nvSpPr>
          <p:cNvPr id="7" name="Овал 6"/>
          <p:cNvSpPr/>
          <p:nvPr/>
        </p:nvSpPr>
        <p:spPr>
          <a:xfrm>
            <a:off x="6377404" y="917104"/>
            <a:ext cx="2592288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Синие предметы</a:t>
            </a:r>
          </a:p>
        </p:txBody>
      </p:sp>
      <p:sp>
        <p:nvSpPr>
          <p:cNvPr id="8" name="Овал 7"/>
          <p:cNvSpPr/>
          <p:nvPr/>
        </p:nvSpPr>
        <p:spPr>
          <a:xfrm>
            <a:off x="3140224" y="2875687"/>
            <a:ext cx="2592288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Круглые и синие  предметы</a:t>
            </a:r>
          </a:p>
        </p:txBody>
      </p:sp>
    </p:spTree>
    <p:extLst>
      <p:ext uri="{BB962C8B-B14F-4D97-AF65-F5344CB8AC3E}">
        <p14:creationId xmlns:p14="http://schemas.microsoft.com/office/powerpoint/2010/main" val="113370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s00.infourok.ru/images/doc/208/236950/hello_html_71e632ef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6E6FA"/>
              </a:clrFrom>
              <a:clrTo>
                <a:srgbClr val="E6E6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985" r="-1870" b="19571"/>
          <a:stretch/>
        </p:blipFill>
        <p:spPr bwMode="auto">
          <a:xfrm>
            <a:off x="1331775" y="1853208"/>
            <a:ext cx="6876189" cy="33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множества</a:t>
            </a:r>
          </a:p>
        </p:txBody>
      </p:sp>
      <p:sp>
        <p:nvSpPr>
          <p:cNvPr id="4" name="Овал 3"/>
          <p:cNvSpPr/>
          <p:nvPr/>
        </p:nvSpPr>
        <p:spPr>
          <a:xfrm>
            <a:off x="611560" y="1974910"/>
            <a:ext cx="2592288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Круглые предметы</a:t>
            </a:r>
          </a:p>
        </p:txBody>
      </p:sp>
      <p:sp>
        <p:nvSpPr>
          <p:cNvPr id="7" name="Овал 6"/>
          <p:cNvSpPr/>
          <p:nvPr/>
        </p:nvSpPr>
        <p:spPr>
          <a:xfrm>
            <a:off x="6156176" y="1668252"/>
            <a:ext cx="2592288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ПРОДУКТЫ</a:t>
            </a:r>
          </a:p>
        </p:txBody>
      </p:sp>
      <p:sp>
        <p:nvSpPr>
          <p:cNvPr id="8" name="Овал 7"/>
          <p:cNvSpPr/>
          <p:nvPr/>
        </p:nvSpPr>
        <p:spPr>
          <a:xfrm>
            <a:off x="3140224" y="2875687"/>
            <a:ext cx="2592288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Круглые продукты</a:t>
            </a:r>
          </a:p>
        </p:txBody>
      </p:sp>
    </p:spTree>
    <p:extLst>
      <p:ext uri="{BB962C8B-B14F-4D97-AF65-F5344CB8AC3E}">
        <p14:creationId xmlns:p14="http://schemas.microsoft.com/office/powerpoint/2010/main" val="175921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Молодец!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7784" y="1492357"/>
            <a:ext cx="3416825" cy="385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415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Создать рисунок «Весенний букет» в графическом редакторе </a:t>
            </a:r>
            <a:r>
              <a:rPr lang="en-US" dirty="0"/>
              <a:t>Tux Paint.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792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2745596/7ef178b5-0267-496c-99db-9183cf6ddf63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3440396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4211960" y="0"/>
            <a:ext cx="3888432" cy="237626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ПРИВЕТ! МЕНЯ ЗОВУТ ЛУНТИК. ПОМОГА МНЕ СОБРАТЬ ЦВЕТЫ. ВЫПОЛНЯЙ ЗАДАНИЕ ВМЕСТЕ СО МНОЙ.</a:t>
            </a:r>
          </a:p>
        </p:txBody>
      </p:sp>
    </p:spTree>
    <p:extLst>
      <p:ext uri="{BB962C8B-B14F-4D97-AF65-F5344CB8AC3E}">
        <p14:creationId xmlns:p14="http://schemas.microsoft.com/office/powerpoint/2010/main" val="274332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3243407" cy="385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872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ПОМОЩЬ!!!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08720"/>
            <a:ext cx="4363536" cy="460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https://media.istockphoto.com/photos/bunch-of-daisies-picture-id18500313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6752">
            <a:off x="2505868" y="1462863"/>
            <a:ext cx="2385939" cy="291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634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Отгадай ребусы</a:t>
            </a:r>
          </a:p>
        </p:txBody>
      </p:sp>
      <p:pic>
        <p:nvPicPr>
          <p:cNvPr id="2050" name="Picture 2" descr="https://ds02.infourok.ru/uploads/ex/11cd/0006053c-0ce9a2ff/img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8095" r="21786" b="51270"/>
          <a:stretch/>
        </p:blipFill>
        <p:spPr bwMode="auto">
          <a:xfrm>
            <a:off x="1907701" y="1282349"/>
            <a:ext cx="5584371" cy="27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4437112"/>
            <a:ext cx="374441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шутка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9792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Отгадай ребусы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4437112"/>
            <a:ext cx="374441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ПОДВАЛ</a:t>
            </a:r>
            <a:endParaRPr lang="ru-RU" sz="2800" b="1" dirty="0">
              <a:solidFill>
                <a:prstClr val="white"/>
              </a:solidFill>
            </a:endParaRPr>
          </a:p>
        </p:txBody>
      </p:sp>
      <p:pic>
        <p:nvPicPr>
          <p:cNvPr id="3074" name="Picture 2" descr="https://ds02.infourok.ru/uploads/ex/11cd/0006053c-0ce9a2ff/img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8" t="50888" r="17851" b="14985"/>
          <a:stretch/>
        </p:blipFill>
        <p:spPr bwMode="auto">
          <a:xfrm>
            <a:off x="1647934" y="1561051"/>
            <a:ext cx="5704115" cy="234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23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Отгадай ребусы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4437112"/>
            <a:ext cx="374441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ХОМЯК</a:t>
            </a:r>
            <a:endParaRPr lang="ru-RU" sz="2800" b="1" dirty="0">
              <a:solidFill>
                <a:prstClr val="white"/>
              </a:solidFill>
            </a:endParaRPr>
          </a:p>
        </p:txBody>
      </p:sp>
      <p:pic>
        <p:nvPicPr>
          <p:cNvPr id="5122" name="Picture 2" descr="https://ds04.infourok.ru/uploads/ex/085e/0004fde5-0f3bbe3e/img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5" t="36434" r="17143" b="25312"/>
          <a:stretch/>
        </p:blipFill>
        <p:spPr bwMode="auto">
          <a:xfrm>
            <a:off x="1554020" y="1412776"/>
            <a:ext cx="6030686" cy="262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1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Отгадай ребусы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4437112"/>
            <a:ext cx="374441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УЧЕНИК</a:t>
            </a:r>
            <a:endParaRPr lang="ru-RU" sz="2800" b="1" dirty="0">
              <a:solidFill>
                <a:prstClr val="white"/>
              </a:solidFill>
            </a:endParaRPr>
          </a:p>
        </p:txBody>
      </p:sp>
      <p:pic>
        <p:nvPicPr>
          <p:cNvPr id="6146" name="Picture 2" descr="https://ds05.infourok.ru/uploads/ex/07a3/0003286a-41f09e94/img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t="14205" r="3757" b="10415"/>
          <a:stretch/>
        </p:blipFill>
        <p:spPr bwMode="auto">
          <a:xfrm>
            <a:off x="2395736" y="1484784"/>
            <a:ext cx="4208512" cy="260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08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Отгадай ребусы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4437112"/>
            <a:ext cx="374441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КЛЁН</a:t>
            </a:r>
            <a:endParaRPr lang="ru-RU" sz="2800" b="1" dirty="0">
              <a:solidFill>
                <a:prstClr val="white"/>
              </a:solidFill>
            </a:endParaRPr>
          </a:p>
        </p:txBody>
      </p:sp>
      <p:pic>
        <p:nvPicPr>
          <p:cNvPr id="7170" name="Picture 2" descr="https://avatars.mds.yandex.net/get-pdb/1514218/8b56eb6b-f673-4302-a3b5-f27dde5972fc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" t="9930" r="62073" b="14969"/>
          <a:stretch/>
        </p:blipFill>
        <p:spPr bwMode="auto">
          <a:xfrm rot="5400000">
            <a:off x="3385457" y="685935"/>
            <a:ext cx="2514600" cy="425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12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ПЕРВЫЙ ЦВЕТОЧЕК ТВОЙ!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3243407" cy="385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172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ДЕЙСТВИЙ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84784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216696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996952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1458" y="3789040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61458" y="4581128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062707" y="2051482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083802" y="2718891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070825" y="3528051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094146" y="4365104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475418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ОТРЕЖЬ КУСОК ХЛЕБА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2289851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ВОЗЬМИ НОЖ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3099011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ВОЗЬМИ ХЛЕБ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3825548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ВОЗЬМИ КОЛБАСУ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04048" y="4581128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ОТРЕЖЬ КОЛБАСУ</a:t>
            </a:r>
          </a:p>
        </p:txBody>
      </p:sp>
      <p:sp>
        <p:nvSpPr>
          <p:cNvPr id="18" name="Овал 17"/>
          <p:cNvSpPr/>
          <p:nvPr/>
        </p:nvSpPr>
        <p:spPr>
          <a:xfrm>
            <a:off x="1547664" y="2724907"/>
            <a:ext cx="6480720" cy="1787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ПРИГОТОВЬ БУТЕРБРОД</a:t>
            </a:r>
          </a:p>
        </p:txBody>
      </p:sp>
    </p:spTree>
    <p:extLst>
      <p:ext uri="{BB962C8B-B14F-4D97-AF65-F5344CB8AC3E}">
        <p14:creationId xmlns:p14="http://schemas.microsoft.com/office/powerpoint/2010/main" val="309197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-0.49601 -0.235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9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-0.4882 -0.236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0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4882 0.103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0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48038 0.33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28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0.49601 -3.7037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145</Words>
  <Application>Microsoft Office PowerPoint</Application>
  <PresentationFormat>Экран (4:3)</PresentationFormat>
  <Paragraphs>62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ПОМОГИ ЛУНТИКУ СОБАТЬ БУКЕТ</vt:lpstr>
      <vt:lpstr>Презентация PowerPoint</vt:lpstr>
      <vt:lpstr>Отгадай ребусы</vt:lpstr>
      <vt:lpstr>Отгадай ребусы</vt:lpstr>
      <vt:lpstr>Отгадай ребусы</vt:lpstr>
      <vt:lpstr>Отгадай ребусы</vt:lpstr>
      <vt:lpstr>Отгадай ребусы</vt:lpstr>
      <vt:lpstr>ПЕРВЫЙ ЦВЕТОЧЕК ТВОЙ!</vt:lpstr>
      <vt:lpstr>ПОРЯДОК ДЕЙСТВИЙ</vt:lpstr>
      <vt:lpstr>ПОРЯДОК ДЕЙСТВИЙ</vt:lpstr>
      <vt:lpstr>ПОРЯДОК ДЕЙСТВИЙ</vt:lpstr>
      <vt:lpstr>Молодец!</vt:lpstr>
      <vt:lpstr> </vt:lpstr>
      <vt:lpstr> </vt:lpstr>
      <vt:lpstr>Молодец!</vt:lpstr>
      <vt:lpstr>множества</vt:lpstr>
      <vt:lpstr>множества</vt:lpstr>
      <vt:lpstr>Молодец!</vt:lpstr>
      <vt:lpstr>Создать рисунок «Весенний букет» в графическом редакторе Tux Paint.</vt:lpstr>
      <vt:lpstr>Презентация PowerPoint</vt:lpstr>
      <vt:lpstr>СПАСИБО ЗА ПОМОЩЬ!!!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ПОМОГИ ЛУНТИКУ СОБАТЬ БУКЕТ</dc:title>
  <dc:creator>alexey ermakov</dc:creator>
  <cp:lastModifiedBy>user</cp:lastModifiedBy>
  <cp:revision>7</cp:revision>
  <dcterms:created xsi:type="dcterms:W3CDTF">2020-05-13T15:59:10Z</dcterms:created>
  <dcterms:modified xsi:type="dcterms:W3CDTF">2023-10-03T05:54:53Z</dcterms:modified>
</cp:coreProperties>
</file>