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479C5-2F16-43BE-9246-FD55EF3E61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e-YR3r-7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2.jpeg"/><Relationship Id="rId7" Type="http://schemas.openxmlformats.org/officeDocument/2006/relationships/image" Target="../media/image11.jpe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6.jpeg"/><Relationship Id="rId5" Type="http://schemas.openxmlformats.org/officeDocument/2006/relationships/image" Target="../media/image24.jpeg"/><Relationship Id="rId10" Type="http://schemas.openxmlformats.org/officeDocument/2006/relationships/image" Target="../media/image25.jpeg"/><Relationship Id="rId4" Type="http://schemas.openxmlformats.org/officeDocument/2006/relationships/image" Target="../media/image23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" y="0"/>
            <a:ext cx="914114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936435"/>
            <a:ext cx="672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28" y="1821222"/>
            <a:ext cx="3499034" cy="45265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928662" y="5500702"/>
            <a:ext cx="3920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Выполнила :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Воспитатель высшей категории</a:t>
            </a:r>
          </a:p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Ястремская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Т.В.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г.Иркутска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детский сад № 129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15" name="Рисунок 14" descr="150052794317176416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903322"/>
            <a:ext cx="6858048" cy="55260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extBox 15"/>
          <p:cNvSpPr txBox="1"/>
          <p:nvPr/>
        </p:nvSpPr>
        <p:spPr>
          <a:xfrm>
            <a:off x="3071802" y="0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</a:p>
        </p:txBody>
      </p:sp>
    </p:spTree>
    <p:extLst>
      <p:ext uri="{BB962C8B-B14F-4D97-AF65-F5344CB8AC3E}">
        <p14:creationId xmlns:p14="http://schemas.microsoft.com/office/powerpoint/2010/main" val="1198724413"/>
      </p:ext>
    </p:extLst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№1 «Помоги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автоматизация звуков «Ш» и «Ж»</a:t>
            </a: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Игра №2 «Помоги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 Развитие умения детей определять место заданного звука в слове (начало, середина, конец).</a:t>
            </a:r>
          </a:p>
        </p:txBody>
      </p:sp>
      <p:pic>
        <p:nvPicPr>
          <p:cNvPr id="4" name="Рисунок 3" descr="e4511a0303521f25b88d9f2e3de11e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643314"/>
            <a:ext cx="2405585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3" name="Рисунок 2" descr="0d0b4571fddace2fd949e4d66775772e3-990x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8358246" cy="46138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Привет! Меня зовут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Помоги  мне пожалуйста, без тебя я не смогу справиться с заданиями.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0"/>
            <a:ext cx="31432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5000636"/>
            <a:ext cx="1358821" cy="1399820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5140632"/>
            <a:ext cx="1432344" cy="1420793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714620"/>
            <a:ext cx="1541287" cy="1629903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786058"/>
            <a:ext cx="1499859" cy="1591816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008051"/>
            <a:ext cx="1543211" cy="1583254"/>
          </a:xfrm>
          <a:prstGeom prst="rect">
            <a:avLst/>
          </a:prstGeom>
        </p:spPr>
      </p:pic>
      <p:pic>
        <p:nvPicPr>
          <p:cNvPr id="10" name="Рисунок 9" descr="4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5072074"/>
            <a:ext cx="1428760" cy="1402625"/>
          </a:xfrm>
          <a:prstGeom prst="rect">
            <a:avLst/>
          </a:prstGeom>
        </p:spPr>
      </p:pic>
      <p:pic>
        <p:nvPicPr>
          <p:cNvPr id="11" name="Рисунок 10" descr="67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439" y="2857496"/>
            <a:ext cx="1827453" cy="1720852"/>
          </a:xfrm>
          <a:prstGeom prst="rect">
            <a:avLst/>
          </a:prstGeom>
        </p:spPr>
      </p:pic>
      <p:pic>
        <p:nvPicPr>
          <p:cNvPr id="12" name="Рисунок 11" descr="79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4857760"/>
            <a:ext cx="1617318" cy="1603376"/>
          </a:xfrm>
          <a:prstGeom prst="rect">
            <a:avLst/>
          </a:prstGeom>
        </p:spPr>
      </p:pic>
      <p:pic>
        <p:nvPicPr>
          <p:cNvPr id="13" name="Рисунок 12" descr="790f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2857496"/>
            <a:ext cx="1596406" cy="1454152"/>
          </a:xfrm>
          <a:prstGeom prst="rect">
            <a:avLst/>
          </a:prstGeom>
        </p:spPr>
      </p:pic>
      <p:pic>
        <p:nvPicPr>
          <p:cNvPr id="14" name="Рисунок 13" descr="790fdbe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CFDED"/>
              </a:clrFrom>
              <a:clrTo>
                <a:srgbClr val="FCF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000372"/>
            <a:ext cx="1508136" cy="1628786"/>
          </a:xfrm>
          <a:prstGeom prst="rect">
            <a:avLst/>
          </a:prstGeom>
        </p:spPr>
      </p:pic>
      <p:pic>
        <p:nvPicPr>
          <p:cNvPr id="15" name="Рисунок 14" descr="790fdbe252081ea501e93612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786190"/>
            <a:ext cx="1734986" cy="14668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6050" y="357166"/>
            <a:ext cx="63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найти картинки со звуком « Ж» </a:t>
            </a:r>
          </a:p>
        </p:txBody>
      </p:sp>
      <p:pic>
        <p:nvPicPr>
          <p:cNvPr id="17" name="Рисунок 16" descr="images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158" y="428604"/>
            <a:ext cx="2466975" cy="18478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09444 -0.2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2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2361 -0.3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1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3.7037E-7 L -0.31493 -0.25208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3.7037E-7 L 0.2599 -0.44097 " pathEditMode="relative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5231 L -0.05712 -0.598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27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214290"/>
            <a:ext cx="4572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5000636"/>
            <a:ext cx="1358821" cy="1399820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5140632"/>
            <a:ext cx="1432344" cy="1420793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714620"/>
            <a:ext cx="1541287" cy="1629903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786058"/>
            <a:ext cx="1499859" cy="1591816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008051"/>
            <a:ext cx="1543211" cy="1583254"/>
          </a:xfrm>
          <a:prstGeom prst="rect">
            <a:avLst/>
          </a:prstGeom>
        </p:spPr>
      </p:pic>
      <p:pic>
        <p:nvPicPr>
          <p:cNvPr id="10" name="Рисунок 9" descr="4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5072074"/>
            <a:ext cx="1428760" cy="1402625"/>
          </a:xfrm>
          <a:prstGeom prst="rect">
            <a:avLst/>
          </a:prstGeom>
        </p:spPr>
      </p:pic>
      <p:pic>
        <p:nvPicPr>
          <p:cNvPr id="11" name="Рисунок 10" descr="67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439" y="2857496"/>
            <a:ext cx="1827453" cy="1720852"/>
          </a:xfrm>
          <a:prstGeom prst="rect">
            <a:avLst/>
          </a:prstGeom>
        </p:spPr>
      </p:pic>
      <p:pic>
        <p:nvPicPr>
          <p:cNvPr id="13" name="Рисунок 12" descr="790f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714620"/>
            <a:ext cx="1596406" cy="1454152"/>
          </a:xfrm>
          <a:prstGeom prst="rect">
            <a:avLst/>
          </a:prstGeom>
        </p:spPr>
      </p:pic>
      <p:pic>
        <p:nvPicPr>
          <p:cNvPr id="15" name="Рисунок 14" descr="790fdbe252081ea501e93612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786190"/>
            <a:ext cx="1734986" cy="14668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6050" y="35716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найти картинки со звуком «Ш»</a:t>
            </a:r>
          </a:p>
        </p:txBody>
      </p:sp>
      <p:pic>
        <p:nvPicPr>
          <p:cNvPr id="17" name="Рисунок 16" descr="шапка1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3786190"/>
            <a:ext cx="1452781" cy="1373539"/>
          </a:xfrm>
          <a:prstGeom prst="rect">
            <a:avLst/>
          </a:prstGeom>
        </p:spPr>
      </p:pic>
      <p:pic>
        <p:nvPicPr>
          <p:cNvPr id="18" name="Рисунок 17" descr="шоколад.p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5286388"/>
            <a:ext cx="1587770" cy="1205315"/>
          </a:xfrm>
          <a:prstGeom prst="rect">
            <a:avLst/>
          </a:prstGeom>
        </p:spPr>
      </p:pic>
      <p:pic>
        <p:nvPicPr>
          <p:cNvPr id="19" name="Рисунок 18" descr="шуба.pn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2714620"/>
            <a:ext cx="1414949" cy="1538477"/>
          </a:xfrm>
          <a:prstGeom prst="rect">
            <a:avLst/>
          </a:prstGeom>
        </p:spPr>
      </p:pic>
      <p:pic>
        <p:nvPicPr>
          <p:cNvPr id="20" name="Рисунок 19" descr="images (1)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20" y="428604"/>
            <a:ext cx="2466975" cy="18478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66667E-6 L 0.31493 -0.2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1.11111E-6 L 0.09445 -0.29398 " pathEditMode="relative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22222E-6 L -0.17326 -0.29398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92593E-6 L -0.04722 -0.4199 " pathEditMode="relative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36233 -0.55648 " pathEditMode="relative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14166 -0.61945 " pathEditMode="relative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7.03704E-6 L 0.01579 -0.63008 " pathEditMode="relative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18907 -0.61944 " pathEditMode="relative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35434 -0.61967 " pathEditMode="relative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" y="0"/>
            <a:ext cx="9141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620688"/>
            <a:ext cx="7594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то мы засиделись, пора немного размяться!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поможет нам в этом друг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Лунтика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492919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https://www.youtube.com/watch?v=wje-YR3r-7I</a:t>
            </a:r>
            <a:endParaRPr lang="ru-RU" dirty="0"/>
          </a:p>
        </p:txBody>
      </p:sp>
      <p:pic>
        <p:nvPicPr>
          <p:cNvPr id="11" name="Рисунок 10" descr="or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357298"/>
            <a:ext cx="4214842" cy="4572032"/>
          </a:xfrm>
          <a:prstGeom prst="rect">
            <a:avLst/>
          </a:prstGeom>
        </p:spPr>
      </p:pic>
      <p:pic>
        <p:nvPicPr>
          <p:cNvPr id="12" name="Рисунок 11" descr="unnamed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500561" y="1643051"/>
            <a:ext cx="3143272" cy="28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2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3" name="Рисунок 2" descr="1 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7166"/>
            <a:ext cx="1971690" cy="1643075"/>
          </a:xfrm>
          <a:prstGeom prst="rect">
            <a:avLst/>
          </a:prstGeom>
        </p:spPr>
      </p:pic>
      <p:pic>
        <p:nvPicPr>
          <p:cNvPr id="4" name="Рисунок 3" descr="2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28604"/>
            <a:ext cx="2143140" cy="1643074"/>
          </a:xfrm>
          <a:prstGeom prst="rect">
            <a:avLst/>
          </a:prstGeom>
        </p:spPr>
      </p:pic>
      <p:pic>
        <p:nvPicPr>
          <p:cNvPr id="5" name="Рисунок 4" descr="3 Ж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500042"/>
            <a:ext cx="1928826" cy="1683851"/>
          </a:xfrm>
          <a:prstGeom prst="rect">
            <a:avLst/>
          </a:prstGeom>
        </p:spPr>
      </p:pic>
      <p:pic>
        <p:nvPicPr>
          <p:cNvPr id="6" name="Рисунок 5" descr="7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500306"/>
            <a:ext cx="1665294" cy="1650938"/>
          </a:xfrm>
          <a:prstGeom prst="rect">
            <a:avLst/>
          </a:prstGeom>
        </p:spPr>
      </p:pic>
      <p:pic>
        <p:nvPicPr>
          <p:cNvPr id="7" name="Рисунок 6" descr="6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428868"/>
            <a:ext cx="1809752" cy="1704183"/>
          </a:xfrm>
          <a:prstGeom prst="rect">
            <a:avLst/>
          </a:prstGeom>
        </p:spPr>
      </p:pic>
      <p:pic>
        <p:nvPicPr>
          <p:cNvPr id="8" name="Рисунок 7" descr="790fdb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2383138"/>
            <a:ext cx="1643074" cy="1774520"/>
          </a:xfrm>
          <a:prstGeom prst="rect">
            <a:avLst/>
          </a:prstGeom>
        </p:spPr>
      </p:pic>
      <p:pic>
        <p:nvPicPr>
          <p:cNvPr id="9" name="Рисунок 8" descr="790fdbe252081ea501e9361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4572008"/>
            <a:ext cx="1689931" cy="1428760"/>
          </a:xfrm>
          <a:prstGeom prst="rect">
            <a:avLst/>
          </a:prstGeom>
        </p:spPr>
      </p:pic>
      <p:pic>
        <p:nvPicPr>
          <p:cNvPr id="10" name="Рисунок 9" descr="МОРЖjpg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714884"/>
            <a:ext cx="2214578" cy="1400020"/>
          </a:xfrm>
          <a:prstGeom prst="rect">
            <a:avLst/>
          </a:prstGeom>
        </p:spPr>
      </p:pic>
      <p:pic>
        <p:nvPicPr>
          <p:cNvPr id="11" name="Рисунок 10" descr="ГАРАЖs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8327" y="4643446"/>
            <a:ext cx="2184440" cy="1357322"/>
          </a:xfrm>
          <a:prstGeom prst="rect">
            <a:avLst/>
          </a:prstGeom>
        </p:spPr>
      </p:pic>
      <p:pic>
        <p:nvPicPr>
          <p:cNvPr id="12" name="Рисунок 11" descr="kak_narisovat_morogennoe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3714752"/>
            <a:ext cx="1857388" cy="134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66667E-6 L 0.05521 -0.61944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77778E-6 L 0.27553 -0.5669 " pathEditMode="relative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2757 -0.5669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4.07407E-6 L -0.07084 -0.378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8351 -0.35717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33333E-6 L -0.48039 -0.32546 " pathEditMode="relative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40156 -0.4831 " pathEditMode="relative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3" name="Рисунок 2" descr="1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71479"/>
            <a:ext cx="1643074" cy="1080377"/>
          </a:xfrm>
          <a:prstGeom prst="rect">
            <a:avLst/>
          </a:prstGeom>
        </p:spPr>
      </p:pic>
      <p:pic>
        <p:nvPicPr>
          <p:cNvPr id="4" name="Рисунок 3" descr="2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500042"/>
            <a:ext cx="1857388" cy="1152051"/>
          </a:xfrm>
          <a:prstGeom prst="rect">
            <a:avLst/>
          </a:prstGeom>
        </p:spPr>
      </p:pic>
      <p:pic>
        <p:nvPicPr>
          <p:cNvPr id="5" name="Рисунок 4" descr="3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571480"/>
            <a:ext cx="1847852" cy="1160541"/>
          </a:xfrm>
          <a:prstGeom prst="rect">
            <a:avLst/>
          </a:prstGeo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299602"/>
            <a:ext cx="1366841" cy="2328135"/>
          </a:xfrm>
          <a:prstGeom prst="rect">
            <a:avLst/>
          </a:prstGeom>
        </p:spPr>
      </p:pic>
      <p:pic>
        <p:nvPicPr>
          <p:cNvPr id="7" name="Рисунок 6" descr="КАМЫШ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301016"/>
            <a:ext cx="1647832" cy="2083622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2357430"/>
            <a:ext cx="1898594" cy="1947859"/>
          </a:xfrm>
          <a:prstGeom prst="rect">
            <a:avLst/>
          </a:prstGeom>
        </p:spPr>
      </p:pic>
      <p:pic>
        <p:nvPicPr>
          <p:cNvPr id="9" name="Рисунок 8" descr="КАРАН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857496"/>
            <a:ext cx="1774194" cy="1285884"/>
          </a:xfrm>
          <a:prstGeom prst="rect">
            <a:avLst/>
          </a:prstGeom>
        </p:spPr>
      </p:pic>
      <p:pic>
        <p:nvPicPr>
          <p:cNvPr id="10" name="Рисунок 9" descr="ЛАН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4568510"/>
            <a:ext cx="1714512" cy="1337005"/>
          </a:xfrm>
          <a:prstGeom prst="rect">
            <a:avLst/>
          </a:prstGeom>
        </p:spPr>
      </p:pic>
      <p:pic>
        <p:nvPicPr>
          <p:cNvPr id="11" name="Рисунок 10" descr="ЛЯГУШКА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4498019"/>
            <a:ext cx="2000264" cy="1380027"/>
          </a:xfrm>
          <a:prstGeom prst="rect">
            <a:avLst/>
          </a:prstGeom>
        </p:spPr>
      </p:pic>
      <p:pic>
        <p:nvPicPr>
          <p:cNvPr id="12" name="Рисунок 11" descr="МЫШЬ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488" y="2643182"/>
            <a:ext cx="1571632" cy="1406985"/>
          </a:xfrm>
          <a:prstGeom prst="rect">
            <a:avLst/>
          </a:prstGeom>
        </p:spPr>
      </p:pic>
      <p:pic>
        <p:nvPicPr>
          <p:cNvPr id="13" name="Рисунок 12" descr="ШЛЯП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5142" y="2568406"/>
            <a:ext cx="1787538" cy="1503536"/>
          </a:xfrm>
          <a:prstGeom prst="rect">
            <a:avLst/>
          </a:prstGeom>
        </p:spPr>
      </p:pic>
      <p:pic>
        <p:nvPicPr>
          <p:cNvPr id="14" name="Рисунок 13" descr="0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2357430"/>
            <a:ext cx="1295402" cy="1619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10764 L 0.0559 -0.6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24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04722 -0.27292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3073 -0.33588 " pathEditMode="relative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7.40741E-7 L -0.29133 -0.2625 " pathEditMode="relative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8.14815E-6 L -0.02361 -0.38866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2963E-6 L 0.38594 -0.54584 " pathEditMode="relative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15747 -0.5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40156 -0.35695 " pathEditMode="relative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93889E-18 L -0.07084 -0.5669 " pathEditMode="relative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" y="-2144"/>
            <a:ext cx="9143999" cy="6862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23728" y="33265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Разгадайте ребус и выберите правильный ответ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1484785"/>
            <a:ext cx="13681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1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2132856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1328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Заменили «Л» на 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" y="2751106"/>
            <a:ext cx="2246362" cy="16761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28184" y="3068960"/>
            <a:ext cx="187220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04248" y="3429000"/>
            <a:ext cx="47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29" y="5404579"/>
            <a:ext cx="1696259" cy="1164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166146"/>
            <a:ext cx="1402655" cy="14026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55" y="5061583"/>
            <a:ext cx="1149474" cy="150721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635896" y="1772816"/>
            <a:ext cx="1368152" cy="11304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635896" y="1772816"/>
            <a:ext cx="1368152" cy="12828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9288 -0.309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158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Холодов</dc:creator>
  <cp:lastModifiedBy>user</cp:lastModifiedBy>
  <cp:revision>37</cp:revision>
  <dcterms:created xsi:type="dcterms:W3CDTF">2020-03-26T13:46:40Z</dcterms:created>
  <dcterms:modified xsi:type="dcterms:W3CDTF">2023-10-03T05:53:51Z</dcterms:modified>
</cp:coreProperties>
</file>