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10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dikmi.ru/assets/images/detskie/lyntik/lyntik%2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8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332657"/>
            <a:ext cx="6480720" cy="309634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Путешествие с Лунтиком.</a:t>
            </a:r>
            <a:b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Автоматизация звука Л.</a:t>
            </a:r>
            <a:b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564904"/>
            <a:ext cx="5760640" cy="1872208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Составила: воспитатель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Ястремская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Т.В.</a:t>
            </a:r>
          </a:p>
        </p:txBody>
      </p:sp>
    </p:spTree>
    <p:extLst>
      <p:ext uri="{BB962C8B-B14F-4D97-AF65-F5344CB8AC3E}">
        <p14:creationId xmlns:p14="http://schemas.microsoft.com/office/powerpoint/2010/main" val="2574410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355160" cy="64127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«Составь рассказ»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579296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dirty="0"/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лесной  </a:t>
            </a:r>
            <a:r>
              <a:rPr lang="ru-RU" dirty="0"/>
              <a:t>                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Алла увидела               .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   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пил    из                                      . 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Алла хотела погладить                       , 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но                    ушёл в глубь                                 .</a:t>
            </a:r>
          </a:p>
        </p:txBody>
      </p:sp>
      <p:pic>
        <p:nvPicPr>
          <p:cNvPr id="10244" name="Picture 4" descr="http://img0.liveinternet.ru/images/attach/c/4/129/6/129006690_Japanese_Garden_E___40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519" y="920310"/>
            <a:ext cx="2459498" cy="10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clipartbear.com/resource/moose-clipart/moose-clip-art-vector-moose-6-graphics-image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764704"/>
            <a:ext cx="1570985" cy="146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clipartbear.com/resource/moose-clipart/moose-clip-art-vector-moose-6-graphics-image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4085"/>
            <a:ext cx="1709597" cy="15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img1.liveinternet.ru/images/attach/c/7/97/558/97558899_luzh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437" y="2174917"/>
            <a:ext cx="3693668" cy="113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clipartbear.com/resource/moose-clipart/moose-clip-art-vector-moose-6-graphics-image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00" y="2996952"/>
            <a:ext cx="1631742" cy="151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clipartbear.com/resource/moose-clipart/moose-clip-art-vector-moose-6-graphics-image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09" y="4365104"/>
            <a:ext cx="1769215" cy="164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orldartsme.com/?module=images&amp;act=download&amp;url=forest-trees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375" y="4226660"/>
            <a:ext cx="2865155" cy="22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77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gifr.ru/data/gifs/9/1/a/91afad28c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404664"/>
            <a:ext cx="8388424" cy="14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ds03.infourok.ru/uploads/ex/0312/00013b91-fde78416/hello_html_785174e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467537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84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80.ltalk.ru/16/31/333116/34/9148134/image02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" y="-18004"/>
            <a:ext cx="9143542" cy="687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«Пароход».</a:t>
            </a:r>
            <a:b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Длительно произноси звук Л.</a:t>
            </a:r>
          </a:p>
        </p:txBody>
      </p:sp>
      <p:pic>
        <p:nvPicPr>
          <p:cNvPr id="2052" name="Picture 4" descr="http://www.playcast.ru/uploads/2016/09/10/198528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" y="2156644"/>
            <a:ext cx="2901693" cy="25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52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68208E-6 L 0.64063 0.011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1" y="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920" cy="115212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«Загадочные картинки». Найди и назови все слова со звуком Л.</a:t>
            </a:r>
          </a:p>
        </p:txBody>
      </p:sp>
      <p:pic>
        <p:nvPicPr>
          <p:cNvPr id="3074" name="Picture 2" descr="http://www.svadbuzz.ru/sites/default/files/imagecache/photo-big/users/1/photo/2016/26/Xw3m7VWrBX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38" b="97418" l="1412" r="97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67"/>
          <a:stretch/>
        </p:blipFill>
        <p:spPr bwMode="auto">
          <a:xfrm>
            <a:off x="1469589" y="564309"/>
            <a:ext cx="7988608" cy="706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8-конечная звезда 3"/>
          <p:cNvSpPr/>
          <p:nvPr/>
        </p:nvSpPr>
        <p:spPr>
          <a:xfrm>
            <a:off x="374704" y="1563850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8-конечная звезда 8"/>
          <p:cNvSpPr/>
          <p:nvPr/>
        </p:nvSpPr>
        <p:spPr>
          <a:xfrm>
            <a:off x="1183272" y="1520379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8-конечная звезда 9"/>
          <p:cNvSpPr/>
          <p:nvPr/>
        </p:nvSpPr>
        <p:spPr>
          <a:xfrm>
            <a:off x="299703" y="3546071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1" name="8-конечная звезда 10"/>
          <p:cNvSpPr/>
          <p:nvPr/>
        </p:nvSpPr>
        <p:spPr>
          <a:xfrm>
            <a:off x="3136345" y="2516722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2" name="8-конечная звезда 11"/>
          <p:cNvSpPr/>
          <p:nvPr/>
        </p:nvSpPr>
        <p:spPr>
          <a:xfrm>
            <a:off x="2104660" y="2560939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4" name="8-конечная звезда 13"/>
          <p:cNvSpPr/>
          <p:nvPr/>
        </p:nvSpPr>
        <p:spPr>
          <a:xfrm>
            <a:off x="1155392" y="2583425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8-конечная звезда 14"/>
          <p:cNvSpPr/>
          <p:nvPr/>
        </p:nvSpPr>
        <p:spPr>
          <a:xfrm>
            <a:off x="299703" y="2520093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6" name="8-конечная звезда 15"/>
          <p:cNvSpPr/>
          <p:nvPr/>
        </p:nvSpPr>
        <p:spPr>
          <a:xfrm>
            <a:off x="1183272" y="3546071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7" name="8-конечная звезда 16"/>
          <p:cNvSpPr/>
          <p:nvPr/>
        </p:nvSpPr>
        <p:spPr>
          <a:xfrm>
            <a:off x="3074037" y="1520379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8" name="8-конечная звезда 17"/>
          <p:cNvSpPr/>
          <p:nvPr/>
        </p:nvSpPr>
        <p:spPr>
          <a:xfrm>
            <a:off x="2156981" y="1536244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8-конечная звезда 18"/>
          <p:cNvSpPr/>
          <p:nvPr/>
        </p:nvSpPr>
        <p:spPr>
          <a:xfrm>
            <a:off x="687600" y="4529529"/>
            <a:ext cx="648072" cy="648072"/>
          </a:xfrm>
          <a:prstGeom prst="star8">
            <a:avLst/>
          </a:prstGeom>
          <a:solidFill>
            <a:srgbClr val="DA3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3070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424936" cy="126876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«Путаница».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Собери слова.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507288" cy="5400600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best-intex.com.ua/img/cms/Lunti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0" y="2780928"/>
            <a:ext cx="3047612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213937"/>
              </p:ext>
            </p:extLst>
          </p:nvPr>
        </p:nvGraphicFramePr>
        <p:xfrm>
          <a:off x="107504" y="1916832"/>
          <a:ext cx="3312366" cy="792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3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100" name="Picture 4" descr="http://picstv.ru/images/326192_kartinki-baby-kapy-iz-lunti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44" y="2894174"/>
            <a:ext cx="3836356" cy="38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177939"/>
              </p:ext>
            </p:extLst>
          </p:nvPr>
        </p:nvGraphicFramePr>
        <p:xfrm>
          <a:off x="5292080" y="1988840"/>
          <a:ext cx="2880320" cy="792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3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21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«Где живут слова». Распредели слова по домикам.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521950"/>
              </p:ext>
            </p:extLst>
          </p:nvPr>
        </p:nvGraphicFramePr>
        <p:xfrm>
          <a:off x="531550" y="3450933"/>
          <a:ext cx="1656183" cy="478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385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22" name="Picture 2" descr="http://velikiynovgorod.ru/upload/iblock/0c9/0c96a7928cefacf937f93e3fd843d5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" y="967377"/>
            <a:ext cx="2699792" cy="24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amproject43.ru/wp-content/uploads/2016/04/zPTUrLkijV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98125" l="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74310"/>
            <a:ext cx="2669940" cy="266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picstv.ru/images/2412925_domik-risunok-p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12371"/>
            <a:ext cx="2648762" cy="239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3169592"/>
              </p:ext>
            </p:extLst>
          </p:nvPr>
        </p:nvGraphicFramePr>
        <p:xfrm>
          <a:off x="3347864" y="3466200"/>
          <a:ext cx="1656183" cy="514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8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222362"/>
              </p:ext>
            </p:extLst>
          </p:nvPr>
        </p:nvGraphicFramePr>
        <p:xfrm>
          <a:off x="6228184" y="3544251"/>
          <a:ext cx="1656183" cy="514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8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28" name="Picture 8" descr="https://fs00.infourok.ru/images/doc/154/178312/hello_html_4ed4ba0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66" y="3996095"/>
            <a:ext cx="2325828" cy="272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clipartix.com/wp-content/uploads/2016/04/Chipmunk-clipart-7-squirrel-clipart-free-clip-art-images-clipartwiz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70566" y="4164923"/>
            <a:ext cx="2438972" cy="248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avibirds.com/platen/Middelste%20Bonte%20Spechtm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40" b="98082" l="3800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706" y="4232758"/>
            <a:ext cx="3217437" cy="234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5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33 -0.03516 L -0.31997 -0.480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22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4 -0.16397 L 0.03784 -0.28886 C 0.03784 -0.34505 0.10677 -0.41397 0.16284 -0.41397 L 0.28784 -0.41397 " pathEditMode="relative" rAng="0" ptsTypes="FfFF">
                                      <p:cBhvr>
                                        <p:cTn id="21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42276E-6 L -0.01719 -0.424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" y="-21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likiynovgorod.ru/upload/iblock/0c9/0c96a7928cefacf937f93e3fd843d513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2880320" cy="26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40347"/>
            <a:ext cx="2646363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92" y="540574"/>
            <a:ext cx="267017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925966"/>
              </p:ext>
            </p:extLst>
          </p:nvPr>
        </p:nvGraphicFramePr>
        <p:xfrm>
          <a:off x="683568" y="3150961"/>
          <a:ext cx="1656183" cy="478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385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9677788"/>
              </p:ext>
            </p:extLst>
          </p:nvPr>
        </p:nvGraphicFramePr>
        <p:xfrm>
          <a:off x="3851920" y="3210749"/>
          <a:ext cx="1719225" cy="518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3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895299"/>
              </p:ext>
            </p:extLst>
          </p:nvPr>
        </p:nvGraphicFramePr>
        <p:xfrm>
          <a:off x="6804248" y="3210749"/>
          <a:ext cx="1656183" cy="514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8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150" name="Picture 6" descr="https://thecliparts.com/wp-content/uploads/2016/04/free-moose-clipart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34" y="3861048"/>
            <a:ext cx="2567080" cy="291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clipartmania.ru/uploads/gallery/main/452/pigeon-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10" y="4101131"/>
            <a:ext cx="2626027" cy="243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surafishing.ru/wp-content/uploads/2015/11/Peregrine_Falcon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" b="95455" l="2727" r="9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" y="3840167"/>
            <a:ext cx="2927620" cy="292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0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12673E-6 L -0.34323 -0.42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0" y="-211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12673E-6 L -0.16441 3.12673E-6 C -0.2382 3.12673E-6 -0.32865 -0.11957 -0.32865 -0.21647 L -0.32865 -0.4327 " pathEditMode="relative" rAng="0" ptsTypes="FfFF">
                                      <p:cBhvr>
                                        <p:cTn id="20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-21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19981E-6 L 0.66077 -0.4199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8" y="-209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«Подбери признак» 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Какой? Какая? Какое?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http://2.bp.blogspot.com/-omskfb0pksY/UurrijVQRcI/AAAAAAAAAVY/UUrYRsrI2fU/s1600/png_kurt_rasulehasret+(3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403093" cy="537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g-fotki.yandex.ru/get/6829/16969765.23b/0_91101_21490ff6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58538"/>
            <a:ext cx="2982038" cy="549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s://cdn.pixabay.com/photo/2014/03/25/15/18/cloud-296440__34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cdn.pixabay.com/photo/2014/03/25/15/18/cloud-296440__34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cdn.pixabay.com/photo/2014/03/25/15/18/cloud-296440__340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cdn.pixabay.com/photo/2014/03/25/15/18/cloud-296440__34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https://cdn.pixabay.com/photo/2014/03/25/15/18/cloud-296440__340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6" descr="https://cdn.pixabay.com/photo/2014/03/25/15/18/cloud-296440__340.p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6" name="Picture 18" descr="http://www.clipartbest.com/cliparts/Kcn/oBL/KcnoBLk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79706" y="1947649"/>
            <a:ext cx="5984587" cy="328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6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96944" cy="63408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«Повар»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200" name="Picture 8" descr="https://thumbs.dreamstime.com/z/%D0%BA%D1%83%D0%B2%D1%88%D0%B8%D0%BD-%D0%B0%D0%BF%D0%B5-%D1%8C%D1%81%D0%B8%D0%BD%D0%BE%D0%B2%D0%BE%D0%B3%D0%BE-%D1%81%D0%BE%D0%BA%D0%B0-292859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85" b="91538" l="15175" r="82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6" t="6701" r="16749" b="8967"/>
          <a:stretch/>
        </p:blipFill>
        <p:spPr bwMode="auto">
          <a:xfrm>
            <a:off x="528952" y="332656"/>
            <a:ext cx="1552673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highaltituderhubarb.com/SiteImages/pie%2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3" y="2685569"/>
            <a:ext cx="2543944" cy="172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all4design.ru/uploads/images/Food/preview/Food_697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6000" r="8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9" y="4472275"/>
            <a:ext cx="2385725" cy="23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thetomatos.com/wp-content/uploads/2016/02/apples-png-images-pictures-cliparts-3-842x10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61263"/>
            <a:ext cx="4086454" cy="496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s://d3ui957tjb5bqd.cloudfront.net/images/screenshots/products/11/116/116439/wwaqyet5vctsckw2jco6fz3kjs3dyzzbpbyhvpbwnmoutqfgyfq29sxg7hm2losw-f.jpg?140083733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3" b="95798" l="470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75" y="435192"/>
            <a:ext cx="6116960" cy="642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s://img-fotki.yandex.ru/get/9804/268096604.121/0_122eff_62530fed_L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688" y="965447"/>
            <a:ext cx="4536504" cy="536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40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tum/lil/liltum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static.trendme.net/temp/thumbs/580-480-3-90/tatoo-predmeti_Predmeti_full_2111_22627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379672"/>
            <a:ext cx="55245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bs.twimg.com/profile_images/378800000330059639/7b965b98e0c99f74f8382b2388498c9c_400x400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100000" l="25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976" y="548680"/>
            <a:ext cx="5197192" cy="519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xn----7sbbhdos3a5ck2l.xn--p1ai/wp-content/uploads/2017/02/%D1%81%D0%B2%D0%B5%D0%BA%D0%BB%D0%B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5" b="97750" l="1979" r="97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8769"/>
            <a:ext cx="4401410" cy="606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thetomatos.com/wp-content/uploads/2016/02/purple-eggplant-fre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80" y="387616"/>
            <a:ext cx="3767162" cy="531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78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135</Words>
  <Application>Microsoft Office PowerPoint</Application>
  <PresentationFormat>Экран (4:3)</PresentationFormat>
  <Paragraphs>41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Путешествие с Лунтиком. Автоматизация звука Л. </vt:lpstr>
      <vt:lpstr>Упражнение «Пароход».  Длительно произноси звук Л.</vt:lpstr>
      <vt:lpstr>Упражнение «Загадочные картинки». Найди и назови все слова со звуком Л.</vt:lpstr>
      <vt:lpstr>Упражнение «Путаница».  Собери слова.</vt:lpstr>
      <vt:lpstr>Упражнение «Где живут слова». Распредели слова по домикам.</vt:lpstr>
      <vt:lpstr>Презентация PowerPoint</vt:lpstr>
      <vt:lpstr>Упражнение «Подбери признак»  Какой? Какая? Какое?</vt:lpstr>
      <vt:lpstr>Упражнение «Повар»</vt:lpstr>
      <vt:lpstr>Презентация PowerPoint</vt:lpstr>
      <vt:lpstr>Упражнение «Составь рассказ»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с Лунтиком Автоматизация звука Л в словах и предложениях</dc:title>
  <dc:creator>Катя</dc:creator>
  <cp:lastModifiedBy>user</cp:lastModifiedBy>
  <cp:revision>26</cp:revision>
  <dcterms:created xsi:type="dcterms:W3CDTF">2017-04-17T12:57:18Z</dcterms:created>
  <dcterms:modified xsi:type="dcterms:W3CDTF">2023-10-03T05:55:31Z</dcterms:modified>
</cp:coreProperties>
</file>