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9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216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7050"/>
            <a:ext cx="9144000" cy="5157000"/>
          </a:xfrm>
          <a:prstGeom prst="frame">
            <a:avLst>
              <a:gd name="adj1" fmla="val 2156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79912" y="4968000"/>
            <a:ext cx="1571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oineverova.usoz.ru</a:t>
            </a:r>
            <a:endParaRPr lang="ru-RU" sz="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rgbClr val="002060"/>
            </a:solidFill>
            <a:prstDash val="solid"/>
          </a:ln>
          <a:blipFill>
            <a:blip r:embed="rId13"/>
            <a:stretch>
              <a:fillRect/>
            </a:stretch>
          </a:blip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gif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gif"/><Relationship Id="rId46" Type="http://schemas.openxmlformats.org/officeDocument/2006/relationships/image" Target="../media/image49.pn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jpe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jpe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dn.mysitemyway.com/etc-mysitemyway/icons/legacy-previews/icons-256/simple-red-square-icons-arrows/128458-simple-red-square-icon-arrows-double-arrowhead-left.png" TargetMode="External"/><Relationship Id="rId13" Type="http://schemas.openxmlformats.org/officeDocument/2006/relationships/hyperlink" Target="http://img-fotki.yandex.ru/get/6424/47407354.a5f/0_110378_35c4d936_orig.png" TargetMode="External"/><Relationship Id="rId18" Type="http://schemas.openxmlformats.org/officeDocument/2006/relationships/image" Target="../media/image5.png"/><Relationship Id="rId26" Type="http://schemas.openxmlformats.org/officeDocument/2006/relationships/hyperlink" Target="http://nachalo4ka.ru/wp-content/uploads/2014/05/MUHA_TSOKOTUHA.png" TargetMode="External"/><Relationship Id="rId39" Type="http://schemas.openxmlformats.org/officeDocument/2006/relationships/hyperlink" Target="http://static.wixstatic.com/media/7f7942_d0cd0248a5ac4e8da1f9101796f15caf.png" TargetMode="External"/><Relationship Id="rId3" Type="http://schemas.openxmlformats.org/officeDocument/2006/relationships/hyperlink" Target="http://www.cliparthut.com/clip-arts/501/gold-coins-501316.jpg" TargetMode="External"/><Relationship Id="rId21" Type="http://schemas.openxmlformats.org/officeDocument/2006/relationships/hyperlink" Target="http://cica.ucoz.net/_ph/5/2/645797446.png" TargetMode="External"/><Relationship Id="rId34" Type="http://schemas.openxmlformats.org/officeDocument/2006/relationships/hyperlink" Target="http://www.viace.co/wp-content/uploads/layerslider/Icons/clothing23.png" TargetMode="External"/><Relationship Id="rId7" Type="http://schemas.openxmlformats.org/officeDocument/2006/relationships/hyperlink" Target="http://cdn.mysitemyway.com/etc-mysitemyway/icons/legacy-previews/icons/simple-red-square-icons-alphanumeric/128127-simple-red-square-icon-alphanumeric-crossing.png" TargetMode="External"/><Relationship Id="rId12" Type="http://schemas.openxmlformats.org/officeDocument/2006/relationships/hyperlink" Target="http://static2.keep4u.ru/2011/04/12/eab473cfc9e4b89422bb8a2ce0a2e46e.png" TargetMode="External"/><Relationship Id="rId17" Type="http://schemas.openxmlformats.org/officeDocument/2006/relationships/slide" Target="slide1.xml"/><Relationship Id="rId25" Type="http://schemas.openxmlformats.org/officeDocument/2006/relationships/hyperlink" Target="http://img-fotki.yandex.ru/get/5007/oli-el.13f/0_57a26_a0e7f6e2_XL" TargetMode="External"/><Relationship Id="rId33" Type="http://schemas.openxmlformats.org/officeDocument/2006/relationships/hyperlink" Target="http://images.123hdwallpapers.com/20150509/tinkerbell-flying-1197x1737.png" TargetMode="External"/><Relationship Id="rId38" Type="http://schemas.openxmlformats.org/officeDocument/2006/relationships/hyperlink" Target="http://img15.deviantart.net/f26d/i/2012/169/b/6/sweet_pink_flowers_png_by_melissa_tm-d540ev1.png" TargetMode="External"/><Relationship Id="rId2" Type="http://schemas.openxmlformats.org/officeDocument/2006/relationships/hyperlink" Target="http://www.freeppt.net/background/greenish-wallpaper-backgrounds-for-powerpoint.jpg" TargetMode="External"/><Relationship Id="rId16" Type="http://schemas.openxmlformats.org/officeDocument/2006/relationships/image" Target="../media/image8.png"/><Relationship Id="rId20" Type="http://schemas.openxmlformats.org/officeDocument/2006/relationships/hyperlink" Target="http://media.nn.ru/data/ufiles/1/36/78/3367805.Leopol-d.png" TargetMode="External"/><Relationship Id="rId29" Type="http://schemas.openxmlformats.org/officeDocument/2006/relationships/hyperlink" Target="http://www.bsz-freital.de/KAU/images/abiene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andex.ru/images/search?cbir_id=f6h--oQUlew86i7JggTGHA&amp;text=&amp;url=&amp;img_url=http://dmtinc.cl/imagenes/zwEYn.png&amp;pos=11&amp;rpt=imagelike&amp;_=1447995500441" TargetMode="External"/><Relationship Id="rId11" Type="http://schemas.openxmlformats.org/officeDocument/2006/relationships/hyperlink" Target="http://s3.pic4you.ru/allimage/y2013/12-30/24687/4088959-thumb.png" TargetMode="External"/><Relationship Id="rId24" Type="http://schemas.openxmlformats.org/officeDocument/2006/relationships/hyperlink" Target="http://www.arinasorokina.ru/wp-content/uploads/2012/05/clipart_19.png" TargetMode="External"/><Relationship Id="rId32" Type="http://schemas.openxmlformats.org/officeDocument/2006/relationships/hyperlink" Target="http://abali.ru/wp-content/uploads/2015/09/fixik_shpulya.png" TargetMode="External"/><Relationship Id="rId37" Type="http://schemas.openxmlformats.org/officeDocument/2006/relationships/hyperlink" Target="http://img2.wikia.nocookie.net/__cb20140105032014/disney/images/f/ff/Mowgli_diamond.png" TargetMode="External"/><Relationship Id="rId40" Type="http://schemas.openxmlformats.org/officeDocument/2006/relationships/hyperlink" Target="http://www.fingartprint.com/images/kiss.png" TargetMode="External"/><Relationship Id="rId5" Type="http://schemas.openxmlformats.org/officeDocument/2006/relationships/hyperlink" Target="http://verniedruzaj.ucoz.ru/screenshot3/tm_igra.png" TargetMode="External"/><Relationship Id="rId15" Type="http://schemas.openxmlformats.org/officeDocument/2006/relationships/hyperlink" Target="http://pngimg.com/upload/small/badminton_PNG10441.png" TargetMode="External"/><Relationship Id="rId23" Type="http://schemas.openxmlformats.org/officeDocument/2006/relationships/hyperlink" Target="http://danlik.ru/wp-content/uploads/bfi_thumb/Porosjonok-2yfpnoijjlhtnra050xlog.png" TargetMode="External"/><Relationship Id="rId28" Type="http://schemas.openxmlformats.org/officeDocument/2006/relationships/hyperlink" Target="http://nachalo4ka.ru/wp-content/uploads/2014/08/09.png" TargetMode="External"/><Relationship Id="rId36" Type="http://schemas.openxmlformats.org/officeDocument/2006/relationships/hyperlink" Target="http://img-fotki.yandex.ru/get/6710/36014149.224/0_881e5_89f369f5_M.png?share=og" TargetMode="External"/><Relationship Id="rId10" Type="http://schemas.openxmlformats.org/officeDocument/2006/relationships/hyperlink" Target="http://img-fotki.yandex.ru/get/9091/16969765.1a9/0_80acd_3e160bd4_orig.png" TargetMode="External"/><Relationship Id="rId19" Type="http://schemas.openxmlformats.org/officeDocument/2006/relationships/hyperlink" Target="http://img1.liveinternet.ru/images/attach/c/6/93/710/93710423_large_27.png" TargetMode="External"/><Relationship Id="rId31" Type="http://schemas.openxmlformats.org/officeDocument/2006/relationships/hyperlink" Target="http://www.playcast.ru/uploads/2014/09/05/9734863.png" TargetMode="External"/><Relationship Id="rId4" Type="http://schemas.openxmlformats.org/officeDocument/2006/relationships/hyperlink" Target="http://lujayka.com/uploads/posts/2009-10/1256903206_otlichiya4.jpg" TargetMode="External"/><Relationship Id="rId9" Type="http://schemas.openxmlformats.org/officeDocument/2006/relationships/hyperlink" Target="http://dreamstore.com.ua/i/products/54106.jpg" TargetMode="External"/><Relationship Id="rId14" Type="http://schemas.openxmlformats.org/officeDocument/2006/relationships/hyperlink" Target="http://svekruhaod.com.ua/bulya/wp-content/uploads/2014/05/%D0%9C%D1%8F%D1%87%D0%B8%D0%BA.png" TargetMode="External"/><Relationship Id="rId22" Type="http://schemas.openxmlformats.org/officeDocument/2006/relationships/hyperlink" Target="http://media1.fanparty.ru/fanclubs/rio/gallery/888775_rio.png" TargetMode="External"/><Relationship Id="rId27" Type="http://schemas.openxmlformats.org/officeDocument/2006/relationships/hyperlink" Target="http://yoursmileys.ru/ismile/butterfly/i33005.png" TargetMode="External"/><Relationship Id="rId30" Type="http://schemas.openxmlformats.org/officeDocument/2006/relationships/hyperlink" Target="http://img-fotki.yandex.ru/get/4407/valenta-mog.1de/0_7c608_9901df77_orig.png" TargetMode="External"/><Relationship Id="rId35" Type="http://schemas.openxmlformats.org/officeDocument/2006/relationships/hyperlink" Target="http://cdn58.printdirect.ru/cache/product/5c/ee/1271840/tov/all/400z400_front_35_0_0_0_f5634dec1b3a4d475cb4ea5c93a2607f.jpg?rnd=12811143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запл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211710"/>
            <a:ext cx="2838450" cy="2038350"/>
          </a:xfrm>
          <a:prstGeom prst="rect">
            <a:avLst/>
          </a:prstGeom>
        </p:spPr>
      </p:pic>
      <p:pic>
        <p:nvPicPr>
          <p:cNvPr id="12" name="Picture 2" descr="https://midnightopheliac.files.wordpress.com/2013/12/lc-80le632u_ho.jp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23728" y="1995686"/>
            <a:ext cx="4626024" cy="2807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11510"/>
            <a:ext cx="6046440" cy="14239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Испорченный телевизор</a:t>
            </a:r>
            <a:r>
              <a:rPr lang="ru-RU" sz="600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Игра «Найди 25 отличий»</a:t>
            </a:r>
            <a:endParaRPr lang="ru-RU" sz="3600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" name="Рисунок 18" descr="56949508806ca2d9de57b8b36d3835c62d63b2071d7_b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4515966"/>
            <a:ext cx="555525" cy="555526"/>
          </a:xfrm>
          <a:prstGeom prst="rect">
            <a:avLst/>
          </a:prstGeom>
        </p:spPr>
      </p:pic>
      <p:pic>
        <p:nvPicPr>
          <p:cNvPr id="20" name="Рисунок 19" descr="0_5350a_784b5909_XXL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532440" y="4608512"/>
            <a:ext cx="483518" cy="483518"/>
          </a:xfrm>
          <a:prstGeom prst="rect">
            <a:avLst/>
          </a:prstGeom>
        </p:spPr>
      </p:pic>
      <p:pic>
        <p:nvPicPr>
          <p:cNvPr id="4098" name="Picture 2" descr="http://img-fotki.yandex.ru/get/9091/16969765.1a9/0_80acd_3e160bd4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139702"/>
            <a:ext cx="3724277" cy="216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пл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1510"/>
            <a:ext cx="2838450" cy="2038350"/>
          </a:xfrm>
          <a:prstGeom prst="rect">
            <a:avLst/>
          </a:prstGeom>
        </p:spPr>
      </p:pic>
      <p:pic>
        <p:nvPicPr>
          <p:cNvPr id="5" name="Picture 2" descr="https://midnightopheliac.files.wordpress.com/2013/12/lc-80le632u_ho.jp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2000" y="339502"/>
            <a:ext cx="8802000" cy="4320000"/>
          </a:xfrm>
          <a:prstGeom prst="rect">
            <a:avLst/>
          </a:prstGeom>
          <a:noFill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95536" y="1059862"/>
            <a:ext cx="8496944" cy="2520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Внимательно рассмотри  левую и правую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часть экрана.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Найди 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25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отличий.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Левой кнопкой мышки кликни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по предмету, которого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нет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на противоположной части.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Результат поиска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отображается на экране и под ним. 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514350" indent="-514350" algn="ctr">
              <a:buNone/>
            </a:pPr>
            <a:endParaRPr lang="ru-RU" sz="800" b="1" dirty="0" smtClean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514350" indent="-514350" algn="ctr">
              <a:buNone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Желаю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удачи!</a:t>
            </a:r>
          </a:p>
          <a:p>
            <a:pPr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413251"/>
            <a:ext cx="3240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</a:rPr>
              <a:t>ПРАВИЛА ИГРЫ</a:t>
            </a:r>
          </a:p>
        </p:txBody>
      </p:sp>
      <p:pic>
        <p:nvPicPr>
          <p:cNvPr id="8" name="Рисунок 7" descr="0_5350a_784b5909_XXL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532440" y="4608512"/>
            <a:ext cx="483518" cy="48351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https://midnightopheliac.files.wordpress.com/2013/12/lc-80le632u_ho.jp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2000" y="339502"/>
            <a:ext cx="8802000" cy="4320000"/>
          </a:xfrm>
          <a:prstGeom prst="rect">
            <a:avLst/>
          </a:prstGeom>
          <a:noFill/>
        </p:spPr>
      </p:pic>
      <p:pic>
        <p:nvPicPr>
          <p:cNvPr id="6" name="Рисунок 5" descr="gold-coins-501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4448" y="4155926"/>
            <a:ext cx="318097" cy="396000"/>
          </a:xfrm>
          <a:prstGeom prst="rect">
            <a:avLst/>
          </a:prstGeom>
        </p:spPr>
      </p:pic>
      <p:pic>
        <p:nvPicPr>
          <p:cNvPr id="47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32440" y="4587974"/>
            <a:ext cx="504056" cy="50405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87524" y="21853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Найди 25 отличий на левой и правой части экрана  </a:t>
            </a:r>
            <a:endParaRPr lang="ru-RU" sz="2000" b="1" dirty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6" name="Рисунок 55" descr="gold-coins-5013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000" y="4572000"/>
            <a:ext cx="298983" cy="360000"/>
          </a:xfrm>
          <a:prstGeom prst="rect">
            <a:avLst/>
          </a:prstGeom>
        </p:spPr>
      </p:pic>
      <p:pic>
        <p:nvPicPr>
          <p:cNvPr id="68" name="Рисунок 67" descr="gold-coins-5013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800000" y="4155926"/>
            <a:ext cx="384627" cy="432048"/>
          </a:xfrm>
          <a:prstGeom prst="rect">
            <a:avLst/>
          </a:prstGeom>
        </p:spPr>
      </p:pic>
      <p:pic>
        <p:nvPicPr>
          <p:cNvPr id="70" name="Рисунок 69" descr="gold-coins-501316.jpg"/>
          <p:cNvPicPr>
            <a:picLocks noChangeAspect="1"/>
          </p:cNvPicPr>
          <p:nvPr/>
        </p:nvPicPr>
        <p:blipFill>
          <a:blip r:embed="rId8" cstate="print"/>
          <a:srcRect l="-15182" b="16667"/>
          <a:stretch>
            <a:fillRect/>
          </a:stretch>
        </p:blipFill>
        <p:spPr>
          <a:xfrm>
            <a:off x="2051720" y="4660030"/>
            <a:ext cx="274786" cy="360000"/>
          </a:xfrm>
          <a:prstGeom prst="rect">
            <a:avLst/>
          </a:prstGeom>
        </p:spPr>
      </p:pic>
      <p:pic>
        <p:nvPicPr>
          <p:cNvPr id="71" name="Рисунок 70" descr="gold-coins-5013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16000" y="4731990"/>
            <a:ext cx="288032" cy="248755"/>
          </a:xfrm>
          <a:prstGeom prst="rect">
            <a:avLst/>
          </a:prstGeom>
        </p:spPr>
      </p:pic>
      <p:pic>
        <p:nvPicPr>
          <p:cNvPr id="72" name="Рисунок 71" descr="gold-coins-5013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48000" y="4608000"/>
            <a:ext cx="292931" cy="396000"/>
          </a:xfrm>
          <a:prstGeom prst="rect">
            <a:avLst/>
          </a:prstGeom>
        </p:spPr>
      </p:pic>
      <p:pic>
        <p:nvPicPr>
          <p:cNvPr id="75" name="Рисунок 74" descr="gold-coins-50131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2200" y="4515966"/>
            <a:ext cx="484105" cy="504000"/>
          </a:xfrm>
          <a:prstGeom prst="rect">
            <a:avLst/>
          </a:prstGeom>
        </p:spPr>
      </p:pic>
      <p:pic>
        <p:nvPicPr>
          <p:cNvPr id="76" name="Рисунок 75" descr="gold-coins-50131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7272000" y="4299942"/>
            <a:ext cx="461999" cy="720000"/>
          </a:xfrm>
          <a:prstGeom prst="rect">
            <a:avLst/>
          </a:prstGeom>
        </p:spPr>
      </p:pic>
      <p:pic>
        <p:nvPicPr>
          <p:cNvPr id="79" name="Рисунок 78" descr="gold-coins-50131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40352" y="4372022"/>
            <a:ext cx="505893" cy="648000"/>
          </a:xfrm>
          <a:prstGeom prst="rect">
            <a:avLst/>
          </a:prstGeom>
        </p:spPr>
      </p:pic>
      <p:pic>
        <p:nvPicPr>
          <p:cNvPr id="83" name="Рисунок 82" descr="gold-coins-50131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44008" y="4644000"/>
            <a:ext cx="432048" cy="432048"/>
          </a:xfrm>
          <a:prstGeom prst="rect">
            <a:avLst/>
          </a:prstGeom>
        </p:spPr>
      </p:pic>
      <p:pic>
        <p:nvPicPr>
          <p:cNvPr id="87" name="Рисунок 86" descr="gold-coins-50131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8000" y="4155926"/>
            <a:ext cx="360000" cy="360000"/>
          </a:xfrm>
          <a:prstGeom prst="rect">
            <a:avLst/>
          </a:prstGeom>
        </p:spPr>
      </p:pic>
      <p:pic>
        <p:nvPicPr>
          <p:cNvPr id="92" name="Рисунок 91" descr="gold-coins-50131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16000" y="4803998"/>
            <a:ext cx="281250" cy="180000"/>
          </a:xfrm>
          <a:prstGeom prst="rect">
            <a:avLst/>
          </a:prstGeom>
        </p:spPr>
      </p:pic>
      <p:pic>
        <p:nvPicPr>
          <p:cNvPr id="50" name="Рисунок 49" descr="gold-coins-501316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1548000" y="4443958"/>
            <a:ext cx="468003" cy="504000"/>
          </a:xfrm>
          <a:prstGeom prst="rect">
            <a:avLst/>
          </a:prstGeom>
        </p:spPr>
      </p:pic>
      <p:pic>
        <p:nvPicPr>
          <p:cNvPr id="51" name="Рисунок 50" descr="gold-coins-501316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47864" y="4731990"/>
            <a:ext cx="277230" cy="277230"/>
          </a:xfrm>
          <a:prstGeom prst="rect">
            <a:avLst/>
          </a:prstGeom>
        </p:spPr>
      </p:pic>
      <p:pic>
        <p:nvPicPr>
          <p:cNvPr id="53" name="Рисунок 52" descr="gold-coins-501316.jpg"/>
          <p:cNvPicPr>
            <a:picLocks noChangeAspect="1"/>
          </p:cNvPicPr>
          <p:nvPr/>
        </p:nvPicPr>
        <p:blipFill>
          <a:blip r:embed="rId19" cstate="print"/>
          <a:srcRect l="16667" r="16667"/>
          <a:stretch>
            <a:fillRect/>
          </a:stretch>
        </p:blipFill>
        <p:spPr>
          <a:xfrm>
            <a:off x="8172400" y="4299942"/>
            <a:ext cx="522704" cy="720000"/>
          </a:xfrm>
          <a:prstGeom prst="rect">
            <a:avLst/>
          </a:prstGeom>
        </p:spPr>
      </p:pic>
      <p:pic>
        <p:nvPicPr>
          <p:cNvPr id="54" name="Рисунок 53" descr="gold-coins-501316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175090" y="4166728"/>
            <a:ext cx="277230" cy="277230"/>
          </a:xfrm>
          <a:prstGeom prst="rect">
            <a:avLst/>
          </a:prstGeom>
        </p:spPr>
      </p:pic>
      <p:pic>
        <p:nvPicPr>
          <p:cNvPr id="55" name="Рисунок 54" descr="gold-coins-501316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flipH="1">
            <a:off x="2843848" y="4680000"/>
            <a:ext cx="360000" cy="360000"/>
          </a:xfrm>
          <a:prstGeom prst="rect">
            <a:avLst/>
          </a:prstGeom>
        </p:spPr>
      </p:pic>
      <p:pic>
        <p:nvPicPr>
          <p:cNvPr id="57" name="Рисунок 56" descr="gold-coins-501316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flipH="1">
            <a:off x="2051720" y="4155926"/>
            <a:ext cx="432000" cy="432000"/>
          </a:xfrm>
          <a:prstGeom prst="rect">
            <a:avLst/>
          </a:prstGeom>
        </p:spPr>
      </p:pic>
      <p:pic>
        <p:nvPicPr>
          <p:cNvPr id="58" name="Рисунок 57" descr="gold-coins-501316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230874" y="4680000"/>
            <a:ext cx="277230" cy="335594"/>
          </a:xfrm>
          <a:prstGeom prst="rect">
            <a:avLst/>
          </a:prstGeom>
        </p:spPr>
      </p:pic>
      <p:pic>
        <p:nvPicPr>
          <p:cNvPr id="59" name="Рисунок 58" descr="gold-coins-501316.jpg"/>
          <p:cNvPicPr>
            <a:picLocks noChangeAspect="1"/>
          </p:cNvPicPr>
          <p:nvPr/>
        </p:nvPicPr>
        <p:blipFill>
          <a:blip r:embed="rId24" cstate="print"/>
          <a:srcRect l="12408" r="29197"/>
          <a:stretch>
            <a:fillRect/>
          </a:stretch>
        </p:blipFill>
        <p:spPr>
          <a:xfrm flipH="1">
            <a:off x="1152000" y="4227934"/>
            <a:ext cx="334544" cy="756000"/>
          </a:xfrm>
          <a:prstGeom prst="rect">
            <a:avLst/>
          </a:prstGeom>
        </p:spPr>
      </p:pic>
      <p:pic>
        <p:nvPicPr>
          <p:cNvPr id="60" name="Рисунок 59" descr="gold-coins-501316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 flipH="1">
            <a:off x="144000" y="4155982"/>
            <a:ext cx="353379" cy="504000"/>
          </a:xfrm>
          <a:prstGeom prst="rect">
            <a:avLst/>
          </a:prstGeom>
        </p:spPr>
      </p:pic>
      <p:pic>
        <p:nvPicPr>
          <p:cNvPr id="61" name="Рисунок 60" descr="gold-coins-501316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 flipH="1">
            <a:off x="252000" y="4587973"/>
            <a:ext cx="366000" cy="360000"/>
          </a:xfrm>
          <a:prstGeom prst="rect">
            <a:avLst/>
          </a:prstGeom>
        </p:spPr>
      </p:pic>
      <p:pic>
        <p:nvPicPr>
          <p:cNvPr id="62" name="Рисунок 61" descr="gold-coins-501316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948264" y="4408022"/>
            <a:ext cx="244800" cy="612000"/>
          </a:xfrm>
          <a:prstGeom prst="rect">
            <a:avLst/>
          </a:prstGeom>
        </p:spPr>
      </p:pic>
      <p:pic>
        <p:nvPicPr>
          <p:cNvPr id="63" name="Рисунок 62" descr="gold-coins-501316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 flipH="1">
            <a:off x="2448000" y="4587974"/>
            <a:ext cx="222024" cy="432048"/>
          </a:xfrm>
          <a:prstGeom prst="rect">
            <a:avLst/>
          </a:prstGeom>
        </p:spPr>
      </p:pic>
      <p:pic>
        <p:nvPicPr>
          <p:cNvPr id="64" name="Рисунок 63" descr="gold-coins-501316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 flipH="1">
            <a:off x="4235067" y="4653007"/>
            <a:ext cx="336933" cy="367015"/>
          </a:xfrm>
          <a:prstGeom prst="rect">
            <a:avLst/>
          </a:prstGeom>
        </p:spPr>
      </p:pic>
      <p:grpSp>
        <p:nvGrpSpPr>
          <p:cNvPr id="82" name="Группа 81"/>
          <p:cNvGrpSpPr/>
          <p:nvPr/>
        </p:nvGrpSpPr>
        <p:grpSpPr>
          <a:xfrm>
            <a:off x="324000" y="432000"/>
            <a:ext cx="8489023" cy="3561916"/>
            <a:chOff x="323528" y="442946"/>
            <a:chExt cx="8489023" cy="3561916"/>
          </a:xfrm>
        </p:grpSpPr>
        <p:pic>
          <p:nvPicPr>
            <p:cNvPr id="32" name="Picture 2" descr="http://boombob.ru/img/picture/May/17/897ff6f904e7995d2779df4317066321/3.jp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24000" y="468000"/>
              <a:ext cx="4240551" cy="3528000"/>
            </a:xfrm>
            <a:prstGeom prst="rect">
              <a:avLst/>
            </a:prstGeom>
            <a:noFill/>
          </p:spPr>
        </p:pic>
        <p:pic>
          <p:nvPicPr>
            <p:cNvPr id="33" name="Picture 2" descr="http://boombob.ru/img/picture/May/17/897ff6f904e7995d2779df4317066321/3.jp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 flipH="1">
              <a:off x="4572000" y="468000"/>
              <a:ext cx="4240551" cy="3528000"/>
            </a:xfrm>
            <a:prstGeom prst="rect">
              <a:avLst/>
            </a:prstGeom>
            <a:noFill/>
          </p:spPr>
        </p:pic>
        <p:pic>
          <p:nvPicPr>
            <p:cNvPr id="2058" name="Picture 10" descr="http://img-fotki.yandex.ru/get/6102/66124276.49/0_6c9c2_4109465b_ori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 flipH="1">
              <a:off x="4060800" y="3775012"/>
              <a:ext cx="1008000" cy="229850"/>
            </a:xfrm>
            <a:prstGeom prst="rect">
              <a:avLst/>
            </a:prstGeom>
            <a:noFill/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>
              <a:off x="4572000" y="442946"/>
              <a:ext cx="0" cy="3546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18" descr="http://nachalo4ka.ru/wp-content/uploads/2014/08/09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8460432" y="3636000"/>
              <a:ext cx="330846" cy="359960"/>
            </a:xfrm>
            <a:prstGeom prst="rect">
              <a:avLst/>
            </a:prstGeom>
            <a:noFill/>
          </p:spPr>
        </p:pic>
        <p:pic>
          <p:nvPicPr>
            <p:cNvPr id="13" name="Picture 30" descr="http://pngimg.com/upload/small/badminton_PNG10441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044000" y="3420000"/>
              <a:ext cx="504056" cy="529676"/>
            </a:xfrm>
            <a:prstGeom prst="rect">
              <a:avLst/>
            </a:prstGeom>
            <a:noFill/>
          </p:spPr>
        </p:pic>
        <p:pic>
          <p:nvPicPr>
            <p:cNvPr id="67" name="Picture 18" descr="http://nachalo4ka.ru/wp-content/uploads/2014/08/09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220072" y="3564000"/>
              <a:ext cx="330846" cy="359960"/>
            </a:xfrm>
            <a:prstGeom prst="rect">
              <a:avLst/>
            </a:prstGeom>
            <a:noFill/>
          </p:spPr>
        </p:pic>
        <p:pic>
          <p:nvPicPr>
            <p:cNvPr id="69" name="Picture 18" descr="http://nachalo4ka.ru/wp-content/uploads/2014/08/09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825330" y="3492000"/>
              <a:ext cx="330846" cy="359960"/>
            </a:xfrm>
            <a:prstGeom prst="rect">
              <a:avLst/>
            </a:prstGeom>
            <a:noFill/>
          </p:spPr>
        </p:pic>
        <p:pic>
          <p:nvPicPr>
            <p:cNvPr id="73" name="Picture 18" descr="http://nachalo4ka.ru/wp-content/uploads/2014/08/09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7308304" y="3420000"/>
              <a:ext cx="330846" cy="359960"/>
            </a:xfrm>
            <a:prstGeom prst="rect">
              <a:avLst/>
            </a:prstGeom>
            <a:noFill/>
          </p:spPr>
        </p:pic>
        <p:pic>
          <p:nvPicPr>
            <p:cNvPr id="74" name="Picture 18" descr="http://nachalo4ka.ru/wp-content/uploads/2014/08/09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 flipH="1">
              <a:off x="3600000" y="3564000"/>
              <a:ext cx="330846" cy="359960"/>
            </a:xfrm>
            <a:prstGeom prst="rect">
              <a:avLst/>
            </a:prstGeom>
            <a:noFill/>
          </p:spPr>
        </p:pic>
        <p:pic>
          <p:nvPicPr>
            <p:cNvPr id="77" name="Picture 18" descr="http://nachalo4ka.ru/wp-content/uploads/2014/08/09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 flipH="1">
              <a:off x="2987824" y="3492000"/>
              <a:ext cx="330846" cy="359960"/>
            </a:xfrm>
            <a:prstGeom prst="rect">
              <a:avLst/>
            </a:prstGeom>
            <a:noFill/>
          </p:spPr>
        </p:pic>
        <p:pic>
          <p:nvPicPr>
            <p:cNvPr id="78" name="Picture 18" descr="http://nachalo4ka.ru/wp-content/uploads/2014/08/09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 flipH="1">
              <a:off x="1504850" y="3420000"/>
              <a:ext cx="330846" cy="359960"/>
            </a:xfrm>
            <a:prstGeom prst="rect">
              <a:avLst/>
            </a:prstGeom>
            <a:noFill/>
          </p:spPr>
        </p:pic>
        <p:pic>
          <p:nvPicPr>
            <p:cNvPr id="80" name="Picture 18" descr="http://nachalo4ka.ru/wp-content/uploads/2014/08/09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 flipH="1">
              <a:off x="323528" y="3636000"/>
              <a:ext cx="330846" cy="359960"/>
            </a:xfrm>
            <a:prstGeom prst="rect">
              <a:avLst/>
            </a:prstGeom>
            <a:noFill/>
          </p:spPr>
        </p:pic>
      </p:grpSp>
      <p:pic>
        <p:nvPicPr>
          <p:cNvPr id="84" name="Picture 18" descr="http://nachalo4ka.ru/wp-content/uploads/2014/08/09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 flipH="1">
            <a:off x="611560" y="3564000"/>
            <a:ext cx="330846" cy="359960"/>
          </a:xfrm>
          <a:prstGeom prst="rect">
            <a:avLst/>
          </a:prstGeom>
          <a:noFill/>
        </p:spPr>
      </p:pic>
      <p:pic>
        <p:nvPicPr>
          <p:cNvPr id="85" name="Picture 18" descr="http://nachalo4ka.ru/wp-content/uploads/2014/08/09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172400" y="3564000"/>
            <a:ext cx="330846" cy="359960"/>
          </a:xfrm>
          <a:prstGeom prst="rect">
            <a:avLst/>
          </a:prstGeom>
          <a:noFill/>
        </p:spPr>
      </p:pic>
      <p:pic>
        <p:nvPicPr>
          <p:cNvPr id="86" name="Picture 30" descr="http://pngimg.com/upload/small/badminton_PNG10441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flipH="1">
            <a:off x="7596000" y="3420000"/>
            <a:ext cx="504056" cy="529676"/>
          </a:xfrm>
          <a:prstGeom prst="rect">
            <a:avLst/>
          </a:prstGeom>
          <a:noFill/>
        </p:spPr>
      </p:pic>
      <p:pic>
        <p:nvPicPr>
          <p:cNvPr id="88" name="Picture 30" descr="http://pngimg.com/upload/small/badminton_PNG10441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rot="16200000" flipH="1">
            <a:off x="7560000" y="3420000"/>
            <a:ext cx="504056" cy="529676"/>
          </a:xfrm>
          <a:prstGeom prst="rect">
            <a:avLst/>
          </a:prstGeom>
          <a:noFill/>
        </p:spPr>
      </p:pic>
      <p:pic>
        <p:nvPicPr>
          <p:cNvPr id="89" name="Picture 30" descr="http://pngimg.com/upload/small/badminton_PNG10441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rot="5400000">
            <a:off x="1080000" y="3420000"/>
            <a:ext cx="504056" cy="529676"/>
          </a:xfrm>
          <a:prstGeom prst="rect">
            <a:avLst/>
          </a:prstGeom>
          <a:noFill/>
        </p:spPr>
      </p:pic>
      <p:pic>
        <p:nvPicPr>
          <p:cNvPr id="90" name="Picture 32" descr="http://www.viace.co/wp-content/uploads/layerslider/Icons/clothing23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rot="20092628">
            <a:off x="6191947" y="3384000"/>
            <a:ext cx="216819" cy="216819"/>
          </a:xfrm>
          <a:prstGeom prst="rect">
            <a:avLst/>
          </a:prstGeom>
          <a:noFill/>
        </p:spPr>
      </p:pic>
      <p:pic>
        <p:nvPicPr>
          <p:cNvPr id="91" name="Picture 32" descr="http://www.viace.co/wp-content/uploads/layerslider/Icons/clothing23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rot="1507372" flipH="1">
            <a:off x="2735563" y="3384000"/>
            <a:ext cx="216819" cy="216819"/>
          </a:xfrm>
          <a:prstGeom prst="rect">
            <a:avLst/>
          </a:prstGeom>
          <a:noFill/>
        </p:spPr>
      </p:pic>
      <p:pic>
        <p:nvPicPr>
          <p:cNvPr id="93" name="Picture 14" descr="http://www.fingartprint.com/images/kiss.png"/>
          <p:cNvPicPr>
            <a:picLocks noChangeAspect="1" noChangeArrowheads="1"/>
          </p:cNvPicPr>
          <p:nvPr/>
        </p:nvPicPr>
        <p:blipFill>
          <a:blip r:embed="rId35" cstate="print"/>
          <a:srcRect l="2520" t="22680" r="4241" b="21881"/>
          <a:stretch>
            <a:fillRect/>
          </a:stretch>
        </p:blipFill>
        <p:spPr bwMode="auto">
          <a:xfrm flipV="1">
            <a:off x="2736000" y="2448000"/>
            <a:ext cx="144016" cy="85631"/>
          </a:xfrm>
          <a:prstGeom prst="rect">
            <a:avLst/>
          </a:prstGeom>
          <a:noFill/>
        </p:spPr>
      </p:pic>
      <p:pic>
        <p:nvPicPr>
          <p:cNvPr id="94" name="Picture 14" descr="http://www.fingartprint.com/images/kiss.png"/>
          <p:cNvPicPr>
            <a:picLocks noChangeAspect="1" noChangeArrowheads="1"/>
          </p:cNvPicPr>
          <p:nvPr/>
        </p:nvPicPr>
        <p:blipFill>
          <a:blip r:embed="rId35" cstate="print"/>
          <a:srcRect l="2520" t="22680" r="4241" b="21881"/>
          <a:stretch>
            <a:fillRect/>
          </a:stretch>
        </p:blipFill>
        <p:spPr bwMode="auto">
          <a:xfrm flipH="1" flipV="1">
            <a:off x="6264000" y="2448000"/>
            <a:ext cx="144016" cy="85631"/>
          </a:xfrm>
          <a:prstGeom prst="rect">
            <a:avLst/>
          </a:prstGeom>
          <a:noFill/>
        </p:spPr>
      </p:pic>
      <p:pic>
        <p:nvPicPr>
          <p:cNvPr id="95" name="Picture 34" descr="http://cdn58.printdirect.ru/cache/product/5c/ee/1271840/tov/all/400z400_front_35_0_0_0_f5634dec1b3a4d475cb4ea5c93a2607f.jpg?rnd=1281114394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83690">
            <a:off x="1591463" y="2520000"/>
            <a:ext cx="348504" cy="348504"/>
          </a:xfrm>
          <a:prstGeom prst="rect">
            <a:avLst/>
          </a:prstGeom>
          <a:noFill/>
        </p:spPr>
      </p:pic>
      <p:pic>
        <p:nvPicPr>
          <p:cNvPr id="96" name="Picture 34" descr="http://cdn58.printdirect.ru/cache/product/5c/ee/1271840/tov/all/400z400_front_35_0_0_0_f5634dec1b3a4d475cb4ea5c93a2607f.jpg?rnd=1281114394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6310" flipH="1">
            <a:off x="7200000" y="2520000"/>
            <a:ext cx="348504" cy="348504"/>
          </a:xfrm>
          <a:prstGeom prst="rect">
            <a:avLst/>
          </a:prstGeom>
          <a:noFill/>
        </p:spPr>
      </p:pic>
      <p:pic>
        <p:nvPicPr>
          <p:cNvPr id="97" name="Picture 28" descr="http://svekruhaod.com.ua/bulya/wp-content/uploads/2014/05/%D0%9C%D1%8F%D1%87%D0%B8%D0%BA.png"/>
          <p:cNvPicPr>
            <a:picLocks noChangeAspect="1" noChangeArrowheads="1"/>
          </p:cNvPicPr>
          <p:nvPr/>
        </p:nvPicPr>
        <p:blipFill>
          <a:blip r:embed="rId3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6056" y="3168000"/>
            <a:ext cx="288032" cy="288032"/>
          </a:xfrm>
          <a:prstGeom prst="rect">
            <a:avLst/>
          </a:prstGeom>
          <a:noFill/>
        </p:spPr>
      </p:pic>
      <p:pic>
        <p:nvPicPr>
          <p:cNvPr id="98" name="Picture 28" descr="http://svekruhaod.com.ua/bulya/wp-content/uploads/2014/05/%D0%9C%D1%8F%D1%87%D0%B8%D0%BA.png"/>
          <p:cNvPicPr>
            <a:picLocks noChangeAspect="1" noChangeArrowheads="1"/>
          </p:cNvPicPr>
          <p:nvPr/>
        </p:nvPicPr>
        <p:blipFill>
          <a:blip r:embed="rId3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79912" y="3168000"/>
            <a:ext cx="288032" cy="288032"/>
          </a:xfrm>
          <a:prstGeom prst="rect">
            <a:avLst/>
          </a:prstGeom>
          <a:noFill/>
        </p:spPr>
      </p:pic>
      <p:pic>
        <p:nvPicPr>
          <p:cNvPr id="99" name="Picture 20" descr="http://www.bsz-freital.de/KAU/images/abiene.gif"/>
          <p:cNvPicPr>
            <a:picLocks noChangeAspect="1" noChangeArrowheads="1"/>
          </p:cNvPicPr>
          <p:nvPr/>
        </p:nvPicPr>
        <p:blipFill>
          <a:blip r:embed="rId38" cstate="print"/>
          <a:srcRect l="10904" t="1874" r="5501"/>
          <a:stretch>
            <a:fillRect/>
          </a:stretch>
        </p:blipFill>
        <p:spPr bwMode="auto">
          <a:xfrm>
            <a:off x="6948264" y="2124000"/>
            <a:ext cx="360040" cy="355575"/>
          </a:xfrm>
          <a:prstGeom prst="rect">
            <a:avLst/>
          </a:prstGeom>
          <a:noFill/>
        </p:spPr>
      </p:pic>
      <p:pic>
        <p:nvPicPr>
          <p:cNvPr id="100" name="Picture 20" descr="http://www.bsz-freital.de/KAU/images/abiene.gif"/>
          <p:cNvPicPr>
            <a:picLocks noChangeAspect="1" noChangeArrowheads="1"/>
          </p:cNvPicPr>
          <p:nvPr/>
        </p:nvPicPr>
        <p:blipFill>
          <a:blip r:embed="rId38" cstate="print"/>
          <a:srcRect l="10904" t="1874" r="5501"/>
          <a:stretch>
            <a:fillRect/>
          </a:stretch>
        </p:blipFill>
        <p:spPr bwMode="auto">
          <a:xfrm flipH="1">
            <a:off x="1836000" y="2124000"/>
            <a:ext cx="360040" cy="355575"/>
          </a:xfrm>
          <a:prstGeom prst="rect">
            <a:avLst/>
          </a:prstGeom>
          <a:noFill/>
        </p:spPr>
      </p:pic>
      <p:pic>
        <p:nvPicPr>
          <p:cNvPr id="101" name="Picture 12" descr="http://static.wixstatic.com/media/7f7942_d0cd0248a5ac4e8da1f9101796f15caf.png"/>
          <p:cNvPicPr>
            <a:picLocks noChangeAspect="1" noChangeArrowheads="1"/>
          </p:cNvPicPr>
          <p:nvPr/>
        </p:nvPicPr>
        <p:blipFill>
          <a:blip r:embed="rId39" cstate="print"/>
          <a:srcRect l="10336" t="1477" r="11407" b="1072"/>
          <a:stretch>
            <a:fillRect/>
          </a:stretch>
        </p:blipFill>
        <p:spPr bwMode="auto">
          <a:xfrm>
            <a:off x="5616000" y="2628000"/>
            <a:ext cx="216024" cy="269011"/>
          </a:xfrm>
          <a:prstGeom prst="rect">
            <a:avLst/>
          </a:prstGeom>
          <a:noFill/>
        </p:spPr>
      </p:pic>
      <p:pic>
        <p:nvPicPr>
          <p:cNvPr id="102" name="Picture 12" descr="http://static.wixstatic.com/media/7f7942_d0cd0248a5ac4e8da1f9101796f15caf.png"/>
          <p:cNvPicPr>
            <a:picLocks noChangeAspect="1" noChangeArrowheads="1"/>
          </p:cNvPicPr>
          <p:nvPr/>
        </p:nvPicPr>
        <p:blipFill>
          <a:blip r:embed="rId39" cstate="print"/>
          <a:srcRect l="10336" t="1477" r="11407" b="1072"/>
          <a:stretch>
            <a:fillRect/>
          </a:stretch>
        </p:blipFill>
        <p:spPr bwMode="auto">
          <a:xfrm flipH="1">
            <a:off x="3276000" y="2628000"/>
            <a:ext cx="216024" cy="269011"/>
          </a:xfrm>
          <a:prstGeom prst="rect">
            <a:avLst/>
          </a:prstGeom>
          <a:noFill/>
        </p:spPr>
      </p:pic>
      <p:pic>
        <p:nvPicPr>
          <p:cNvPr id="103" name="Picture 8" descr="http://img15.deviantart.net/f26d/i/2012/169/b/6/sweet_pink_flowers_png_by_melissa_tm-d540ev1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 flipH="1">
            <a:off x="8388424" y="2520000"/>
            <a:ext cx="216024" cy="427007"/>
          </a:xfrm>
          <a:prstGeom prst="rect">
            <a:avLst/>
          </a:prstGeom>
          <a:noFill/>
        </p:spPr>
      </p:pic>
      <p:pic>
        <p:nvPicPr>
          <p:cNvPr id="104" name="Picture 8" descr="http://img15.deviantart.net/f26d/i/2012/169/b/6/sweet_pink_flowers_png_by_melissa_tm-d540ev1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539552" y="2520000"/>
            <a:ext cx="216024" cy="427007"/>
          </a:xfrm>
          <a:prstGeom prst="rect">
            <a:avLst/>
          </a:prstGeom>
          <a:noFill/>
        </p:spPr>
      </p:pic>
      <p:pic>
        <p:nvPicPr>
          <p:cNvPr id="105" name="Picture 16" descr="http://yoursmileys.ru/ismile/butterfly/i33005.png"/>
          <p:cNvPicPr>
            <a:picLocks noChangeAspect="1" noChangeArrowheads="1"/>
          </p:cNvPicPr>
          <p:nvPr/>
        </p:nvPicPr>
        <p:blipFill>
          <a:blip r:embed="rId41" cstate="print"/>
          <a:srcRect l="10357" t="17719" r="11407" b="17314"/>
          <a:stretch>
            <a:fillRect/>
          </a:stretch>
        </p:blipFill>
        <p:spPr bwMode="auto">
          <a:xfrm>
            <a:off x="936000" y="2052000"/>
            <a:ext cx="260141" cy="216024"/>
          </a:xfrm>
          <a:prstGeom prst="rect">
            <a:avLst/>
          </a:prstGeom>
          <a:noFill/>
        </p:spPr>
      </p:pic>
      <p:pic>
        <p:nvPicPr>
          <p:cNvPr id="106" name="Picture 16" descr="http://yoursmileys.ru/ismile/butterfly/i33005.png"/>
          <p:cNvPicPr>
            <a:picLocks noChangeAspect="1" noChangeArrowheads="1"/>
          </p:cNvPicPr>
          <p:nvPr/>
        </p:nvPicPr>
        <p:blipFill>
          <a:blip r:embed="rId41" cstate="print"/>
          <a:srcRect l="10357" t="17719" r="11407" b="17314"/>
          <a:stretch>
            <a:fillRect/>
          </a:stretch>
        </p:blipFill>
        <p:spPr bwMode="auto">
          <a:xfrm flipH="1">
            <a:off x="7920000" y="2052000"/>
            <a:ext cx="260141" cy="216024"/>
          </a:xfrm>
          <a:prstGeom prst="rect">
            <a:avLst/>
          </a:prstGeom>
          <a:noFill/>
        </p:spPr>
      </p:pic>
      <p:pic>
        <p:nvPicPr>
          <p:cNvPr id="107" name="Picture 18" descr="http://img-fotki.yandex.ru/get/5007/oli-el.13f/0_57a26_a0e7f6e2_XL"/>
          <p:cNvPicPr>
            <a:picLocks noChangeAspect="1" noChangeArrowheads="1"/>
          </p:cNvPicPr>
          <p:nvPr/>
        </p:nvPicPr>
        <p:blipFill>
          <a:blip r:embed="rId42" cstate="print"/>
          <a:srcRect l="12500" r="25000"/>
          <a:stretch>
            <a:fillRect/>
          </a:stretch>
        </p:blipFill>
        <p:spPr bwMode="auto">
          <a:xfrm>
            <a:off x="7596336" y="1908000"/>
            <a:ext cx="360040" cy="768085"/>
          </a:xfrm>
          <a:prstGeom prst="rect">
            <a:avLst/>
          </a:prstGeom>
          <a:noFill/>
        </p:spPr>
      </p:pic>
      <p:pic>
        <p:nvPicPr>
          <p:cNvPr id="108" name="Picture 18" descr="http://img-fotki.yandex.ru/get/5007/oli-el.13f/0_57a26_a0e7f6e2_XL"/>
          <p:cNvPicPr>
            <a:picLocks noChangeAspect="1" noChangeArrowheads="1"/>
          </p:cNvPicPr>
          <p:nvPr/>
        </p:nvPicPr>
        <p:blipFill>
          <a:blip r:embed="rId42" cstate="print"/>
          <a:srcRect l="12500" r="25000"/>
          <a:stretch>
            <a:fillRect/>
          </a:stretch>
        </p:blipFill>
        <p:spPr bwMode="auto">
          <a:xfrm flipH="1">
            <a:off x="1187624" y="1908000"/>
            <a:ext cx="360040" cy="768085"/>
          </a:xfrm>
          <a:prstGeom prst="rect">
            <a:avLst/>
          </a:prstGeom>
          <a:noFill/>
        </p:spPr>
      </p:pic>
      <p:pic>
        <p:nvPicPr>
          <p:cNvPr id="109" name="Picture 14" descr="http://www.arinasorokina.ru/wp-content/uploads/2012/05/clipart_19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 flipH="1">
            <a:off x="4104000" y="1836000"/>
            <a:ext cx="456922" cy="719960"/>
          </a:xfrm>
          <a:prstGeom prst="rect">
            <a:avLst/>
          </a:prstGeom>
          <a:noFill/>
        </p:spPr>
      </p:pic>
      <p:pic>
        <p:nvPicPr>
          <p:cNvPr id="110" name="Picture 14" descr="http://www.arinasorokina.ru/wp-content/uploads/2012/05/clipart_19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572000" y="1836000"/>
            <a:ext cx="456922" cy="719960"/>
          </a:xfrm>
          <a:prstGeom prst="rect">
            <a:avLst/>
          </a:prstGeom>
          <a:noFill/>
        </p:spPr>
      </p:pic>
      <p:pic>
        <p:nvPicPr>
          <p:cNvPr id="111" name="Picture 22" descr="http://img-fotki.yandex.ru/get/4407/valenta-mog.1de/0_7c608_9901df77_orig.pn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076056" y="1548000"/>
            <a:ext cx="461275" cy="503936"/>
          </a:xfrm>
          <a:prstGeom prst="rect">
            <a:avLst/>
          </a:prstGeom>
          <a:noFill/>
        </p:spPr>
      </p:pic>
      <p:pic>
        <p:nvPicPr>
          <p:cNvPr id="112" name="Picture 22" descr="http://img-fotki.yandex.ru/get/4407/valenta-mog.1de/0_7c608_9901df77_orig.pn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 flipH="1">
            <a:off x="3600000" y="1548000"/>
            <a:ext cx="461275" cy="503936"/>
          </a:xfrm>
          <a:prstGeom prst="rect">
            <a:avLst/>
          </a:prstGeom>
          <a:noFill/>
        </p:spPr>
      </p:pic>
      <p:pic>
        <p:nvPicPr>
          <p:cNvPr id="113" name="Picture 12" descr="http://danlik.ru/wp-content/uploads/bfi_thumb/Porosjonok-2yfpnoijjlhtnra050xlog.pn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8568000" y="1476000"/>
            <a:ext cx="235007" cy="612000"/>
          </a:xfrm>
          <a:prstGeom prst="rect">
            <a:avLst/>
          </a:prstGeom>
          <a:noFill/>
        </p:spPr>
      </p:pic>
      <p:pic>
        <p:nvPicPr>
          <p:cNvPr id="114" name="Picture 12" descr="http://danlik.ru/wp-content/uploads/bfi_thumb/Porosjonok-2yfpnoijjlhtnra050xlog.pn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 flipH="1">
            <a:off x="324000" y="1476000"/>
            <a:ext cx="235007" cy="612000"/>
          </a:xfrm>
          <a:prstGeom prst="rect">
            <a:avLst/>
          </a:prstGeom>
          <a:noFill/>
        </p:spPr>
      </p:pic>
      <p:pic>
        <p:nvPicPr>
          <p:cNvPr id="115" name="Picture 24" descr="http://img-fotki.yandex.ru/get/6424/47407354.a5f/0_110378_35c4d936_orig.png"/>
          <p:cNvPicPr>
            <a:picLocks noChangeAspect="1" noChangeArrowheads="1"/>
          </p:cNvPicPr>
          <p:nvPr/>
        </p:nvPicPr>
        <p:blipFill>
          <a:blip r:embed="rId46" cstate="print"/>
          <a:srcRect b="17877"/>
          <a:stretch>
            <a:fillRect/>
          </a:stretch>
        </p:blipFill>
        <p:spPr bwMode="auto">
          <a:xfrm>
            <a:off x="899592" y="900000"/>
            <a:ext cx="288032" cy="432048"/>
          </a:xfrm>
          <a:prstGeom prst="rect">
            <a:avLst/>
          </a:prstGeom>
          <a:noFill/>
        </p:spPr>
      </p:pic>
      <p:pic>
        <p:nvPicPr>
          <p:cNvPr id="116" name="Picture 24" descr="http://img-fotki.yandex.ru/get/6424/47407354.a5f/0_110378_35c4d936_orig.png"/>
          <p:cNvPicPr>
            <a:picLocks noChangeAspect="1" noChangeArrowheads="1"/>
          </p:cNvPicPr>
          <p:nvPr/>
        </p:nvPicPr>
        <p:blipFill>
          <a:blip r:embed="rId46" cstate="print"/>
          <a:srcRect b="17877"/>
          <a:stretch>
            <a:fillRect/>
          </a:stretch>
        </p:blipFill>
        <p:spPr bwMode="auto">
          <a:xfrm flipH="1">
            <a:off x="7956376" y="900000"/>
            <a:ext cx="288032" cy="432048"/>
          </a:xfrm>
          <a:prstGeom prst="rect">
            <a:avLst/>
          </a:prstGeom>
          <a:noFill/>
        </p:spPr>
      </p:pic>
      <p:pic>
        <p:nvPicPr>
          <p:cNvPr id="117" name="Picture 4" descr="http://media.nn.ru/data/ufiles/1/36/78/3367805.Leopol-d.pn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1332000" y="1440000"/>
            <a:ext cx="508090" cy="648000"/>
          </a:xfrm>
          <a:prstGeom prst="rect">
            <a:avLst/>
          </a:prstGeom>
          <a:noFill/>
        </p:spPr>
      </p:pic>
      <p:pic>
        <p:nvPicPr>
          <p:cNvPr id="118" name="Picture 4" descr="http://media.nn.ru/data/ufiles/1/36/78/3367805.Leopol-d.pn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 flipH="1">
            <a:off x="7308304" y="1440000"/>
            <a:ext cx="508090" cy="648000"/>
          </a:xfrm>
          <a:prstGeom prst="rect">
            <a:avLst/>
          </a:prstGeom>
          <a:noFill/>
        </p:spPr>
      </p:pic>
      <p:pic>
        <p:nvPicPr>
          <p:cNvPr id="119" name="Picture 6" descr="http://cica.ucoz.net/_ph/5/2/645797446.pn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6912000" y="1476000"/>
            <a:ext cx="432048" cy="432048"/>
          </a:xfrm>
          <a:prstGeom prst="rect">
            <a:avLst/>
          </a:prstGeom>
          <a:noFill/>
        </p:spPr>
      </p:pic>
      <p:pic>
        <p:nvPicPr>
          <p:cNvPr id="120" name="Picture 6" descr="http://cica.ucoz.net/_ph/5/2/645797446.pn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 flipH="1">
            <a:off x="1800000" y="1476000"/>
            <a:ext cx="432048" cy="432048"/>
          </a:xfrm>
          <a:prstGeom prst="rect">
            <a:avLst/>
          </a:prstGeom>
          <a:noFill/>
        </p:spPr>
      </p:pic>
      <p:pic>
        <p:nvPicPr>
          <p:cNvPr id="121" name="Picture 28" descr="http://abali.ru/wp-content/uploads/2015/09/fixik_shpulya.pn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3708000" y="1116000"/>
            <a:ext cx="316796" cy="431928"/>
          </a:xfrm>
          <a:prstGeom prst="rect">
            <a:avLst/>
          </a:prstGeom>
          <a:noFill/>
        </p:spPr>
      </p:pic>
      <p:pic>
        <p:nvPicPr>
          <p:cNvPr id="122" name="Picture 28" descr="http://abali.ru/wp-content/uploads/2015/09/fixik_shpulya.pn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 flipH="1">
            <a:off x="5112000" y="1116000"/>
            <a:ext cx="316796" cy="431928"/>
          </a:xfrm>
          <a:prstGeom prst="rect">
            <a:avLst/>
          </a:prstGeom>
          <a:noFill/>
        </p:spPr>
      </p:pic>
      <p:pic>
        <p:nvPicPr>
          <p:cNvPr id="123" name="Picture 2" descr="http://nachalo4ka.ru/wp-content/uploads/2014/05/MUHA_TSOKOTUHA.pn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2987824" y="1187999"/>
            <a:ext cx="297900" cy="360000"/>
          </a:xfrm>
          <a:prstGeom prst="rect">
            <a:avLst/>
          </a:prstGeom>
          <a:noFill/>
        </p:spPr>
      </p:pic>
      <p:pic>
        <p:nvPicPr>
          <p:cNvPr id="124" name="Picture 2" descr="http://nachalo4ka.ru/wp-content/uploads/2014/05/MUHA_TSOKOTUHA.pn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 flipH="1">
            <a:off x="5868000" y="1187999"/>
            <a:ext cx="297900" cy="360000"/>
          </a:xfrm>
          <a:prstGeom prst="rect">
            <a:avLst/>
          </a:prstGeom>
          <a:noFill/>
        </p:spPr>
      </p:pic>
      <p:pic>
        <p:nvPicPr>
          <p:cNvPr id="125" name="Picture 8" descr="http://media1.fanparty.ru/fanclubs/rio/gallery/888775_rio.png"/>
          <p:cNvPicPr>
            <a:picLocks noChangeAspect="1" noChangeArrowheads="1"/>
          </p:cNvPicPr>
          <p:nvPr/>
        </p:nvPicPr>
        <p:blipFill>
          <a:blip r:embed="rId51" cstate="print"/>
          <a:srcRect l="23441" r="29676"/>
          <a:stretch>
            <a:fillRect/>
          </a:stretch>
        </p:blipFill>
        <p:spPr bwMode="auto">
          <a:xfrm>
            <a:off x="5904000" y="468000"/>
            <a:ext cx="432048" cy="719960"/>
          </a:xfrm>
          <a:prstGeom prst="rect">
            <a:avLst/>
          </a:prstGeom>
          <a:noFill/>
        </p:spPr>
      </p:pic>
      <p:pic>
        <p:nvPicPr>
          <p:cNvPr id="126" name="Picture 8" descr="http://media1.fanparty.ru/fanclubs/rio/gallery/888775_rio.png"/>
          <p:cNvPicPr>
            <a:picLocks noChangeAspect="1" noChangeArrowheads="1"/>
          </p:cNvPicPr>
          <p:nvPr/>
        </p:nvPicPr>
        <p:blipFill>
          <a:blip r:embed="rId51" cstate="print"/>
          <a:srcRect l="23441" r="29676"/>
          <a:stretch>
            <a:fillRect/>
          </a:stretch>
        </p:blipFill>
        <p:spPr bwMode="auto">
          <a:xfrm flipH="1">
            <a:off x="2808000" y="468000"/>
            <a:ext cx="432048" cy="719960"/>
          </a:xfrm>
          <a:prstGeom prst="rect">
            <a:avLst/>
          </a:prstGeom>
          <a:noFill/>
        </p:spPr>
      </p:pic>
      <p:pic>
        <p:nvPicPr>
          <p:cNvPr id="127" name="Picture 6" descr="http://img2.wikia.nocookie.net/__cb20140105032014/disney/images/f/ff/Mowgli_diamond.png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 flipH="1">
            <a:off x="3744000" y="468000"/>
            <a:ext cx="432048" cy="487461"/>
          </a:xfrm>
          <a:prstGeom prst="rect">
            <a:avLst/>
          </a:prstGeom>
          <a:noFill/>
        </p:spPr>
      </p:pic>
      <p:pic>
        <p:nvPicPr>
          <p:cNvPr id="128" name="Picture 6" descr="http://img2.wikia.nocookie.net/__cb20140105032014/disney/images/f/ff/Mowgli_diamond.png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4968000" y="468000"/>
            <a:ext cx="432048" cy="487461"/>
          </a:xfrm>
          <a:prstGeom prst="rect">
            <a:avLst/>
          </a:prstGeom>
          <a:noFill/>
        </p:spPr>
      </p:pic>
      <p:pic>
        <p:nvPicPr>
          <p:cNvPr id="129" name="Picture 4" descr="http://img-fotki.yandex.ru/get/6710/36014149.224/0_881e5_89f369f5_M.png?share=o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 flipH="1">
            <a:off x="2411760" y="540000"/>
            <a:ext cx="324000" cy="324000"/>
          </a:xfrm>
          <a:prstGeom prst="rect">
            <a:avLst/>
          </a:prstGeom>
          <a:noFill/>
        </p:spPr>
      </p:pic>
      <p:pic>
        <p:nvPicPr>
          <p:cNvPr id="130" name="Picture 4" descr="http://img-fotki.yandex.ru/get/6710/36014149.224/0_881e5_89f369f5_M.png?share=o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6408000" y="540000"/>
            <a:ext cx="324000" cy="324000"/>
          </a:xfrm>
          <a:prstGeom prst="rect">
            <a:avLst/>
          </a:prstGeom>
          <a:noFill/>
        </p:spPr>
      </p:pic>
      <p:pic>
        <p:nvPicPr>
          <p:cNvPr id="131" name="Picture 2" descr="http://img1.liveinternet.ru/images/attach/c/6/93/710/93710423_large_27.png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755576" y="468000"/>
            <a:ext cx="283365" cy="360040"/>
          </a:xfrm>
          <a:prstGeom prst="rect">
            <a:avLst/>
          </a:prstGeom>
          <a:noFill/>
        </p:spPr>
      </p:pic>
      <p:pic>
        <p:nvPicPr>
          <p:cNvPr id="132" name="Picture 2" descr="http://img1.liveinternet.ru/images/attach/c/6/93/710/93710423_large_27.png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 flipH="1">
            <a:off x="8100392" y="468000"/>
            <a:ext cx="283365" cy="360040"/>
          </a:xfrm>
          <a:prstGeom prst="rect">
            <a:avLst/>
          </a:prstGeom>
          <a:noFill/>
        </p:spPr>
      </p:pic>
      <p:pic>
        <p:nvPicPr>
          <p:cNvPr id="133" name="Picture 30" descr="http://images.123hdwallpapers.com/20150509/tinkerbell-flying-1197x1737.png"/>
          <p:cNvPicPr>
            <a:picLocks noChangeAspect="1" noChangeArrowheads="1"/>
          </p:cNvPicPr>
          <p:nvPr/>
        </p:nvPicPr>
        <p:blipFill>
          <a:blip r:embed="rId55" cstate="print"/>
          <a:srcRect l="20000" b="2573"/>
          <a:stretch>
            <a:fillRect/>
          </a:stretch>
        </p:blipFill>
        <p:spPr bwMode="auto">
          <a:xfrm>
            <a:off x="7236296" y="468000"/>
            <a:ext cx="288032" cy="509020"/>
          </a:xfrm>
          <a:prstGeom prst="rect">
            <a:avLst/>
          </a:prstGeom>
          <a:noFill/>
        </p:spPr>
      </p:pic>
      <p:pic>
        <p:nvPicPr>
          <p:cNvPr id="134" name="Picture 30" descr="http://images.123hdwallpapers.com/20150509/tinkerbell-flying-1197x1737.png"/>
          <p:cNvPicPr>
            <a:picLocks noChangeAspect="1" noChangeArrowheads="1"/>
          </p:cNvPicPr>
          <p:nvPr/>
        </p:nvPicPr>
        <p:blipFill>
          <a:blip r:embed="rId55" cstate="print"/>
          <a:srcRect l="20000" b="2573"/>
          <a:stretch>
            <a:fillRect/>
          </a:stretch>
        </p:blipFill>
        <p:spPr bwMode="auto">
          <a:xfrm flipH="1">
            <a:off x="1584000" y="468000"/>
            <a:ext cx="288032" cy="509020"/>
          </a:xfrm>
          <a:prstGeom prst="rect">
            <a:avLst/>
          </a:prstGeom>
          <a:noFill/>
        </p:spPr>
      </p:pic>
      <p:pic>
        <p:nvPicPr>
          <p:cNvPr id="135" name="Picture 26" descr="http://www.playcast.ru/uploads/2014/09/05/9734863.png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652000" y="1872000"/>
            <a:ext cx="360040" cy="352839"/>
          </a:xfrm>
          <a:prstGeom prst="rect">
            <a:avLst/>
          </a:prstGeom>
          <a:noFill/>
        </p:spPr>
      </p:pic>
      <p:pic>
        <p:nvPicPr>
          <p:cNvPr id="136" name="Picture 26" descr="http://www.playcast.ru/uploads/2014/09/05/9734863.png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 flipH="1">
            <a:off x="3132000" y="1872000"/>
            <a:ext cx="360040" cy="352839"/>
          </a:xfrm>
          <a:prstGeom prst="rect">
            <a:avLst/>
          </a:prstGeom>
          <a:noFill/>
        </p:spPr>
      </p:pic>
      <p:pic>
        <p:nvPicPr>
          <p:cNvPr id="1026" name="Picture 2" descr="http://static2.keep4u.ru/2011/04/12/eab473cfc9e4b89422bb8a2ce0a2e46e.png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1979712" y="468000"/>
            <a:ext cx="360040" cy="540212"/>
          </a:xfrm>
          <a:prstGeom prst="rect">
            <a:avLst/>
          </a:prstGeom>
          <a:noFill/>
        </p:spPr>
      </p:pic>
      <p:pic>
        <p:nvPicPr>
          <p:cNvPr id="137" name="Picture 2" descr="http://static2.keep4u.ru/2011/04/12/eab473cfc9e4b89422bb8a2ce0a2e46e.png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 flipH="1">
            <a:off x="6804248" y="468000"/>
            <a:ext cx="360040" cy="540212"/>
          </a:xfrm>
          <a:prstGeom prst="rect">
            <a:avLst/>
          </a:prstGeom>
          <a:noFill/>
        </p:spPr>
      </p:pic>
      <p:pic>
        <p:nvPicPr>
          <p:cNvPr id="138" name="Picture 2" descr="http://static2.keep4u.ru/2011/04/12/eab473cfc9e4b89422bb8a2ce0a2e46e.png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 flipH="1">
            <a:off x="1187624" y="468000"/>
            <a:ext cx="360040" cy="540212"/>
          </a:xfrm>
          <a:prstGeom prst="rect">
            <a:avLst/>
          </a:prstGeom>
          <a:noFill/>
        </p:spPr>
      </p:pic>
      <p:pic>
        <p:nvPicPr>
          <p:cNvPr id="139" name="Picture 2" descr="http://static2.keep4u.ru/2011/04/12/eab473cfc9e4b89422bb8a2ce0a2e46e.png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7596336" y="468000"/>
            <a:ext cx="360040" cy="540212"/>
          </a:xfrm>
          <a:prstGeom prst="rect">
            <a:avLst/>
          </a:prstGeom>
          <a:noFill/>
        </p:spPr>
      </p:pic>
      <p:pic>
        <p:nvPicPr>
          <p:cNvPr id="1028" name="Picture 4" descr="http://s3.pic4you.ru/allimage/y2013/12-30/24687/4088959-thumb.png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 rot="20939636">
            <a:off x="1359062" y="2988000"/>
            <a:ext cx="129477" cy="299740"/>
          </a:xfrm>
          <a:prstGeom prst="rect">
            <a:avLst/>
          </a:prstGeom>
          <a:noFill/>
        </p:spPr>
      </p:pic>
      <p:pic>
        <p:nvPicPr>
          <p:cNvPr id="140" name="Picture 4" descr="http://s3.pic4you.ru/allimage/y2013/12-30/24687/4088959-thumb.png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 rot="660364" flipH="1">
            <a:off x="7623758" y="3024000"/>
            <a:ext cx="129477" cy="299740"/>
          </a:xfrm>
          <a:prstGeom prst="rect">
            <a:avLst/>
          </a:prstGeom>
          <a:noFill/>
        </p:spPr>
      </p:pic>
      <p:sp>
        <p:nvSpPr>
          <p:cNvPr id="141" name="TextBox 140"/>
          <p:cNvSpPr txBox="1"/>
          <p:nvPr/>
        </p:nvSpPr>
        <p:spPr>
          <a:xfrm>
            <a:off x="35496" y="429994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</a:t>
            </a:r>
            <a:endParaRPr lang="ru-RU" sz="12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72000" y="467101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</a:t>
            </a:r>
            <a:endParaRPr lang="ru-RU" sz="12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504000" y="423896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3</a:t>
            </a:r>
            <a:endParaRPr lang="ru-RU" sz="12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576000" y="465998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4</a:t>
            </a:r>
            <a:endParaRPr lang="ru-RU" sz="12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1008000" y="445234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5</a:t>
            </a:r>
            <a:endParaRPr lang="ru-RU" sz="12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1368000" y="459900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6</a:t>
            </a:r>
            <a:endParaRPr lang="ru-RU" sz="12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1656000" y="422793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7</a:t>
            </a:r>
            <a:endParaRPr lang="ru-RU" sz="12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2051720" y="4166959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8</a:t>
            </a:r>
            <a:endParaRPr lang="ru-RU" sz="12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1979712" y="467101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9</a:t>
            </a:r>
            <a:endParaRPr lang="ru-RU" sz="12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2267744" y="4743023"/>
            <a:ext cx="342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10</a:t>
            </a:r>
            <a:endParaRPr lang="ru-RU" sz="12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2573816" y="4731990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11</a:t>
            </a:r>
            <a:endParaRPr lang="ru-RU" sz="12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3077872" y="4731990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12</a:t>
            </a:r>
            <a:endParaRPr lang="ru-RU" sz="12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3564000" y="4731990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13</a:t>
            </a:r>
            <a:endParaRPr lang="ru-RU" sz="12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4032000" y="4731990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14</a:t>
            </a:r>
            <a:endParaRPr lang="ru-RU" sz="12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4446024" y="4731990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15</a:t>
            </a:r>
            <a:endParaRPr lang="ru-RU" sz="12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4932040" y="4731990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16</a:t>
            </a:r>
            <a:endParaRPr lang="ru-RU" sz="12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400000" y="4731990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17</a:t>
            </a:r>
            <a:endParaRPr lang="ru-RU" sz="12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5814176" y="4731990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18</a:t>
            </a:r>
            <a:endParaRPr lang="ru-RU" sz="1200" b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6192000" y="4731990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19</a:t>
            </a:r>
            <a:endParaRPr lang="ru-RU" sz="1200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6678272" y="4731990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</a:t>
            </a:r>
            <a:endParaRPr lang="ru-RU" sz="12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6894296" y="4166959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21</a:t>
            </a:r>
            <a:endParaRPr lang="ru-RU" sz="12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110320" y="4731990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22</a:t>
            </a:r>
            <a:endParaRPr lang="ru-RU" sz="1200" b="1" dirty="0"/>
          </a:p>
        </p:txBody>
      </p:sp>
      <p:sp>
        <p:nvSpPr>
          <p:cNvPr id="164" name="TextBox 163"/>
          <p:cNvSpPr txBox="1"/>
          <p:nvPr/>
        </p:nvSpPr>
        <p:spPr>
          <a:xfrm>
            <a:off x="7542368" y="4731990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23</a:t>
            </a:r>
            <a:endParaRPr lang="ru-RU" sz="12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8100000" y="4743023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24</a:t>
            </a:r>
            <a:endParaRPr lang="ru-RU" sz="12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8406464" y="4227934"/>
            <a:ext cx="34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25</a:t>
            </a:r>
            <a:endParaRPr lang="ru-RU" sz="1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Источники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2736304" cy="339447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2"/>
              </a:rPr>
              <a:t>Фон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3"/>
              </a:rPr>
              <a:t>Фишка</a:t>
            </a: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4"/>
              </a:rPr>
              <a:t>Картинка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hlinkClick r:id="rId3"/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5"/>
              </a:rPr>
              <a:t>Логотип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6"/>
              </a:rPr>
              <a:t>i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7"/>
              </a:rPr>
              <a:t>Х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8"/>
              </a:rPr>
              <a:t>Стрелка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9"/>
              </a:rPr>
              <a:t>Телевизор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10"/>
              </a:rPr>
              <a:t>Герои мультиков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11"/>
              </a:rPr>
              <a:t>Шишка 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12"/>
              </a:rPr>
              <a:t>Шары воздушные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13"/>
              </a:rPr>
              <a:t>Шарик воздушный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14"/>
              </a:rPr>
              <a:t>Мяч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15"/>
              </a:rPr>
              <a:t>Ракетка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07504" y="4587974"/>
            <a:ext cx="504056" cy="504056"/>
          </a:xfrm>
          <a:prstGeom prst="rect">
            <a:avLst/>
          </a:prstGeom>
        </p:spPr>
      </p:pic>
      <p:pic>
        <p:nvPicPr>
          <p:cNvPr id="10" name="Рисунок 9" descr="0_5350a_784b5909_XXL0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H="1">
            <a:off x="8552978" y="4587975"/>
            <a:ext cx="483518" cy="483518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3131840" y="1203598"/>
            <a:ext cx="2736304" cy="33944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19"/>
              </a:rPr>
              <a:t>Волк на шариках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20"/>
              </a:rPr>
              <a:t>Леопольд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21"/>
              </a:rPr>
              <a:t>Оленёнок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22"/>
              </a:rPr>
              <a:t>Обезьянка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23"/>
              </a:rPr>
              <a:t>Фунтик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24"/>
              </a:rPr>
              <a:t>Пятачок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25"/>
              </a:rPr>
              <a:t>Кролик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26"/>
              </a:rPr>
              <a:t>Муха цокотуха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27"/>
              </a:rPr>
              <a:t>Бабочка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28"/>
              </a:rPr>
              <a:t>Муравей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29"/>
              </a:rPr>
              <a:t>Пчела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6084168" y="1203598"/>
            <a:ext cx="2808312" cy="33944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30"/>
              </a:rPr>
              <a:t>Кролик и оленёнок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31"/>
              </a:rPr>
              <a:t>Лунтик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31"/>
              </a:rPr>
              <a:t> и Мила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32"/>
              </a:rPr>
              <a:t>Шпуля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33"/>
              </a:rPr>
              <a:t>Фея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34"/>
              </a:rPr>
              <a:t>Карман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35"/>
              </a:rPr>
              <a:t>Наклейка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36"/>
              </a:rPr>
              <a:t>Львёнок на черепахе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37"/>
              </a:rPr>
              <a:t>Маугли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hlinkClick r:id="rId37"/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38"/>
              </a:rPr>
              <a:t>Цветок</a:t>
            </a: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39"/>
              </a:rPr>
              <a:t>Роза </a:t>
            </a: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hlinkClick r:id="rId40"/>
              </a:rPr>
              <a:t>Поцелуй 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124</Words>
  <Application>Microsoft Office PowerPoint</Application>
  <PresentationFormat>Экран (16:9)</PresentationFormat>
  <Paragraphs>71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Испорченный телевизор Игра «Найди 25 отличий»</vt:lpstr>
      <vt:lpstr>Слайд 2</vt:lpstr>
      <vt:lpstr>Слайд 3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Найди 25 различий</dc:title>
  <dc:creator>Неверова О.И.</dc:creator>
  <cp:lastModifiedBy>Пользователь</cp:lastModifiedBy>
  <cp:revision>241</cp:revision>
  <dcterms:modified xsi:type="dcterms:W3CDTF">2019-06-07T02:35:03Z</dcterms:modified>
</cp:coreProperties>
</file>