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62" y="15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66" y="-252908"/>
            <a:ext cx="5842124" cy="490738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72706" y="1646786"/>
            <a:ext cx="519958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«Осень»</a:t>
            </a:r>
            <a:endParaRPr lang="ru-RU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6082393"/>
            <a:ext cx="6858000" cy="306160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36712" y="4235733"/>
            <a:ext cx="50405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Раз, два, три, четыре, пять, 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загибаем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пальчики, начиная с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большого)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Будем листья собирать. 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(сжимаем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и разжимаем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кулачки)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Листья березы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Листья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рябины,</a:t>
            </a:r>
          </a:p>
          <a:p>
            <a:pPr algn="ctr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Листики тополя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Листья осины,</a:t>
            </a:r>
          </a:p>
          <a:p>
            <a:pPr algn="ctr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Листики дуба мы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соберем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загибаем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пальчики, начиная с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большого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Маме осенний букет отнесем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(пальчики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«шагают» по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столу).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577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9" t="7209"/>
          <a:stretch/>
        </p:blipFill>
        <p:spPr>
          <a:xfrm>
            <a:off x="0" y="0"/>
            <a:ext cx="6858000" cy="284089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1" t="7358"/>
          <a:stretch/>
        </p:blipFill>
        <p:spPr>
          <a:xfrm rot="10800000">
            <a:off x="0" y="6190682"/>
            <a:ext cx="6858000" cy="295331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564904" y="1599290"/>
            <a:ext cx="1152128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140968" y="6444208"/>
            <a:ext cx="1584176" cy="12231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4644" y="755576"/>
            <a:ext cx="615668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Дети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должны знать: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Названия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осенних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месяцев; основные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приметы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осени; что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происходит с деревьями, как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изменилась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трава, значение слова «листопад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»; что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делают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осенью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животные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птицы; чем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занимаются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люди; какие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подарки людям принесла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осень; почему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 осени говорят «золотая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 Игра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«Назови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ласково»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(образование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существительных с уменьшительно-ласкательными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суффиксами)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Дождь —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дождик, дождичек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,…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(солнце, лужа, дерево, ветер, лист, туча , лес, сад , …)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2. Игра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«Скажи со словом "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осенний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(согласование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существительного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прилагательного)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Небо (какое?) —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осеннее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ветер (какой?) —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осенний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аллея (какая?) —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осенняя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(солнце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туча, дождь, цветы, лес, погода,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сапоги, день, утро, пальто)</a:t>
            </a: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3. Игра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«Назови, какая погода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?»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(образование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качественных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прилагательных)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Какая погода бывает осенью, если идет дождь? —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дождливая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... дует ветер —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ветреная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(если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пасмурно —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…, если сыро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…, если хмуро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—…, если ясно —…., если солнечно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—…)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34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006" y="0"/>
            <a:ext cx="6858000" cy="306160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5187" y="6055426"/>
            <a:ext cx="6858000" cy="306160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76672" y="2555776"/>
            <a:ext cx="61926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4. Игра 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«Скажи наоборот»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Светло –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темно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Холодно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….    Большой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… Горячий - ….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День - ….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Длинный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…       Широкий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… Старый 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endParaRPr lang="ru-RU" sz="1600" b="1" dirty="0"/>
          </a:p>
          <a:p>
            <a:r>
              <a:rPr lang="ru-RU" sz="1600" b="1" dirty="0" smtClean="0"/>
              <a:t>5. Учимся составлять рассказ </a:t>
            </a:r>
            <a:r>
              <a:rPr lang="ru-RU" sz="1600" b="1" dirty="0"/>
              <a:t>об осени по плану</a:t>
            </a:r>
            <a:r>
              <a:rPr lang="ru-RU" sz="1600" b="1" dirty="0" smtClean="0"/>
              <a:t>»:</a:t>
            </a:r>
            <a:endParaRPr lang="ru-RU" sz="16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/>
              <a:t>когда </a:t>
            </a:r>
            <a:r>
              <a:rPr lang="ru-RU" sz="1600" dirty="0"/>
              <a:t>наступает </a:t>
            </a:r>
            <a:r>
              <a:rPr lang="ru-RU" sz="1600" dirty="0" smtClean="0"/>
              <a:t>осень;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/>
              <a:t>осенние </a:t>
            </a:r>
            <a:r>
              <a:rPr lang="ru-RU" sz="1600" dirty="0"/>
              <a:t>месяцы</a:t>
            </a:r>
            <a:r>
              <a:rPr lang="ru-RU" sz="1600" dirty="0" smtClean="0"/>
              <a:t>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/>
              <a:t> </a:t>
            </a:r>
            <a:r>
              <a:rPr lang="ru-RU" sz="1600" dirty="0"/>
              <a:t>приметы осени в природе</a:t>
            </a:r>
            <a:r>
              <a:rPr lang="ru-RU" sz="1600" dirty="0" smtClean="0"/>
              <a:t>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/>
              <a:t> </a:t>
            </a:r>
            <a:r>
              <a:rPr lang="ru-RU" sz="1600" dirty="0"/>
              <a:t>красота золотой </a:t>
            </a:r>
            <a:r>
              <a:rPr lang="ru-RU" sz="1600" dirty="0" smtClean="0"/>
              <a:t>осени;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/>
              <a:t>что </a:t>
            </a:r>
            <a:r>
              <a:rPr lang="ru-RU" sz="1600" dirty="0"/>
              <a:t>делают птицы и животные </a:t>
            </a:r>
            <a:r>
              <a:rPr lang="ru-RU" sz="1600" dirty="0" smtClean="0"/>
              <a:t>осенью;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/>
              <a:t>труд </a:t>
            </a:r>
            <a:r>
              <a:rPr lang="ru-RU" sz="1600" dirty="0"/>
              <a:t>человека в осенний период</a:t>
            </a:r>
            <a:r>
              <a:rPr lang="ru-RU" sz="1600" dirty="0" smtClean="0"/>
              <a:t>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/>
              <a:t> </a:t>
            </a:r>
            <a:r>
              <a:rPr lang="ru-RU" sz="1600" dirty="0"/>
              <a:t>осенняя одежда</a:t>
            </a:r>
            <a:r>
              <a:rPr lang="ru-RU" sz="1600" dirty="0" smtClean="0"/>
              <a:t>.</a:t>
            </a:r>
          </a:p>
          <a:p>
            <a:endParaRPr lang="ru-RU" sz="1600" dirty="0" smtClean="0"/>
          </a:p>
          <a:p>
            <a:r>
              <a:rPr lang="ru-RU" sz="1600" b="1" dirty="0" smtClean="0"/>
              <a:t>6. Игра «Закончи предложение».</a:t>
            </a:r>
            <a:endParaRPr lang="ru-RU" sz="1600" dirty="0"/>
          </a:p>
          <a:p>
            <a:r>
              <a:rPr lang="ru-RU" sz="1600" dirty="0" smtClean="0"/>
              <a:t>Осенью листья на деревьях</a:t>
            </a:r>
            <a:r>
              <a:rPr lang="ru-RU" sz="1600" dirty="0"/>
              <a:t> </a:t>
            </a:r>
            <a:r>
              <a:rPr lang="ru-RU" sz="1600" dirty="0" smtClean="0"/>
              <a:t>— </a:t>
            </a:r>
            <a:r>
              <a:rPr lang="ru-RU" sz="1600" i="1" dirty="0" smtClean="0"/>
              <a:t>желтеют, краснеют, опадают</a:t>
            </a:r>
            <a:r>
              <a:rPr lang="ru-RU" sz="1600" dirty="0" smtClean="0"/>
              <a:t>…</a:t>
            </a:r>
            <a:endParaRPr lang="ru-RU" sz="1600" dirty="0"/>
          </a:p>
          <a:p>
            <a:r>
              <a:rPr lang="ru-RU" sz="1600" dirty="0" smtClean="0"/>
              <a:t>Птицы осенью—</a:t>
            </a:r>
            <a:endParaRPr lang="ru-RU" sz="1600" dirty="0"/>
          </a:p>
          <a:p>
            <a:r>
              <a:rPr lang="ru-RU" sz="1600" dirty="0" smtClean="0"/>
              <a:t>Люди осенью собирают в лесу—</a:t>
            </a:r>
            <a:endParaRPr lang="ru-RU" sz="1600" dirty="0"/>
          </a:p>
          <a:p>
            <a:r>
              <a:rPr lang="ru-RU" sz="1600" dirty="0" smtClean="0"/>
              <a:t>Школьники осенью идут—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7450968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22</Words>
  <Application>Microsoft Office PowerPoint</Application>
  <PresentationFormat>Экран (4:3)</PresentationFormat>
  <Paragraphs>43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света</dc:creator>
  <cp:lastModifiedBy>ADMIN</cp:lastModifiedBy>
  <cp:revision>8</cp:revision>
  <dcterms:created xsi:type="dcterms:W3CDTF">2019-07-27T17:24:27Z</dcterms:created>
  <dcterms:modified xsi:type="dcterms:W3CDTF">2022-08-27T08:01:29Z</dcterms:modified>
</cp:coreProperties>
</file>