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131 детский сад" userId="f34972b609ac897e" providerId="LiveId" clId="{E0102C89-F488-4C2D-806D-C9EE389D1EFF}"/>
    <pc:docChg chg="modSld">
      <pc:chgData name="131 детский сад" userId="f34972b609ac897e" providerId="LiveId" clId="{E0102C89-F488-4C2D-806D-C9EE389D1EFF}" dt="2023-02-06T05:14:00.133" v="0" actId="6549"/>
      <pc:docMkLst>
        <pc:docMk/>
      </pc:docMkLst>
      <pc:sldChg chg="modSp mod">
        <pc:chgData name="131 детский сад" userId="f34972b609ac897e" providerId="LiveId" clId="{E0102C89-F488-4C2D-806D-C9EE389D1EFF}" dt="2023-02-06T05:14:00.133" v="0" actId="6549"/>
        <pc:sldMkLst>
          <pc:docMk/>
          <pc:sldMk cId="0" sldId="256"/>
        </pc:sldMkLst>
        <pc:spChg chg="mod">
          <ac:chgData name="131 детский сад" userId="f34972b609ac897e" providerId="LiveId" clId="{E0102C89-F488-4C2D-806D-C9EE389D1EFF}" dt="2023-02-06T05:14:00.133" v="0" actId="6549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EF99-5A8C-48FD-9FBF-95797BDE0696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9CB1-98C3-4474-A5F3-E6023963A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EF99-5A8C-48FD-9FBF-95797BDE0696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9CB1-98C3-4474-A5F3-E6023963A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EF99-5A8C-48FD-9FBF-95797BDE0696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9CB1-98C3-4474-A5F3-E6023963A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EF99-5A8C-48FD-9FBF-95797BDE0696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9CB1-98C3-4474-A5F3-E6023963A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EF99-5A8C-48FD-9FBF-95797BDE0696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9CB1-98C3-4474-A5F3-E6023963A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EF99-5A8C-48FD-9FBF-95797BDE0696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9CB1-98C3-4474-A5F3-E6023963A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EF99-5A8C-48FD-9FBF-95797BDE0696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9CB1-98C3-4474-A5F3-E6023963A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EF99-5A8C-48FD-9FBF-95797BDE0696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9CB1-98C3-4474-A5F3-E6023963A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EF99-5A8C-48FD-9FBF-95797BDE0696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9CB1-98C3-4474-A5F3-E6023963A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EF99-5A8C-48FD-9FBF-95797BDE0696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9CB1-98C3-4474-A5F3-E6023963A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8485EF99-5A8C-48FD-9FBF-95797BDE0696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82AF9CB1-98C3-4474-A5F3-E6023963A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85EF99-5A8C-48FD-9FBF-95797BDE0696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2AF9CB1-98C3-4474-A5F3-E6023963A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2400" cy="36004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«Использование нетрадиционных приемов и материала для развития мелкой моторики как стимула развития речи»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4725144"/>
            <a:ext cx="4019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Воспитатели: Баженова М.А.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Клыш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Р.Б.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928" y="594928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Мелкая моторика</a:t>
            </a:r>
          </a:p>
        </p:txBody>
      </p:sp>
      <p:pic>
        <p:nvPicPr>
          <p:cNvPr id="1026" name="Picture 2" descr="C:\Users\Мария\Desktop\О 3-5 лет\pTTiK9Qvp6Nu_1200x0_AybP2us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427984" cy="32849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7" y="1196752"/>
            <a:ext cx="88204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Мелкая моторика – это система разнообразных движений, в которых участвуют мелкие мышцы кистей рук.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Мария\Desktop\О 3-5 лет\detsad-252483-1474209277.jpg"/>
          <p:cNvPicPr>
            <a:picLocks noChangeAspect="1" noChangeArrowheads="1"/>
          </p:cNvPicPr>
          <p:nvPr/>
        </p:nvPicPr>
        <p:blipFill>
          <a:blip r:embed="rId3" cstate="print"/>
          <a:srcRect r="321" b="6249"/>
          <a:stretch>
            <a:fillRect/>
          </a:stretch>
        </p:blipFill>
        <p:spPr bwMode="auto">
          <a:xfrm>
            <a:off x="4427984" y="3573016"/>
            <a:ext cx="4716016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914400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Рисование на манной крупе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764704"/>
            <a:ext cx="87484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Рисование манкой помогает ребёнку тренировать мелкую моторику пальчиков, что благотворно влияет на будущее развитие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(легче даётся письмо)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Ещё у малыша проявляются фантазия, богатое воображение, речь. При помощи такого занятия дети становятся более усидчивыми.</a:t>
            </a:r>
          </a:p>
          <a:p>
            <a:endParaRPr lang="ru-RU" dirty="0"/>
          </a:p>
        </p:txBody>
      </p:sp>
      <p:pic>
        <p:nvPicPr>
          <p:cNvPr id="2050" name="Picture 2" descr="C:\Users\Мария\Desktop\О 3-5 лет\hello_html_m31b3c8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50096"/>
            <a:ext cx="3707904" cy="3707904"/>
          </a:xfrm>
          <a:prstGeom prst="rect">
            <a:avLst/>
          </a:prstGeom>
          <a:noFill/>
        </p:spPr>
      </p:pic>
      <p:pic>
        <p:nvPicPr>
          <p:cNvPr id="1026" name="Picture 2" descr="C:\Users\Мария\Desktop\О 3-5 лет\Выступления\20230202_094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140968"/>
            <a:ext cx="3347864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914400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764704"/>
            <a:ext cx="8820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Пальчиковая гимнастика позволяет установить тесную связь между речевой функцией и общей двигательной системой. Подключение к работе тактильных ощущений улучшит и ускорит запоминание стихотворного текста.</a:t>
            </a:r>
          </a:p>
        </p:txBody>
      </p:sp>
      <p:sp>
        <p:nvSpPr>
          <p:cNvPr id="7170" name="AutoShape 2" descr="https://detkamonline.ru/800/600/https/ds05.infourok.ru/uploads/ex/08a7/0003507e-c19e5e6b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detkamonline.ru/800/600/https/ds05.infourok.ru/uploads/ex/08a7/0003507e-c19e5e6b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dd3.omsk.obr55.ru/images/11.11.2021/hello_html_m4c6bac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6583"/>
            <a:ext cx="4572000" cy="3431417"/>
          </a:xfrm>
          <a:prstGeom prst="rect">
            <a:avLst/>
          </a:prstGeom>
          <a:noFill/>
        </p:spPr>
      </p:pic>
      <p:pic>
        <p:nvPicPr>
          <p:cNvPr id="7176" name="Picture 8" descr="https://pediatrinfo.ru/wp-content/uploads/0/8/2/0820ad922e6173e234f7f555f67acab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914400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Выкладывание рисунков из различных материалов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82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Выкладывание рисунка из различных материалов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серьезное занятие. Оно требует от детей усидчивости и терпения, развивает навык выполнять действие по заданному образцу. </a:t>
            </a:r>
          </a:p>
        </p:txBody>
      </p:sp>
      <p:pic>
        <p:nvPicPr>
          <p:cNvPr id="3074" name="Picture 2" descr="Выкладывание узоров на готовые шаблоны. Воспитателям детских садов, 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4499992" cy="2852936"/>
          </a:xfrm>
          <a:prstGeom prst="rect">
            <a:avLst/>
          </a:prstGeom>
          <a:noFill/>
        </p:spPr>
      </p:pic>
      <p:pic>
        <p:nvPicPr>
          <p:cNvPr id="6147" name="Picture 3" descr="C:\Users\Мария\Desktop\О 3-5 лет\Выступления\20230202_102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05065"/>
            <a:ext cx="4644008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914400"/>
          </a:xfrm>
        </p:spPr>
        <p:txBody>
          <a:bodyPr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терапия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8748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позволяет создать энергетический баланс в теле человека, уравновесить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состояние ребенка, привести в норму процессы возбуждения и торможения, помогает избавиться от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гиперактивности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тренирует усидчивость и умение концентрироваться. </a:t>
            </a:r>
          </a:p>
        </p:txBody>
      </p:sp>
      <p:pic>
        <p:nvPicPr>
          <p:cNvPr id="18434" name="Picture 2" descr="Внедрение Су-Джок терапии в образовательный процесс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3016"/>
            <a:ext cx="4788023" cy="3284984"/>
          </a:xfrm>
          <a:prstGeom prst="rect">
            <a:avLst/>
          </a:prstGeom>
          <a:noFill/>
        </p:spPr>
      </p:pic>
      <p:pic>
        <p:nvPicPr>
          <p:cNvPr id="5122" name="Picture 2" descr="https://myslide.ru/documents_7/121d73864c28d05cff2c8416d0d5146c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4355976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914400"/>
          </a:xfrm>
        </p:spPr>
        <p:txBody>
          <a:bodyPr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кистей и пальцев рук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8204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кистей и пальцев рук в «сухом бассейне» способствует: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Нормализации мышечного тонуса;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Стимуляции тактильных ощущений;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Формированию произвольных, координированных движений пальцев рук.</a:t>
            </a:r>
          </a:p>
          <a:p>
            <a:endParaRPr lang="ru-RU" dirty="0"/>
          </a:p>
        </p:txBody>
      </p:sp>
      <p:pic>
        <p:nvPicPr>
          <p:cNvPr id="4097" name="Picture 1" descr="C:\Users\Мария\Desktop\О 3-5 лет\Выступления\20230202_095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4644007" cy="3356992"/>
          </a:xfrm>
          <a:prstGeom prst="rect">
            <a:avLst/>
          </a:prstGeom>
          <a:noFill/>
        </p:spPr>
      </p:pic>
      <p:pic>
        <p:nvPicPr>
          <p:cNvPr id="4099" name="Picture 3" descr="https://detkisovet.ru/wp-content/uploads/2021/07/razvitie-motoriki-u-detej-3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9"/>
            <a:ext cx="4499992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0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«Использование нетрадиционных приемов и материала для развития мелкой моторики как стимула развития речи»</a:t>
            </a:r>
            <a:endParaRPr lang="ru-RU" sz="3200" dirty="0"/>
          </a:p>
        </p:txBody>
      </p:sp>
      <p:pic>
        <p:nvPicPr>
          <p:cNvPr id="3073" name="Picture 1" descr="C:\Users\Мария\Desktop\О 3-5 лет\Выступления\20230202_094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624028" cy="2342723"/>
          </a:xfrm>
          <a:prstGeom prst="rect">
            <a:avLst/>
          </a:prstGeom>
          <a:noFill/>
        </p:spPr>
      </p:pic>
      <p:pic>
        <p:nvPicPr>
          <p:cNvPr id="3074" name="Picture 2" descr="C:\Users\Мария\Desktop\О 3-5 лет\Выступления\20230202_095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3635896" cy="2370726"/>
          </a:xfrm>
          <a:prstGeom prst="rect">
            <a:avLst/>
          </a:prstGeom>
          <a:noFill/>
        </p:spPr>
      </p:pic>
      <p:pic>
        <p:nvPicPr>
          <p:cNvPr id="3075" name="Picture 3" descr="C:\Users\Мария\Desktop\О 3-5 лет\Выступления\20230202_095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77073"/>
            <a:ext cx="4392488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914400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«Использование нетрадиционных приемов и материала для развития мелкой моторики как стимула развития речи»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908720"/>
            <a:ext cx="88204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существуют много других приемов развития мелкой моторики способствующих развитию речи: игры с пуговицами, игры с крупой, бусами, орехами,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пескотерапия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т.д.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Таким образом, тренировка тонких движений пальцев рук оказывает огромное влияние на развитие нервной деятельности ребенка.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функция движения руки всегда тесно связана с функцией речи: развитие первой способствует развитию второй , так как моторные и речевые центры в коре головного мозга расположены рядом.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развитие функций обеих рук обеспечивает развитие «центров» речи в обеих полушариях, и как следствие, даёт преимущества в интеллектуальном развитии, поскольку речь теснейшим образом связана с мышлением.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127</TotalTime>
  <Words>362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Презентация PowerPoint</vt:lpstr>
      <vt:lpstr>Мелкая моторика</vt:lpstr>
      <vt:lpstr>Рисование на манной крупе</vt:lpstr>
      <vt:lpstr>Пальчиковая гимнастика</vt:lpstr>
      <vt:lpstr>Выкладывание рисунков из различных материалов</vt:lpstr>
      <vt:lpstr>Су-Джок терапия</vt:lpstr>
      <vt:lpstr>Самомассаж кистей и пальцев рук</vt:lpstr>
      <vt:lpstr>Презентация PowerPoint</vt:lpstr>
      <vt:lpstr>«Использование нетрадиционных приемов и материала для развития мелкой моторики как стимула развития речи»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131 детский сад</cp:lastModifiedBy>
  <cp:revision>12</cp:revision>
  <dcterms:created xsi:type="dcterms:W3CDTF">2023-01-31T17:46:44Z</dcterms:created>
  <dcterms:modified xsi:type="dcterms:W3CDTF">2023-02-06T05:14:09Z</dcterms:modified>
</cp:coreProperties>
</file>