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72" autoAdjust="0"/>
  </p:normalViewPr>
  <p:slideViewPr>
    <p:cSldViewPr>
      <p:cViewPr varScale="1">
        <p:scale>
          <a:sx n="84" d="100"/>
          <a:sy n="84" d="100"/>
        </p:scale>
        <p:origin x="-72" y="-9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AFAB-3EC8-49AE-8116-AB8CA4C1A9A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EF8D-BC40-4B23-985E-DEE27214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547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AFAB-3EC8-49AE-8116-AB8CA4C1A9A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EF8D-BC40-4B23-985E-DEE27214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68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AFAB-3EC8-49AE-8116-AB8CA4C1A9A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EF8D-BC40-4B23-985E-DEE27214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76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AFAB-3EC8-49AE-8116-AB8CA4C1A9A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EF8D-BC40-4B23-985E-DEE27214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82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AFAB-3EC8-49AE-8116-AB8CA4C1A9A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EF8D-BC40-4B23-985E-DEE27214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2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AFAB-3EC8-49AE-8116-AB8CA4C1A9A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EF8D-BC40-4B23-985E-DEE27214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74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AFAB-3EC8-49AE-8116-AB8CA4C1A9A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EF8D-BC40-4B23-985E-DEE27214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67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AFAB-3EC8-49AE-8116-AB8CA4C1A9A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EF8D-BC40-4B23-985E-DEE27214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77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AFAB-3EC8-49AE-8116-AB8CA4C1A9A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EF8D-BC40-4B23-985E-DEE27214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2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AFAB-3EC8-49AE-8116-AB8CA4C1A9A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EF8D-BC40-4B23-985E-DEE27214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03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AFAB-3EC8-49AE-8116-AB8CA4C1A9A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EF8D-BC40-4B23-985E-DEE27214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70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5AFAB-3EC8-49AE-8116-AB8CA4C1A9A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9EF8D-BC40-4B23-985E-DEE27214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3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.Пользователь-PC\Download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689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10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8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94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89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26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96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71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.Пользователь-PC\Downloads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76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.Пользователь-PC\Downloads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497" cy="516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09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.Пользователь-PC\Downloads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872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15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09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5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46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69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(16:9)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2021-02-12T05:26:52Z</dcterms:created>
  <dcterms:modified xsi:type="dcterms:W3CDTF">2021-02-15T03:05:52Z</dcterms:modified>
</cp:coreProperties>
</file>