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4" r:id="rId4"/>
    <p:sldId id="270" r:id="rId5"/>
    <p:sldId id="277" r:id="rId6"/>
    <p:sldId id="271" r:id="rId7"/>
    <p:sldId id="265" r:id="rId8"/>
    <p:sldId id="275" r:id="rId9"/>
    <p:sldId id="268" r:id="rId10"/>
    <p:sldId id="267" r:id="rId11"/>
    <p:sldId id="276" r:id="rId12"/>
    <p:sldId id="283" r:id="rId13"/>
    <p:sldId id="262" r:id="rId14"/>
    <p:sldId id="269" r:id="rId15"/>
    <p:sldId id="272" r:id="rId16"/>
    <p:sldId id="273" r:id="rId17"/>
    <p:sldId id="274" r:id="rId18"/>
    <p:sldId id="278" r:id="rId19"/>
    <p:sldId id="279" r:id="rId20"/>
    <p:sldId id="282" r:id="rId21"/>
    <p:sldId id="280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254" y="-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43998924066025/permalink/251877703278147/" TargetMode="External"/><Relationship Id="rId2" Type="http://schemas.openxmlformats.org/officeDocument/2006/relationships/hyperlink" Target="https://cloud.mail.ru/public/Ze3W/r2Bvn6YM4" TargetMode="External"/><Relationship Id="rId1" Type="http://schemas.openxmlformats.org/officeDocument/2006/relationships/hyperlink" Target="http://umc38.ru/lp/sc38/" TargetMode="External"/><Relationship Id="rId5" Type="http://schemas.openxmlformats.org/officeDocument/2006/relationships/hyperlink" Target="https://invite.viber.com/?g2=AQAy1Dky8tYuwEikCQkrwjN%2BJ9gGghNGaQ6WVDbE4XdDzaB/1plh/tEIDGaOMz/E" TargetMode="External"/><Relationship Id="rId4" Type="http://schemas.openxmlformats.org/officeDocument/2006/relationships/hyperlink" Target="https://ok.ru/group/60549079761081/topic/152992205010361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43998924066025/permalink/251877703278147/" TargetMode="External"/><Relationship Id="rId2" Type="http://schemas.openxmlformats.org/officeDocument/2006/relationships/hyperlink" Target="https://cloud.mail.ru/public/Ze3W/r2Bvn6YM4" TargetMode="External"/><Relationship Id="rId1" Type="http://schemas.openxmlformats.org/officeDocument/2006/relationships/hyperlink" Target="http://umc38.ru/lp/sc38/" TargetMode="External"/><Relationship Id="rId5" Type="http://schemas.openxmlformats.org/officeDocument/2006/relationships/hyperlink" Target="https://invite.viber.com/?g2=AQAy1Dky8tYuwEikCQkrwjN%2BJ9gGghNGaQ6WVDbE4XdDzaB/1plh/tEIDGaOMz/E" TargetMode="External"/><Relationship Id="rId4" Type="http://schemas.openxmlformats.org/officeDocument/2006/relationships/hyperlink" Target="https://ok.ru/group/60549079761081/topic/15299220501036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A1AF5-6A33-45F8-94C8-C98C6846DA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C5E3E-2409-416C-AB79-D702F08CC10D}">
      <dgm:prSet phldrT="[Текст]" custT="1"/>
      <dgm:spPr/>
      <dgm:t>
        <a:bodyPr/>
        <a:lstStyle/>
        <a:p>
          <a:r>
            <a:rPr lang="ru-RU" sz="1400" dirty="0"/>
            <a:t>Поиск работы </a:t>
          </a:r>
        </a:p>
      </dgm:t>
    </dgm:pt>
    <dgm:pt modelId="{C84AB4F6-4BDE-4C2A-ACB2-3FCD24EECE67}" type="parTrans" cxnId="{4CC94BEA-5808-4326-85F2-3AEA1E5CEAC5}">
      <dgm:prSet/>
      <dgm:spPr/>
      <dgm:t>
        <a:bodyPr/>
        <a:lstStyle/>
        <a:p>
          <a:endParaRPr lang="ru-RU"/>
        </a:p>
      </dgm:t>
    </dgm:pt>
    <dgm:pt modelId="{49A57B97-395F-4AB1-9452-AA1A8799ABAD}" type="sibTrans" cxnId="{4CC94BEA-5808-4326-85F2-3AEA1E5CEAC5}">
      <dgm:prSet/>
      <dgm:spPr/>
      <dgm:t>
        <a:bodyPr/>
        <a:lstStyle/>
        <a:p>
          <a:endParaRPr lang="ru-RU"/>
        </a:p>
      </dgm:t>
    </dgm:pt>
    <dgm:pt modelId="{9DD04FCA-E858-49CC-9E45-044D10FA88C7}">
      <dgm:prSet phldrT="[Текст]"/>
      <dgm:spPr/>
      <dgm:t>
        <a:bodyPr/>
        <a:lstStyle/>
        <a:p>
          <a:r>
            <a:rPr lang="ru-RU" dirty="0"/>
            <a:t>Осуществление ИП</a:t>
          </a:r>
        </a:p>
      </dgm:t>
    </dgm:pt>
    <dgm:pt modelId="{AE7EF057-195B-4C12-A962-2C4CBF8BD4BF}" type="parTrans" cxnId="{92BC986B-03BE-426B-9844-0DD74298AE8D}">
      <dgm:prSet/>
      <dgm:spPr/>
      <dgm:t>
        <a:bodyPr/>
        <a:lstStyle/>
        <a:p>
          <a:endParaRPr lang="ru-RU"/>
        </a:p>
      </dgm:t>
    </dgm:pt>
    <dgm:pt modelId="{0E29B6D6-7FA1-4FFE-A535-12C2D98BD622}" type="sibTrans" cxnId="{92BC986B-03BE-426B-9844-0DD74298AE8D}">
      <dgm:prSet/>
      <dgm:spPr/>
      <dgm:t>
        <a:bodyPr/>
        <a:lstStyle/>
        <a:p>
          <a:endParaRPr lang="ru-RU"/>
        </a:p>
      </dgm:t>
    </dgm:pt>
    <dgm:pt modelId="{3A279321-2FC6-48E9-BFCA-A773C88B3914}">
      <dgm:prSet phldrT="[Текст]"/>
      <dgm:spPr/>
      <dgm:t>
        <a:bodyPr/>
        <a:lstStyle/>
        <a:p>
          <a:r>
            <a:rPr lang="ru-RU" dirty="0"/>
            <a:t>Ведение личного подсобного хозяйства</a:t>
          </a:r>
        </a:p>
      </dgm:t>
    </dgm:pt>
    <dgm:pt modelId="{290953E2-0FAE-44AC-AF18-84C16323D61B}" type="parTrans" cxnId="{498376D1-70D5-4A5A-B3B9-F1298FF561C0}">
      <dgm:prSet/>
      <dgm:spPr/>
      <dgm:t>
        <a:bodyPr/>
        <a:lstStyle/>
        <a:p>
          <a:endParaRPr lang="ru-RU"/>
        </a:p>
      </dgm:t>
    </dgm:pt>
    <dgm:pt modelId="{F6BA1AE5-07C5-4640-ADCD-8F375EE2237C}" type="sibTrans" cxnId="{498376D1-70D5-4A5A-B3B9-F1298FF561C0}">
      <dgm:prSet/>
      <dgm:spPr/>
      <dgm:t>
        <a:bodyPr/>
        <a:lstStyle/>
        <a:p>
          <a:endParaRPr lang="ru-RU"/>
        </a:p>
      </dgm:t>
    </dgm:pt>
    <dgm:pt modelId="{6387181E-022B-4F8F-A7A0-54A06BE64A0A}">
      <dgm:prSet/>
      <dgm:spPr/>
      <dgm:t>
        <a:bodyPr/>
        <a:lstStyle/>
        <a:p>
          <a:r>
            <a:rPr lang="ru-RU" dirty="0"/>
            <a:t>Иные мероприятия, направленные на преодоление ТЖС</a:t>
          </a:r>
        </a:p>
      </dgm:t>
    </dgm:pt>
    <dgm:pt modelId="{AA33C2A5-B123-4120-AC79-17B11A52A89F}" type="parTrans" cxnId="{0D2E0342-B497-4F19-9ADF-D15A49133A1A}">
      <dgm:prSet/>
      <dgm:spPr/>
      <dgm:t>
        <a:bodyPr/>
        <a:lstStyle/>
        <a:p>
          <a:endParaRPr lang="ru-RU"/>
        </a:p>
      </dgm:t>
    </dgm:pt>
    <dgm:pt modelId="{6D62BA32-044A-4FBA-8E2F-94519454592B}" type="sibTrans" cxnId="{0D2E0342-B497-4F19-9ADF-D15A49133A1A}">
      <dgm:prSet/>
      <dgm:spPr/>
      <dgm:t>
        <a:bodyPr/>
        <a:lstStyle/>
        <a:p>
          <a:endParaRPr lang="ru-RU"/>
        </a:p>
      </dgm:t>
    </dgm:pt>
    <dgm:pt modelId="{F377680F-0ECF-4DC9-86EB-ECC51DE33B3D}" type="pres">
      <dgm:prSet presAssocID="{14DA1AF5-6A33-45F8-94C8-C98C6846DA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C871E6-161C-400B-A910-4B7F360A7FE7}" type="pres">
      <dgm:prSet presAssocID="{14DA1AF5-6A33-45F8-94C8-C98C6846DA67}" presName="Name1" presStyleCnt="0"/>
      <dgm:spPr/>
    </dgm:pt>
    <dgm:pt modelId="{C52C8742-12C0-4A3B-B088-6FA8265C334E}" type="pres">
      <dgm:prSet presAssocID="{14DA1AF5-6A33-45F8-94C8-C98C6846DA67}" presName="cycle" presStyleCnt="0"/>
      <dgm:spPr/>
    </dgm:pt>
    <dgm:pt modelId="{439E1CEB-542D-4D50-9DF3-24C0FB5CA8C7}" type="pres">
      <dgm:prSet presAssocID="{14DA1AF5-6A33-45F8-94C8-C98C6846DA67}" presName="srcNode" presStyleLbl="node1" presStyleIdx="0" presStyleCnt="4"/>
      <dgm:spPr/>
    </dgm:pt>
    <dgm:pt modelId="{04DAA420-3B45-4FFC-A90B-913E9558E49C}" type="pres">
      <dgm:prSet presAssocID="{14DA1AF5-6A33-45F8-94C8-C98C6846DA67}" presName="conn" presStyleLbl="parChTrans1D2" presStyleIdx="0" presStyleCnt="1"/>
      <dgm:spPr/>
      <dgm:t>
        <a:bodyPr/>
        <a:lstStyle/>
        <a:p>
          <a:endParaRPr lang="ru-RU"/>
        </a:p>
      </dgm:t>
    </dgm:pt>
    <dgm:pt modelId="{14708FE1-DAC2-4D3B-A3D1-2CB05E934AAD}" type="pres">
      <dgm:prSet presAssocID="{14DA1AF5-6A33-45F8-94C8-C98C6846DA67}" presName="extraNode" presStyleLbl="node1" presStyleIdx="0" presStyleCnt="4"/>
      <dgm:spPr/>
    </dgm:pt>
    <dgm:pt modelId="{9CE91191-D3AA-4351-B2FF-15CE0AC384EC}" type="pres">
      <dgm:prSet presAssocID="{14DA1AF5-6A33-45F8-94C8-C98C6846DA67}" presName="dstNode" presStyleLbl="node1" presStyleIdx="0" presStyleCnt="4"/>
      <dgm:spPr/>
    </dgm:pt>
    <dgm:pt modelId="{F0BF950A-30D4-430D-8D7D-DAC40D7FD32C}" type="pres">
      <dgm:prSet presAssocID="{C2CC5E3E-2409-416C-AB79-D702F08CC10D}" presName="text_1" presStyleLbl="node1" presStyleIdx="0" presStyleCnt="4" custLinFactNeighborX="990" custLinFactNeighborY="-5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88CD6-2CFA-403E-9B14-4EF72B5AF38A}" type="pres">
      <dgm:prSet presAssocID="{C2CC5E3E-2409-416C-AB79-D702F08CC10D}" presName="accent_1" presStyleCnt="0"/>
      <dgm:spPr/>
    </dgm:pt>
    <dgm:pt modelId="{BE21F6D3-B265-4C13-A9C5-09806B6A2FEA}" type="pres">
      <dgm:prSet presAssocID="{C2CC5E3E-2409-416C-AB79-D702F08CC10D}" presName="accentRepeatNode" presStyleLbl="solidFgAcc1" presStyleIdx="0" presStyleCnt="4"/>
      <dgm:spPr/>
    </dgm:pt>
    <dgm:pt modelId="{64716FA7-7447-42B2-BE62-B023437F2A3F}" type="pres">
      <dgm:prSet presAssocID="{9DD04FCA-E858-49CC-9E45-044D10FA88C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DF5E9-F8F1-4323-9320-D5C1E2B8F0EB}" type="pres">
      <dgm:prSet presAssocID="{9DD04FCA-E858-49CC-9E45-044D10FA88C7}" presName="accent_2" presStyleCnt="0"/>
      <dgm:spPr/>
    </dgm:pt>
    <dgm:pt modelId="{167CF159-A849-48C6-A164-2512839CA9AA}" type="pres">
      <dgm:prSet presAssocID="{9DD04FCA-E858-49CC-9E45-044D10FA88C7}" presName="accentRepeatNode" presStyleLbl="solidFgAcc1" presStyleIdx="1" presStyleCnt="4" custLinFactNeighborX="1656" custLinFactNeighborY="1144"/>
      <dgm:spPr/>
    </dgm:pt>
    <dgm:pt modelId="{DB8790C5-8619-45FF-927A-F39FA1D9646C}" type="pres">
      <dgm:prSet presAssocID="{3A279321-2FC6-48E9-BFCA-A773C88B391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54624-DB4F-4B77-8D40-76C2A6766907}" type="pres">
      <dgm:prSet presAssocID="{3A279321-2FC6-48E9-BFCA-A773C88B3914}" presName="accent_3" presStyleCnt="0"/>
      <dgm:spPr/>
    </dgm:pt>
    <dgm:pt modelId="{F661E6D2-C163-43EB-AEAE-C0FC3DCB84C5}" type="pres">
      <dgm:prSet presAssocID="{3A279321-2FC6-48E9-BFCA-A773C88B3914}" presName="accentRepeatNode" presStyleLbl="solidFgAcc1" presStyleIdx="2" presStyleCnt="4"/>
      <dgm:spPr/>
    </dgm:pt>
    <dgm:pt modelId="{26163CF7-F416-4FC9-8F39-1CE05527229D}" type="pres">
      <dgm:prSet presAssocID="{6387181E-022B-4F8F-A7A0-54A06BE64A0A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37AE1-F2DC-42D1-ABCF-8DE2D1F778D0}" type="pres">
      <dgm:prSet presAssocID="{6387181E-022B-4F8F-A7A0-54A06BE64A0A}" presName="accent_4" presStyleCnt="0"/>
      <dgm:spPr/>
    </dgm:pt>
    <dgm:pt modelId="{F310BA2C-1199-4D97-A257-332C47740087}" type="pres">
      <dgm:prSet presAssocID="{6387181E-022B-4F8F-A7A0-54A06BE64A0A}" presName="accentRepeatNode" presStyleLbl="solidFgAcc1" presStyleIdx="3" presStyleCnt="4"/>
      <dgm:spPr/>
    </dgm:pt>
  </dgm:ptLst>
  <dgm:cxnLst>
    <dgm:cxn modelId="{498376D1-70D5-4A5A-B3B9-F1298FF561C0}" srcId="{14DA1AF5-6A33-45F8-94C8-C98C6846DA67}" destId="{3A279321-2FC6-48E9-BFCA-A773C88B3914}" srcOrd="2" destOrd="0" parTransId="{290953E2-0FAE-44AC-AF18-84C16323D61B}" sibTransId="{F6BA1AE5-07C5-4640-ADCD-8F375EE2237C}"/>
    <dgm:cxn modelId="{53DEA89A-AE52-4177-9D97-543185E63922}" type="presOf" srcId="{3A279321-2FC6-48E9-BFCA-A773C88B3914}" destId="{DB8790C5-8619-45FF-927A-F39FA1D9646C}" srcOrd="0" destOrd="0" presId="urn:microsoft.com/office/officeart/2008/layout/VerticalCurvedList"/>
    <dgm:cxn modelId="{1F1844E5-7AB4-4C0F-BACB-83C05DEF8459}" type="presOf" srcId="{49A57B97-395F-4AB1-9452-AA1A8799ABAD}" destId="{04DAA420-3B45-4FFC-A90B-913E9558E49C}" srcOrd="0" destOrd="0" presId="urn:microsoft.com/office/officeart/2008/layout/VerticalCurvedList"/>
    <dgm:cxn modelId="{0D2E0342-B497-4F19-9ADF-D15A49133A1A}" srcId="{14DA1AF5-6A33-45F8-94C8-C98C6846DA67}" destId="{6387181E-022B-4F8F-A7A0-54A06BE64A0A}" srcOrd="3" destOrd="0" parTransId="{AA33C2A5-B123-4120-AC79-17B11A52A89F}" sibTransId="{6D62BA32-044A-4FBA-8E2F-94519454592B}"/>
    <dgm:cxn modelId="{FBFE5922-5387-4F8A-879E-3AE458944A02}" type="presOf" srcId="{6387181E-022B-4F8F-A7A0-54A06BE64A0A}" destId="{26163CF7-F416-4FC9-8F39-1CE05527229D}" srcOrd="0" destOrd="0" presId="urn:microsoft.com/office/officeart/2008/layout/VerticalCurvedList"/>
    <dgm:cxn modelId="{92BC986B-03BE-426B-9844-0DD74298AE8D}" srcId="{14DA1AF5-6A33-45F8-94C8-C98C6846DA67}" destId="{9DD04FCA-E858-49CC-9E45-044D10FA88C7}" srcOrd="1" destOrd="0" parTransId="{AE7EF057-195B-4C12-A962-2C4CBF8BD4BF}" sibTransId="{0E29B6D6-7FA1-4FFE-A535-12C2D98BD622}"/>
    <dgm:cxn modelId="{4CC94BEA-5808-4326-85F2-3AEA1E5CEAC5}" srcId="{14DA1AF5-6A33-45F8-94C8-C98C6846DA67}" destId="{C2CC5E3E-2409-416C-AB79-D702F08CC10D}" srcOrd="0" destOrd="0" parTransId="{C84AB4F6-4BDE-4C2A-ACB2-3FCD24EECE67}" sibTransId="{49A57B97-395F-4AB1-9452-AA1A8799ABAD}"/>
    <dgm:cxn modelId="{51264BB4-78C0-44EF-9D23-79401CA3C6D4}" type="presOf" srcId="{14DA1AF5-6A33-45F8-94C8-C98C6846DA67}" destId="{F377680F-0ECF-4DC9-86EB-ECC51DE33B3D}" srcOrd="0" destOrd="0" presId="urn:microsoft.com/office/officeart/2008/layout/VerticalCurvedList"/>
    <dgm:cxn modelId="{A0E56204-5709-4AA1-BC66-247E41E95B2C}" type="presOf" srcId="{9DD04FCA-E858-49CC-9E45-044D10FA88C7}" destId="{64716FA7-7447-42B2-BE62-B023437F2A3F}" srcOrd="0" destOrd="0" presId="urn:microsoft.com/office/officeart/2008/layout/VerticalCurvedList"/>
    <dgm:cxn modelId="{9567DF2D-8592-4785-9487-11BBF65D257D}" type="presOf" srcId="{C2CC5E3E-2409-416C-AB79-D702F08CC10D}" destId="{F0BF950A-30D4-430D-8D7D-DAC40D7FD32C}" srcOrd="0" destOrd="0" presId="urn:microsoft.com/office/officeart/2008/layout/VerticalCurvedList"/>
    <dgm:cxn modelId="{AE33ADDA-F260-4EBD-B111-E33E173BDA91}" type="presParOf" srcId="{F377680F-0ECF-4DC9-86EB-ECC51DE33B3D}" destId="{ABC871E6-161C-400B-A910-4B7F360A7FE7}" srcOrd="0" destOrd="0" presId="urn:microsoft.com/office/officeart/2008/layout/VerticalCurvedList"/>
    <dgm:cxn modelId="{0BE72C09-7D61-419C-859B-CEEF59F03AD1}" type="presParOf" srcId="{ABC871E6-161C-400B-A910-4B7F360A7FE7}" destId="{C52C8742-12C0-4A3B-B088-6FA8265C334E}" srcOrd="0" destOrd="0" presId="urn:microsoft.com/office/officeart/2008/layout/VerticalCurvedList"/>
    <dgm:cxn modelId="{438D1FF9-8AC2-4C39-8946-63C8C9740DD8}" type="presParOf" srcId="{C52C8742-12C0-4A3B-B088-6FA8265C334E}" destId="{439E1CEB-542D-4D50-9DF3-24C0FB5CA8C7}" srcOrd="0" destOrd="0" presId="urn:microsoft.com/office/officeart/2008/layout/VerticalCurvedList"/>
    <dgm:cxn modelId="{C9127285-B1B4-4D0A-A4D3-D1B76285FBED}" type="presParOf" srcId="{C52C8742-12C0-4A3B-B088-6FA8265C334E}" destId="{04DAA420-3B45-4FFC-A90B-913E9558E49C}" srcOrd="1" destOrd="0" presId="urn:microsoft.com/office/officeart/2008/layout/VerticalCurvedList"/>
    <dgm:cxn modelId="{F0CCAFD8-A172-45A7-AD96-ACD50DF14E38}" type="presParOf" srcId="{C52C8742-12C0-4A3B-B088-6FA8265C334E}" destId="{14708FE1-DAC2-4D3B-A3D1-2CB05E934AAD}" srcOrd="2" destOrd="0" presId="urn:microsoft.com/office/officeart/2008/layout/VerticalCurvedList"/>
    <dgm:cxn modelId="{BB0D62D4-5711-4820-B36A-2E71A4353F62}" type="presParOf" srcId="{C52C8742-12C0-4A3B-B088-6FA8265C334E}" destId="{9CE91191-D3AA-4351-B2FF-15CE0AC384EC}" srcOrd="3" destOrd="0" presId="urn:microsoft.com/office/officeart/2008/layout/VerticalCurvedList"/>
    <dgm:cxn modelId="{8D2F95B6-9715-4EB0-A7F0-92157707C478}" type="presParOf" srcId="{ABC871E6-161C-400B-A910-4B7F360A7FE7}" destId="{F0BF950A-30D4-430D-8D7D-DAC40D7FD32C}" srcOrd="1" destOrd="0" presId="urn:microsoft.com/office/officeart/2008/layout/VerticalCurvedList"/>
    <dgm:cxn modelId="{6DDD12B4-AC1A-4F10-8B03-7B3411F04BD3}" type="presParOf" srcId="{ABC871E6-161C-400B-A910-4B7F360A7FE7}" destId="{1DD88CD6-2CFA-403E-9B14-4EF72B5AF38A}" srcOrd="2" destOrd="0" presId="urn:microsoft.com/office/officeart/2008/layout/VerticalCurvedList"/>
    <dgm:cxn modelId="{71C62373-8755-49C3-BB38-DB1D4D02ABEB}" type="presParOf" srcId="{1DD88CD6-2CFA-403E-9B14-4EF72B5AF38A}" destId="{BE21F6D3-B265-4C13-A9C5-09806B6A2FEA}" srcOrd="0" destOrd="0" presId="urn:microsoft.com/office/officeart/2008/layout/VerticalCurvedList"/>
    <dgm:cxn modelId="{29D76E82-26EE-4733-9581-DE705B8DF565}" type="presParOf" srcId="{ABC871E6-161C-400B-A910-4B7F360A7FE7}" destId="{64716FA7-7447-42B2-BE62-B023437F2A3F}" srcOrd="3" destOrd="0" presId="urn:microsoft.com/office/officeart/2008/layout/VerticalCurvedList"/>
    <dgm:cxn modelId="{AEE2DE4F-B2B6-431B-A17C-B57031FD5756}" type="presParOf" srcId="{ABC871E6-161C-400B-A910-4B7F360A7FE7}" destId="{886DF5E9-F8F1-4323-9320-D5C1E2B8F0EB}" srcOrd="4" destOrd="0" presId="urn:microsoft.com/office/officeart/2008/layout/VerticalCurvedList"/>
    <dgm:cxn modelId="{2E637CA1-1E6A-4708-BCBF-37B967FE3737}" type="presParOf" srcId="{886DF5E9-F8F1-4323-9320-D5C1E2B8F0EB}" destId="{167CF159-A849-48C6-A164-2512839CA9AA}" srcOrd="0" destOrd="0" presId="urn:microsoft.com/office/officeart/2008/layout/VerticalCurvedList"/>
    <dgm:cxn modelId="{23656061-953A-4FB6-B28E-98F124FFF2C7}" type="presParOf" srcId="{ABC871E6-161C-400B-A910-4B7F360A7FE7}" destId="{DB8790C5-8619-45FF-927A-F39FA1D9646C}" srcOrd="5" destOrd="0" presId="urn:microsoft.com/office/officeart/2008/layout/VerticalCurvedList"/>
    <dgm:cxn modelId="{2627D466-4D31-4008-9F55-AF237B1E139F}" type="presParOf" srcId="{ABC871E6-161C-400B-A910-4B7F360A7FE7}" destId="{B7A54624-DB4F-4B77-8D40-76C2A6766907}" srcOrd="6" destOrd="0" presId="urn:microsoft.com/office/officeart/2008/layout/VerticalCurvedList"/>
    <dgm:cxn modelId="{A5247C77-EFBD-4647-8BB9-4975313EDFDD}" type="presParOf" srcId="{B7A54624-DB4F-4B77-8D40-76C2A6766907}" destId="{F661E6D2-C163-43EB-AEAE-C0FC3DCB84C5}" srcOrd="0" destOrd="0" presId="urn:microsoft.com/office/officeart/2008/layout/VerticalCurvedList"/>
    <dgm:cxn modelId="{57D6D8E7-4767-41C7-B0F0-D2314096C2BD}" type="presParOf" srcId="{ABC871E6-161C-400B-A910-4B7F360A7FE7}" destId="{26163CF7-F416-4FC9-8F39-1CE05527229D}" srcOrd="7" destOrd="0" presId="urn:microsoft.com/office/officeart/2008/layout/VerticalCurvedList"/>
    <dgm:cxn modelId="{550FCD45-83B9-4A1A-A1EE-6C9CEEEB935D}" type="presParOf" srcId="{ABC871E6-161C-400B-A910-4B7F360A7FE7}" destId="{1F337AE1-F2DC-42D1-ABCF-8DE2D1F778D0}" srcOrd="8" destOrd="0" presId="urn:microsoft.com/office/officeart/2008/layout/VerticalCurvedList"/>
    <dgm:cxn modelId="{868AF505-051A-4DAB-A7ED-5FC8EBD84D25}" type="presParOf" srcId="{1F337AE1-F2DC-42D1-ABCF-8DE2D1F778D0}" destId="{F310BA2C-1199-4D97-A257-332C477400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37F35-243E-4901-A6D6-64A65860DA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EFCFC-EDD6-47CA-9A24-2F7E249E6340}">
      <dgm:prSet phldrT="[Текст]"/>
      <dgm:spPr/>
      <dgm:t>
        <a:bodyPr/>
        <a:lstStyle/>
        <a:p>
          <a:r>
            <a:rPr lang="ru-RU" dirty="0"/>
            <a:t>Министерство социального развития, опеки и попечительства </a:t>
          </a:r>
        </a:p>
      </dgm:t>
    </dgm:pt>
    <dgm:pt modelId="{003DE291-A140-416B-9930-741810EFD70F}" type="parTrans" cxnId="{F642630B-E14A-424A-8B5F-1E9AAE909C3D}">
      <dgm:prSet/>
      <dgm:spPr/>
      <dgm:t>
        <a:bodyPr/>
        <a:lstStyle/>
        <a:p>
          <a:endParaRPr lang="ru-RU"/>
        </a:p>
      </dgm:t>
    </dgm:pt>
    <dgm:pt modelId="{C95A6F68-508F-46CC-8F86-A219662997D8}" type="sibTrans" cxnId="{F642630B-E14A-424A-8B5F-1E9AAE909C3D}">
      <dgm:prSet/>
      <dgm:spPr/>
      <dgm:t>
        <a:bodyPr/>
        <a:lstStyle/>
        <a:p>
          <a:endParaRPr lang="ru-RU"/>
        </a:p>
      </dgm:t>
    </dgm:pt>
    <dgm:pt modelId="{1FFFF314-6E70-4596-98A6-A37CCF300C9D}">
      <dgm:prSet phldrT="[Текст]"/>
      <dgm:spPr/>
      <dgm:t>
        <a:bodyPr/>
        <a:lstStyle/>
        <a:p>
          <a:pPr rtl="0"/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 экономического развития</a:t>
          </a:r>
          <a:endParaRPr lang="ru-RU" dirty="0">
            <a:solidFill>
              <a:schemeClr val="bg1"/>
            </a:solidFill>
          </a:endParaRPr>
        </a:p>
      </dgm:t>
    </dgm:pt>
    <dgm:pt modelId="{804E3BA3-AC32-4E4D-9F17-D2D099774DB3}" type="parTrans" cxnId="{FF412E12-00E1-4276-9982-DF5CCB83B6E4}">
      <dgm:prSet/>
      <dgm:spPr/>
      <dgm:t>
        <a:bodyPr/>
        <a:lstStyle/>
        <a:p>
          <a:endParaRPr lang="ru-RU"/>
        </a:p>
      </dgm:t>
    </dgm:pt>
    <dgm:pt modelId="{9A663155-2630-4EAB-B39E-B8AFF5692DF7}" type="sibTrans" cxnId="{FF412E12-00E1-4276-9982-DF5CCB83B6E4}">
      <dgm:prSet/>
      <dgm:spPr/>
      <dgm:t>
        <a:bodyPr/>
        <a:lstStyle/>
        <a:p>
          <a:endParaRPr lang="ru-RU"/>
        </a:p>
      </dgm:t>
    </dgm:pt>
    <dgm:pt modelId="{F8A2FFA0-24B7-48E0-9FF0-1A934FC0639C}">
      <dgm:prSet phldrT="[Текст]"/>
      <dgm:spPr/>
      <dgm:t>
        <a:bodyPr/>
        <a:lstStyle/>
        <a:p>
          <a:pPr rtl="0"/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сельского хозяйства</a:t>
          </a:r>
          <a:endParaRPr lang="ru-RU" dirty="0">
            <a:solidFill>
              <a:schemeClr val="bg1"/>
            </a:solidFill>
          </a:endParaRPr>
        </a:p>
      </dgm:t>
    </dgm:pt>
    <dgm:pt modelId="{6F78CC71-142B-4968-AD36-532A4691665A}" type="parTrans" cxnId="{9E01D809-AD43-44E4-90C2-C63153DF249D}">
      <dgm:prSet/>
      <dgm:spPr/>
      <dgm:t>
        <a:bodyPr/>
        <a:lstStyle/>
        <a:p>
          <a:endParaRPr lang="ru-RU"/>
        </a:p>
      </dgm:t>
    </dgm:pt>
    <dgm:pt modelId="{CC269A67-D816-4641-9184-B852956FD760}" type="sibTrans" cxnId="{9E01D809-AD43-44E4-90C2-C63153DF249D}">
      <dgm:prSet/>
      <dgm:spPr/>
      <dgm:t>
        <a:bodyPr/>
        <a:lstStyle/>
        <a:p>
          <a:endParaRPr lang="ru-RU"/>
        </a:p>
      </dgm:t>
    </dgm:pt>
    <dgm:pt modelId="{4F3D3AFF-CF8F-4CBA-9E75-97D22F5ABCFF}">
      <dgm:prSet/>
      <dgm:spPr/>
      <dgm:t>
        <a:bodyPr/>
        <a:lstStyle/>
        <a:p>
          <a:r>
            <a:rPr lang="ru-RU" dirty="0"/>
            <a:t>Министерство образования</a:t>
          </a:r>
        </a:p>
      </dgm:t>
    </dgm:pt>
    <dgm:pt modelId="{47A0209E-5CC3-4CDD-859B-2F0A04D6E327}" type="parTrans" cxnId="{EF838581-D585-415F-9424-DF29DEE5F518}">
      <dgm:prSet/>
      <dgm:spPr/>
      <dgm:t>
        <a:bodyPr/>
        <a:lstStyle/>
        <a:p>
          <a:endParaRPr lang="ru-RU"/>
        </a:p>
      </dgm:t>
    </dgm:pt>
    <dgm:pt modelId="{9BA6D065-EC08-444A-806A-5A9AEDF98B38}" type="sibTrans" cxnId="{EF838581-D585-415F-9424-DF29DEE5F518}">
      <dgm:prSet/>
      <dgm:spPr/>
      <dgm:t>
        <a:bodyPr/>
        <a:lstStyle/>
        <a:p>
          <a:endParaRPr lang="ru-RU"/>
        </a:p>
      </dgm:t>
    </dgm:pt>
    <dgm:pt modelId="{055C8F3C-7047-4C23-8244-2F6D714A70D2}">
      <dgm:prSet/>
      <dgm:spPr/>
      <dgm:t>
        <a:bodyPr/>
        <a:lstStyle/>
        <a:p>
          <a:r>
            <a:rPr lang="ru-RU" dirty="0"/>
            <a:t>Органы местного самоуправления</a:t>
          </a:r>
        </a:p>
      </dgm:t>
    </dgm:pt>
    <dgm:pt modelId="{7ABE9297-E377-4A59-A408-D44A2AB096B1}" type="parTrans" cxnId="{A3A6FE0D-E5E4-4DDA-9F0C-A8123314A0FB}">
      <dgm:prSet/>
      <dgm:spPr/>
      <dgm:t>
        <a:bodyPr/>
        <a:lstStyle/>
        <a:p>
          <a:endParaRPr lang="ru-RU"/>
        </a:p>
      </dgm:t>
    </dgm:pt>
    <dgm:pt modelId="{3B784A4C-918F-44D7-BC48-CE50F3874266}" type="sibTrans" cxnId="{A3A6FE0D-E5E4-4DDA-9F0C-A8123314A0FB}">
      <dgm:prSet/>
      <dgm:spPr/>
      <dgm:t>
        <a:bodyPr/>
        <a:lstStyle/>
        <a:p>
          <a:endParaRPr lang="ru-RU"/>
        </a:p>
      </dgm:t>
    </dgm:pt>
    <dgm:pt modelId="{04B9C314-DF20-48C7-9697-D4504857B0CD}">
      <dgm:prSet/>
      <dgm:spPr/>
      <dgm:t>
        <a:bodyPr/>
        <a:lstStyle/>
        <a:p>
          <a:r>
            <a:rPr kumimoji="0" lang="ru-RU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труда и занятости</a:t>
          </a:r>
          <a:endParaRPr kumimoji="0" lang="ru-RU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gm:t>
    </dgm:pt>
    <dgm:pt modelId="{D809B7E7-623F-4C3F-AB47-55F90904639C}" type="parTrans" cxnId="{979B8621-ED65-4144-9A8B-67592F344394}">
      <dgm:prSet/>
      <dgm:spPr/>
      <dgm:t>
        <a:bodyPr/>
        <a:lstStyle/>
        <a:p>
          <a:endParaRPr lang="ru-RU"/>
        </a:p>
      </dgm:t>
    </dgm:pt>
    <dgm:pt modelId="{6ED6DD4B-1FE6-47E0-986B-378DA7B01F31}" type="sibTrans" cxnId="{979B8621-ED65-4144-9A8B-67592F344394}">
      <dgm:prSet/>
      <dgm:spPr/>
      <dgm:t>
        <a:bodyPr/>
        <a:lstStyle/>
        <a:p>
          <a:endParaRPr lang="ru-RU"/>
        </a:p>
      </dgm:t>
    </dgm:pt>
    <dgm:pt modelId="{432CDDE3-9FD7-49D7-84C0-9698583D805E}" type="pres">
      <dgm:prSet presAssocID="{59737F35-243E-4901-A6D6-64A65860DA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CFE085-7EAA-4F85-B055-C0B1774CE0D3}" type="pres">
      <dgm:prSet presAssocID="{59737F35-243E-4901-A6D6-64A65860DA7B}" presName="Name1" presStyleCnt="0"/>
      <dgm:spPr/>
    </dgm:pt>
    <dgm:pt modelId="{1248D3C9-6B1E-4E12-BA83-C6829C2C72EE}" type="pres">
      <dgm:prSet presAssocID="{59737F35-243E-4901-A6D6-64A65860DA7B}" presName="cycle" presStyleCnt="0"/>
      <dgm:spPr/>
    </dgm:pt>
    <dgm:pt modelId="{A7EE0D46-3059-4D69-8E3C-2BCFBB2EFD3A}" type="pres">
      <dgm:prSet presAssocID="{59737F35-243E-4901-A6D6-64A65860DA7B}" presName="srcNode" presStyleLbl="node1" presStyleIdx="0" presStyleCnt="6"/>
      <dgm:spPr/>
    </dgm:pt>
    <dgm:pt modelId="{3E950C28-F049-47E3-985B-28A56016BA54}" type="pres">
      <dgm:prSet presAssocID="{59737F35-243E-4901-A6D6-64A65860DA7B}" presName="conn" presStyleLbl="parChTrans1D2" presStyleIdx="0" presStyleCnt="1"/>
      <dgm:spPr/>
      <dgm:t>
        <a:bodyPr/>
        <a:lstStyle/>
        <a:p>
          <a:endParaRPr lang="ru-RU"/>
        </a:p>
      </dgm:t>
    </dgm:pt>
    <dgm:pt modelId="{C2CDFBDF-159C-447F-B5D8-203016B7B794}" type="pres">
      <dgm:prSet presAssocID="{59737F35-243E-4901-A6D6-64A65860DA7B}" presName="extraNode" presStyleLbl="node1" presStyleIdx="0" presStyleCnt="6"/>
      <dgm:spPr/>
    </dgm:pt>
    <dgm:pt modelId="{85C95F75-737A-4D52-8693-D172E6022156}" type="pres">
      <dgm:prSet presAssocID="{59737F35-243E-4901-A6D6-64A65860DA7B}" presName="dstNode" presStyleLbl="node1" presStyleIdx="0" presStyleCnt="6"/>
      <dgm:spPr/>
    </dgm:pt>
    <dgm:pt modelId="{8B31351D-AB22-4EAE-B64D-5B2C0E6F3EDC}" type="pres">
      <dgm:prSet presAssocID="{4C8EFCFC-EDD6-47CA-9A24-2F7E249E634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4FBBA-DA00-41D6-9BB4-ADA7EE2AA18D}" type="pres">
      <dgm:prSet presAssocID="{4C8EFCFC-EDD6-47CA-9A24-2F7E249E6340}" presName="accent_1" presStyleCnt="0"/>
      <dgm:spPr/>
    </dgm:pt>
    <dgm:pt modelId="{0B493FC3-6473-4137-93A3-1785F9C258E5}" type="pres">
      <dgm:prSet presAssocID="{4C8EFCFC-EDD6-47CA-9A24-2F7E249E6340}" presName="accentRepeatNode" presStyleLbl="solidFgAcc1" presStyleIdx="0" presStyleCnt="6"/>
      <dgm:spPr/>
    </dgm:pt>
    <dgm:pt modelId="{F17C1D5C-4D1D-4462-B6AA-B5DA65EFFB04}" type="pres">
      <dgm:prSet presAssocID="{04B9C314-DF20-48C7-9697-D4504857B0C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12C2B-CC39-471C-820C-C74DB012A5ED}" type="pres">
      <dgm:prSet presAssocID="{04B9C314-DF20-48C7-9697-D4504857B0CD}" presName="accent_2" presStyleCnt="0"/>
      <dgm:spPr/>
    </dgm:pt>
    <dgm:pt modelId="{F42A6CCD-BBBB-448C-ACDB-B392AA0C50C3}" type="pres">
      <dgm:prSet presAssocID="{04B9C314-DF20-48C7-9697-D4504857B0CD}" presName="accentRepeatNode" presStyleLbl="solidFgAcc1" presStyleIdx="1" presStyleCnt="6"/>
      <dgm:spPr/>
    </dgm:pt>
    <dgm:pt modelId="{75FEA508-2FCC-44E4-8C10-1C1719B565E6}" type="pres">
      <dgm:prSet presAssocID="{1FFFF314-6E70-4596-98A6-A37CCF300C9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E0B00-4EFE-4669-83EB-91FA3FDF1D5C}" type="pres">
      <dgm:prSet presAssocID="{1FFFF314-6E70-4596-98A6-A37CCF300C9D}" presName="accent_3" presStyleCnt="0"/>
      <dgm:spPr/>
    </dgm:pt>
    <dgm:pt modelId="{46495328-34D8-48A9-8793-963DE50CAF8C}" type="pres">
      <dgm:prSet presAssocID="{1FFFF314-6E70-4596-98A6-A37CCF300C9D}" presName="accentRepeatNode" presStyleLbl="solidFgAcc1" presStyleIdx="2" presStyleCnt="6"/>
      <dgm:spPr/>
    </dgm:pt>
    <dgm:pt modelId="{1B41D399-094B-4349-BD55-6DB01BE767DE}" type="pres">
      <dgm:prSet presAssocID="{F8A2FFA0-24B7-48E0-9FF0-1A934FC0639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5CFB7-F473-447C-ADD6-C5A8C586F08D}" type="pres">
      <dgm:prSet presAssocID="{F8A2FFA0-24B7-48E0-9FF0-1A934FC0639C}" presName="accent_4" presStyleCnt="0"/>
      <dgm:spPr/>
    </dgm:pt>
    <dgm:pt modelId="{1008012C-97FF-4C8D-8940-29019D73FA91}" type="pres">
      <dgm:prSet presAssocID="{F8A2FFA0-24B7-48E0-9FF0-1A934FC0639C}" presName="accentRepeatNode" presStyleLbl="solidFgAcc1" presStyleIdx="3" presStyleCnt="6"/>
      <dgm:spPr/>
    </dgm:pt>
    <dgm:pt modelId="{9EA754F1-A248-4A60-98AF-B884242B65BD}" type="pres">
      <dgm:prSet presAssocID="{4F3D3AFF-CF8F-4CBA-9E75-97D22F5ABCF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785B2-8BF3-4949-AA7C-A548CD0F4EB5}" type="pres">
      <dgm:prSet presAssocID="{4F3D3AFF-CF8F-4CBA-9E75-97D22F5ABCFF}" presName="accent_5" presStyleCnt="0"/>
      <dgm:spPr/>
    </dgm:pt>
    <dgm:pt modelId="{D64B8F10-1B04-4F0A-94B9-6D4EF2043B03}" type="pres">
      <dgm:prSet presAssocID="{4F3D3AFF-CF8F-4CBA-9E75-97D22F5ABCFF}" presName="accentRepeatNode" presStyleLbl="solidFgAcc1" presStyleIdx="4" presStyleCnt="6"/>
      <dgm:spPr/>
    </dgm:pt>
    <dgm:pt modelId="{17462554-4366-4041-B445-4E378F52F2F8}" type="pres">
      <dgm:prSet presAssocID="{055C8F3C-7047-4C23-8244-2F6D714A70D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17CD0-EA19-49B6-A4F9-13224F00152B}" type="pres">
      <dgm:prSet presAssocID="{055C8F3C-7047-4C23-8244-2F6D714A70D2}" presName="accent_6" presStyleCnt="0"/>
      <dgm:spPr/>
    </dgm:pt>
    <dgm:pt modelId="{547B8ECD-0233-4F2F-9AFD-A8936A9D0E51}" type="pres">
      <dgm:prSet presAssocID="{055C8F3C-7047-4C23-8244-2F6D714A70D2}" presName="accentRepeatNode" presStyleLbl="solidFgAcc1" presStyleIdx="5" presStyleCnt="6"/>
      <dgm:spPr/>
    </dgm:pt>
  </dgm:ptLst>
  <dgm:cxnLst>
    <dgm:cxn modelId="{CBA51796-93C2-4A77-9458-C38337A9BC80}" type="presOf" srcId="{4F3D3AFF-CF8F-4CBA-9E75-97D22F5ABCFF}" destId="{9EA754F1-A248-4A60-98AF-B884242B65BD}" srcOrd="0" destOrd="0" presId="urn:microsoft.com/office/officeart/2008/layout/VerticalCurvedList"/>
    <dgm:cxn modelId="{F642630B-E14A-424A-8B5F-1E9AAE909C3D}" srcId="{59737F35-243E-4901-A6D6-64A65860DA7B}" destId="{4C8EFCFC-EDD6-47CA-9A24-2F7E249E6340}" srcOrd="0" destOrd="0" parTransId="{003DE291-A140-416B-9930-741810EFD70F}" sibTransId="{C95A6F68-508F-46CC-8F86-A219662997D8}"/>
    <dgm:cxn modelId="{923FEC91-9020-4B0B-85B5-C2B22EF11C65}" type="presOf" srcId="{1FFFF314-6E70-4596-98A6-A37CCF300C9D}" destId="{75FEA508-2FCC-44E4-8C10-1C1719B565E6}" srcOrd="0" destOrd="0" presId="urn:microsoft.com/office/officeart/2008/layout/VerticalCurvedList"/>
    <dgm:cxn modelId="{7EE90D19-AE40-42AF-8279-2C32646E7877}" type="presOf" srcId="{59737F35-243E-4901-A6D6-64A65860DA7B}" destId="{432CDDE3-9FD7-49D7-84C0-9698583D805E}" srcOrd="0" destOrd="0" presId="urn:microsoft.com/office/officeart/2008/layout/VerticalCurvedList"/>
    <dgm:cxn modelId="{FA694F49-90E8-4EFC-9615-9208A058C311}" type="presOf" srcId="{F8A2FFA0-24B7-48E0-9FF0-1A934FC0639C}" destId="{1B41D399-094B-4349-BD55-6DB01BE767DE}" srcOrd="0" destOrd="0" presId="urn:microsoft.com/office/officeart/2008/layout/VerticalCurvedList"/>
    <dgm:cxn modelId="{ED046651-F4FD-4490-BEB5-EB848BBFE09D}" type="presOf" srcId="{055C8F3C-7047-4C23-8244-2F6D714A70D2}" destId="{17462554-4366-4041-B445-4E378F52F2F8}" srcOrd="0" destOrd="0" presId="urn:microsoft.com/office/officeart/2008/layout/VerticalCurvedList"/>
    <dgm:cxn modelId="{EF838581-D585-415F-9424-DF29DEE5F518}" srcId="{59737F35-243E-4901-A6D6-64A65860DA7B}" destId="{4F3D3AFF-CF8F-4CBA-9E75-97D22F5ABCFF}" srcOrd="4" destOrd="0" parTransId="{47A0209E-5CC3-4CDD-859B-2F0A04D6E327}" sibTransId="{9BA6D065-EC08-444A-806A-5A9AEDF98B38}"/>
    <dgm:cxn modelId="{A3A6FE0D-E5E4-4DDA-9F0C-A8123314A0FB}" srcId="{59737F35-243E-4901-A6D6-64A65860DA7B}" destId="{055C8F3C-7047-4C23-8244-2F6D714A70D2}" srcOrd="5" destOrd="0" parTransId="{7ABE9297-E377-4A59-A408-D44A2AB096B1}" sibTransId="{3B784A4C-918F-44D7-BC48-CE50F3874266}"/>
    <dgm:cxn modelId="{9AF8CF23-54BA-43A5-B944-F3174CA14C81}" type="presOf" srcId="{C95A6F68-508F-46CC-8F86-A219662997D8}" destId="{3E950C28-F049-47E3-985B-28A56016BA54}" srcOrd="0" destOrd="0" presId="urn:microsoft.com/office/officeart/2008/layout/VerticalCurvedList"/>
    <dgm:cxn modelId="{9A189EC0-DC78-48C0-A98B-2C1431FEA408}" type="presOf" srcId="{4C8EFCFC-EDD6-47CA-9A24-2F7E249E6340}" destId="{8B31351D-AB22-4EAE-B64D-5B2C0E6F3EDC}" srcOrd="0" destOrd="0" presId="urn:microsoft.com/office/officeart/2008/layout/VerticalCurvedList"/>
    <dgm:cxn modelId="{979B8621-ED65-4144-9A8B-67592F344394}" srcId="{59737F35-243E-4901-A6D6-64A65860DA7B}" destId="{04B9C314-DF20-48C7-9697-D4504857B0CD}" srcOrd="1" destOrd="0" parTransId="{D809B7E7-623F-4C3F-AB47-55F90904639C}" sibTransId="{6ED6DD4B-1FE6-47E0-986B-378DA7B01F31}"/>
    <dgm:cxn modelId="{9E01D809-AD43-44E4-90C2-C63153DF249D}" srcId="{59737F35-243E-4901-A6D6-64A65860DA7B}" destId="{F8A2FFA0-24B7-48E0-9FF0-1A934FC0639C}" srcOrd="3" destOrd="0" parTransId="{6F78CC71-142B-4968-AD36-532A4691665A}" sibTransId="{CC269A67-D816-4641-9184-B852956FD760}"/>
    <dgm:cxn modelId="{FF412E12-00E1-4276-9982-DF5CCB83B6E4}" srcId="{59737F35-243E-4901-A6D6-64A65860DA7B}" destId="{1FFFF314-6E70-4596-98A6-A37CCF300C9D}" srcOrd="2" destOrd="0" parTransId="{804E3BA3-AC32-4E4D-9F17-D2D099774DB3}" sibTransId="{9A663155-2630-4EAB-B39E-B8AFF5692DF7}"/>
    <dgm:cxn modelId="{939197A4-FFD5-4318-9311-BDC72D395D05}" type="presOf" srcId="{04B9C314-DF20-48C7-9697-D4504857B0CD}" destId="{F17C1D5C-4D1D-4462-B6AA-B5DA65EFFB04}" srcOrd="0" destOrd="0" presId="urn:microsoft.com/office/officeart/2008/layout/VerticalCurvedList"/>
    <dgm:cxn modelId="{8B926F15-5D26-4012-8239-5C5FD6F5D3BF}" type="presParOf" srcId="{432CDDE3-9FD7-49D7-84C0-9698583D805E}" destId="{48CFE085-7EAA-4F85-B055-C0B1774CE0D3}" srcOrd="0" destOrd="0" presId="urn:microsoft.com/office/officeart/2008/layout/VerticalCurvedList"/>
    <dgm:cxn modelId="{602995E2-DBFD-46B3-B7E9-3981E9157683}" type="presParOf" srcId="{48CFE085-7EAA-4F85-B055-C0B1774CE0D3}" destId="{1248D3C9-6B1E-4E12-BA83-C6829C2C72EE}" srcOrd="0" destOrd="0" presId="urn:microsoft.com/office/officeart/2008/layout/VerticalCurvedList"/>
    <dgm:cxn modelId="{EC654007-3DE9-49E6-B504-658837E9356D}" type="presParOf" srcId="{1248D3C9-6B1E-4E12-BA83-C6829C2C72EE}" destId="{A7EE0D46-3059-4D69-8E3C-2BCFBB2EFD3A}" srcOrd="0" destOrd="0" presId="urn:microsoft.com/office/officeart/2008/layout/VerticalCurvedList"/>
    <dgm:cxn modelId="{FC9B91B7-F634-4370-9276-E754CC001262}" type="presParOf" srcId="{1248D3C9-6B1E-4E12-BA83-C6829C2C72EE}" destId="{3E950C28-F049-47E3-985B-28A56016BA54}" srcOrd="1" destOrd="0" presId="urn:microsoft.com/office/officeart/2008/layout/VerticalCurvedList"/>
    <dgm:cxn modelId="{E955CEDC-67D9-4E78-AA01-B431A35BF77C}" type="presParOf" srcId="{1248D3C9-6B1E-4E12-BA83-C6829C2C72EE}" destId="{C2CDFBDF-159C-447F-B5D8-203016B7B794}" srcOrd="2" destOrd="0" presId="urn:microsoft.com/office/officeart/2008/layout/VerticalCurvedList"/>
    <dgm:cxn modelId="{6DBA3E3E-715A-41AE-B11F-6BD273DFAD5A}" type="presParOf" srcId="{1248D3C9-6B1E-4E12-BA83-C6829C2C72EE}" destId="{85C95F75-737A-4D52-8693-D172E6022156}" srcOrd="3" destOrd="0" presId="urn:microsoft.com/office/officeart/2008/layout/VerticalCurvedList"/>
    <dgm:cxn modelId="{93B1831F-6D00-4C56-94CB-185605182EC2}" type="presParOf" srcId="{48CFE085-7EAA-4F85-B055-C0B1774CE0D3}" destId="{8B31351D-AB22-4EAE-B64D-5B2C0E6F3EDC}" srcOrd="1" destOrd="0" presId="urn:microsoft.com/office/officeart/2008/layout/VerticalCurvedList"/>
    <dgm:cxn modelId="{743D2310-1152-43CA-826F-236AC6778C3A}" type="presParOf" srcId="{48CFE085-7EAA-4F85-B055-C0B1774CE0D3}" destId="{74A4FBBA-DA00-41D6-9BB4-ADA7EE2AA18D}" srcOrd="2" destOrd="0" presId="urn:microsoft.com/office/officeart/2008/layout/VerticalCurvedList"/>
    <dgm:cxn modelId="{93846641-C641-462F-814D-CF42428C1829}" type="presParOf" srcId="{74A4FBBA-DA00-41D6-9BB4-ADA7EE2AA18D}" destId="{0B493FC3-6473-4137-93A3-1785F9C258E5}" srcOrd="0" destOrd="0" presId="urn:microsoft.com/office/officeart/2008/layout/VerticalCurvedList"/>
    <dgm:cxn modelId="{650EA215-113E-4B2E-B866-A6B834CE6790}" type="presParOf" srcId="{48CFE085-7EAA-4F85-B055-C0B1774CE0D3}" destId="{F17C1D5C-4D1D-4462-B6AA-B5DA65EFFB04}" srcOrd="3" destOrd="0" presId="urn:microsoft.com/office/officeart/2008/layout/VerticalCurvedList"/>
    <dgm:cxn modelId="{437B59F1-3261-47AE-8A29-8E09AE87472F}" type="presParOf" srcId="{48CFE085-7EAA-4F85-B055-C0B1774CE0D3}" destId="{43012C2B-CC39-471C-820C-C74DB012A5ED}" srcOrd="4" destOrd="0" presId="urn:microsoft.com/office/officeart/2008/layout/VerticalCurvedList"/>
    <dgm:cxn modelId="{59C34FE6-6D2B-49F7-8EDA-A6A0DF8908EF}" type="presParOf" srcId="{43012C2B-CC39-471C-820C-C74DB012A5ED}" destId="{F42A6CCD-BBBB-448C-ACDB-B392AA0C50C3}" srcOrd="0" destOrd="0" presId="urn:microsoft.com/office/officeart/2008/layout/VerticalCurvedList"/>
    <dgm:cxn modelId="{3057285E-51E4-499D-BB93-C42695250F98}" type="presParOf" srcId="{48CFE085-7EAA-4F85-B055-C0B1774CE0D3}" destId="{75FEA508-2FCC-44E4-8C10-1C1719B565E6}" srcOrd="5" destOrd="0" presId="urn:microsoft.com/office/officeart/2008/layout/VerticalCurvedList"/>
    <dgm:cxn modelId="{E4E590D9-464B-4BEE-AEB9-E183ED5137DC}" type="presParOf" srcId="{48CFE085-7EAA-4F85-B055-C0B1774CE0D3}" destId="{A12E0B00-4EFE-4669-83EB-91FA3FDF1D5C}" srcOrd="6" destOrd="0" presId="urn:microsoft.com/office/officeart/2008/layout/VerticalCurvedList"/>
    <dgm:cxn modelId="{312EF323-E204-4F57-9DED-85A40CDE1DEF}" type="presParOf" srcId="{A12E0B00-4EFE-4669-83EB-91FA3FDF1D5C}" destId="{46495328-34D8-48A9-8793-963DE50CAF8C}" srcOrd="0" destOrd="0" presId="urn:microsoft.com/office/officeart/2008/layout/VerticalCurvedList"/>
    <dgm:cxn modelId="{58F7ECCE-1CB7-472E-88B5-7A8F7908A264}" type="presParOf" srcId="{48CFE085-7EAA-4F85-B055-C0B1774CE0D3}" destId="{1B41D399-094B-4349-BD55-6DB01BE767DE}" srcOrd="7" destOrd="0" presId="urn:microsoft.com/office/officeart/2008/layout/VerticalCurvedList"/>
    <dgm:cxn modelId="{8FFE223D-5C19-40A0-A8CB-BD64283F95D7}" type="presParOf" srcId="{48CFE085-7EAA-4F85-B055-C0B1774CE0D3}" destId="{2E75CFB7-F473-447C-ADD6-C5A8C586F08D}" srcOrd="8" destOrd="0" presId="urn:microsoft.com/office/officeart/2008/layout/VerticalCurvedList"/>
    <dgm:cxn modelId="{026275D4-2565-4FB6-8BAF-34EC49871E48}" type="presParOf" srcId="{2E75CFB7-F473-447C-ADD6-C5A8C586F08D}" destId="{1008012C-97FF-4C8D-8940-29019D73FA91}" srcOrd="0" destOrd="0" presId="urn:microsoft.com/office/officeart/2008/layout/VerticalCurvedList"/>
    <dgm:cxn modelId="{8E836D80-FCD3-4F73-A090-F01B622192C4}" type="presParOf" srcId="{48CFE085-7EAA-4F85-B055-C0B1774CE0D3}" destId="{9EA754F1-A248-4A60-98AF-B884242B65BD}" srcOrd="9" destOrd="0" presId="urn:microsoft.com/office/officeart/2008/layout/VerticalCurvedList"/>
    <dgm:cxn modelId="{B89722B0-6B79-4032-B20C-E3EE5803D485}" type="presParOf" srcId="{48CFE085-7EAA-4F85-B055-C0B1774CE0D3}" destId="{C68785B2-8BF3-4949-AA7C-A548CD0F4EB5}" srcOrd="10" destOrd="0" presId="urn:microsoft.com/office/officeart/2008/layout/VerticalCurvedList"/>
    <dgm:cxn modelId="{6D8CD6AD-3993-4827-BF33-374476DF7D19}" type="presParOf" srcId="{C68785B2-8BF3-4949-AA7C-A548CD0F4EB5}" destId="{D64B8F10-1B04-4F0A-94B9-6D4EF2043B03}" srcOrd="0" destOrd="0" presId="urn:microsoft.com/office/officeart/2008/layout/VerticalCurvedList"/>
    <dgm:cxn modelId="{001B7A8F-2BD4-44F8-8752-44B380485122}" type="presParOf" srcId="{48CFE085-7EAA-4F85-B055-C0B1774CE0D3}" destId="{17462554-4366-4041-B445-4E378F52F2F8}" srcOrd="11" destOrd="0" presId="urn:microsoft.com/office/officeart/2008/layout/VerticalCurvedList"/>
    <dgm:cxn modelId="{57B9E825-F86C-4FA5-87C4-45E57F479338}" type="presParOf" srcId="{48CFE085-7EAA-4F85-B055-C0B1774CE0D3}" destId="{33A17CD0-EA19-49B6-A4F9-13224F00152B}" srcOrd="12" destOrd="0" presId="urn:microsoft.com/office/officeart/2008/layout/VerticalCurvedList"/>
    <dgm:cxn modelId="{4EE06681-1754-43CA-A590-09C975EBCA23}" type="presParOf" srcId="{33A17CD0-EA19-49B6-A4F9-13224F00152B}" destId="{547B8ECD-0233-4F2F-9AFD-A8936A9D0E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74A0E7-E473-42F5-88D5-D527AE6625B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31318-51D6-4D62-B284-3B63FB825BA9}">
      <dgm:prSet phldrT="[Текст]"/>
      <dgm:spPr/>
      <dgm:t>
        <a:bodyPr/>
        <a:lstStyle/>
        <a:p>
          <a:r>
            <a:rPr lang="ru-RU" b="1" dirty="0"/>
            <a:t>Достижение целевых показателей:</a:t>
          </a:r>
        </a:p>
        <a:p>
          <a:r>
            <a:rPr lang="ru-RU" b="1" dirty="0"/>
            <a:t>Заключение  </a:t>
          </a:r>
        </a:p>
        <a:p>
          <a:r>
            <a:rPr lang="ru-RU" b="1" dirty="0">
              <a:solidFill>
                <a:schemeClr val="tx1"/>
              </a:solidFill>
            </a:rPr>
            <a:t>5 830 </a:t>
          </a:r>
          <a:r>
            <a:rPr lang="ru-RU" b="1" dirty="0"/>
            <a:t>контрактов </a:t>
          </a:r>
        </a:p>
      </dgm:t>
    </dgm:pt>
    <dgm:pt modelId="{9C99FA6E-A928-4C0C-8600-AF8F174946AC}" type="parTrans" cxnId="{CA8A5E6B-095F-4C43-8BBA-8078EA6F56F6}">
      <dgm:prSet/>
      <dgm:spPr/>
      <dgm:t>
        <a:bodyPr/>
        <a:lstStyle/>
        <a:p>
          <a:endParaRPr lang="ru-RU"/>
        </a:p>
      </dgm:t>
    </dgm:pt>
    <dgm:pt modelId="{8D9DA221-1031-408B-8792-4D93BF8D8E7F}" type="sibTrans" cxnId="{CA8A5E6B-095F-4C43-8BBA-8078EA6F56F6}">
      <dgm:prSet/>
      <dgm:spPr/>
      <dgm:t>
        <a:bodyPr/>
        <a:lstStyle/>
        <a:p>
          <a:endParaRPr lang="ru-RU"/>
        </a:p>
      </dgm:t>
    </dgm:pt>
    <dgm:pt modelId="{82A39965-2409-4302-875B-BFF8D3BB7161}">
      <dgm:prSet phldrT="[Текст]"/>
      <dgm:spPr/>
      <dgm:t>
        <a:bodyPr/>
        <a:lstStyle/>
        <a:p>
          <a:r>
            <a:rPr lang="ru-RU" b="1" dirty="0"/>
            <a:t>Объединить региональные ресурсы</a:t>
          </a:r>
        </a:p>
      </dgm:t>
    </dgm:pt>
    <dgm:pt modelId="{208F4B17-B2CF-4D97-9130-C313A8B6CC31}" type="parTrans" cxnId="{D287EA8E-ABEE-4562-8E89-3A569456D92E}">
      <dgm:prSet/>
      <dgm:spPr/>
      <dgm:t>
        <a:bodyPr/>
        <a:lstStyle/>
        <a:p>
          <a:endParaRPr lang="ru-RU"/>
        </a:p>
      </dgm:t>
    </dgm:pt>
    <dgm:pt modelId="{A257497B-F564-489F-8A05-0928A4A34A63}" type="sibTrans" cxnId="{D287EA8E-ABEE-4562-8E89-3A569456D92E}">
      <dgm:prSet/>
      <dgm:spPr/>
      <dgm:t>
        <a:bodyPr/>
        <a:lstStyle/>
        <a:p>
          <a:endParaRPr lang="ru-RU"/>
        </a:p>
      </dgm:t>
    </dgm:pt>
    <dgm:pt modelId="{CCDB86C5-524C-431E-B99A-512601627474}">
      <dgm:prSet phldrT="[Текст]"/>
      <dgm:spPr/>
      <dgm:t>
        <a:bodyPr/>
        <a:lstStyle/>
        <a:p>
          <a:r>
            <a:rPr lang="ru-RU" b="1" dirty="0"/>
            <a:t>Создать систему мониторинга внедрения соцконтракта в регионе</a:t>
          </a:r>
        </a:p>
      </dgm:t>
    </dgm:pt>
    <dgm:pt modelId="{FC558676-9DE7-4986-A338-FDCED827CA7B}" type="parTrans" cxnId="{8F66AEC9-118F-429A-B297-615D2FCCB854}">
      <dgm:prSet/>
      <dgm:spPr/>
      <dgm:t>
        <a:bodyPr/>
        <a:lstStyle/>
        <a:p>
          <a:endParaRPr lang="ru-RU"/>
        </a:p>
      </dgm:t>
    </dgm:pt>
    <dgm:pt modelId="{BD4F9861-5F53-4145-BFF2-345D9F238D8E}" type="sibTrans" cxnId="{8F66AEC9-118F-429A-B297-615D2FCCB854}">
      <dgm:prSet/>
      <dgm:spPr/>
      <dgm:t>
        <a:bodyPr/>
        <a:lstStyle/>
        <a:p>
          <a:endParaRPr lang="ru-RU"/>
        </a:p>
      </dgm:t>
    </dgm:pt>
    <dgm:pt modelId="{D779F5CA-9C9F-4587-8C95-F35508927615}">
      <dgm:prSet/>
      <dgm:spPr/>
      <dgm:t>
        <a:bodyPr/>
        <a:lstStyle/>
        <a:p>
          <a:r>
            <a:rPr lang="ru-RU" b="1" dirty="0"/>
            <a:t>Создать эффективную систему сопровождения получателей соцконтракта</a:t>
          </a:r>
        </a:p>
      </dgm:t>
    </dgm:pt>
    <dgm:pt modelId="{C3B49167-B6A3-4499-87CE-689AEC07605F}" type="parTrans" cxnId="{89CC67FA-65F2-4A5B-9D6F-CF7DCCFB3E6E}">
      <dgm:prSet/>
      <dgm:spPr/>
      <dgm:t>
        <a:bodyPr/>
        <a:lstStyle/>
        <a:p>
          <a:endParaRPr lang="ru-RU"/>
        </a:p>
      </dgm:t>
    </dgm:pt>
    <dgm:pt modelId="{CE6E0C60-044E-4B3C-85A0-D0095860E2E4}" type="sibTrans" cxnId="{89CC67FA-65F2-4A5B-9D6F-CF7DCCFB3E6E}">
      <dgm:prSet/>
      <dgm:spPr/>
      <dgm:t>
        <a:bodyPr/>
        <a:lstStyle/>
        <a:p>
          <a:endParaRPr lang="ru-RU"/>
        </a:p>
      </dgm:t>
    </dgm:pt>
    <dgm:pt modelId="{153CA16B-76C2-4EBB-8D31-524336D54ABE}" type="pres">
      <dgm:prSet presAssocID="{2074A0E7-E473-42F5-88D5-D527AE6625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C4C19A-5B48-4FCD-A623-0CA79455FFBD}" type="pres">
      <dgm:prSet presAssocID="{CCB31318-51D6-4D62-B284-3B63FB825BA9}" presName="centerShape" presStyleLbl="node0" presStyleIdx="0" presStyleCnt="1" custLinFactNeighborX="1525" custLinFactNeighborY="3390"/>
      <dgm:spPr/>
      <dgm:t>
        <a:bodyPr/>
        <a:lstStyle/>
        <a:p>
          <a:endParaRPr lang="ru-RU"/>
        </a:p>
      </dgm:t>
    </dgm:pt>
    <dgm:pt modelId="{70429400-8D61-482C-8665-39F8C284B567}" type="pres">
      <dgm:prSet presAssocID="{208F4B17-B2CF-4D97-9130-C313A8B6CC31}" presName="parTrans" presStyleLbl="bgSibTrans2D1" presStyleIdx="0" presStyleCnt="3" custScaleX="90358" custLinFactNeighborX="-5680" custLinFactNeighborY="79606"/>
      <dgm:spPr/>
      <dgm:t>
        <a:bodyPr/>
        <a:lstStyle/>
        <a:p>
          <a:endParaRPr lang="ru-RU"/>
        </a:p>
      </dgm:t>
    </dgm:pt>
    <dgm:pt modelId="{564A859B-1B89-4887-96FC-1CB7A1871B8B}" type="pres">
      <dgm:prSet presAssocID="{82A39965-2409-4302-875B-BFF8D3BB7161}" presName="node" presStyleLbl="node1" presStyleIdx="0" presStyleCnt="3" custScaleX="103309" custRadScaleRad="118347" custRadScaleInc="-1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F057D-5DC3-46B2-BA88-7EF081AF93EA}" type="pres">
      <dgm:prSet presAssocID="{C3B49167-B6A3-4499-87CE-689AEC07605F}" presName="parTrans" presStyleLbl="bgSibTrans2D1" presStyleIdx="1" presStyleCnt="3" custAng="49294" custLinFactNeighborX="1330" custLinFactNeighborY="11010"/>
      <dgm:spPr/>
      <dgm:t>
        <a:bodyPr/>
        <a:lstStyle/>
        <a:p>
          <a:endParaRPr lang="ru-RU"/>
        </a:p>
      </dgm:t>
    </dgm:pt>
    <dgm:pt modelId="{2CD06147-C72D-415C-A1C7-E2455DDF842C}" type="pres">
      <dgm:prSet presAssocID="{D779F5CA-9C9F-4587-8C95-F35508927615}" presName="node" presStyleLbl="node1" presStyleIdx="1" presStyleCnt="3" custScaleX="111497" custRadScaleRad="112108" custRadScaleInc="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4FD1A-E7C4-4497-97E8-45FEF5F8F3EE}" type="pres">
      <dgm:prSet presAssocID="{FC558676-9DE7-4986-A338-FDCED827CA7B}" presName="parTrans" presStyleLbl="bgSibTrans2D1" presStyleIdx="2" presStyleCnt="3" custScaleX="83086" custLinFactNeighborX="847" custLinFactNeighborY="93793"/>
      <dgm:spPr/>
      <dgm:t>
        <a:bodyPr/>
        <a:lstStyle/>
        <a:p>
          <a:endParaRPr lang="ru-RU"/>
        </a:p>
      </dgm:t>
    </dgm:pt>
    <dgm:pt modelId="{4ACD5B3E-8CFD-4B4B-AA72-064CC0DA360A}" type="pres">
      <dgm:prSet presAssocID="{CCDB86C5-524C-431E-B99A-512601627474}" presName="node" presStyleLbl="node1" presStyleIdx="2" presStyleCnt="3" custScaleX="125816" custRadScaleRad="116612" custRadScaleInc="10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56A93-B043-4162-8707-0A7981054C2E}" type="presOf" srcId="{CCB31318-51D6-4D62-B284-3B63FB825BA9}" destId="{2BC4C19A-5B48-4FCD-A623-0CA79455FFBD}" srcOrd="0" destOrd="0" presId="urn:microsoft.com/office/officeart/2005/8/layout/radial4"/>
    <dgm:cxn modelId="{5637BB6C-22FB-4CB6-B8D6-69E99CDEE7F8}" type="presOf" srcId="{C3B49167-B6A3-4499-87CE-689AEC07605F}" destId="{207F057D-5DC3-46B2-BA88-7EF081AF93EA}" srcOrd="0" destOrd="0" presId="urn:microsoft.com/office/officeart/2005/8/layout/radial4"/>
    <dgm:cxn modelId="{89CC67FA-65F2-4A5B-9D6F-CF7DCCFB3E6E}" srcId="{CCB31318-51D6-4D62-B284-3B63FB825BA9}" destId="{D779F5CA-9C9F-4587-8C95-F35508927615}" srcOrd="1" destOrd="0" parTransId="{C3B49167-B6A3-4499-87CE-689AEC07605F}" sibTransId="{CE6E0C60-044E-4B3C-85A0-D0095860E2E4}"/>
    <dgm:cxn modelId="{30031EE1-900D-4990-8848-BCFAA2951AEC}" type="presOf" srcId="{FC558676-9DE7-4986-A338-FDCED827CA7B}" destId="{40A4FD1A-E7C4-4497-97E8-45FEF5F8F3EE}" srcOrd="0" destOrd="0" presId="urn:microsoft.com/office/officeart/2005/8/layout/radial4"/>
    <dgm:cxn modelId="{D7C9E5F1-50C2-4215-9322-6930BF2473E5}" type="presOf" srcId="{208F4B17-B2CF-4D97-9130-C313A8B6CC31}" destId="{70429400-8D61-482C-8665-39F8C284B567}" srcOrd="0" destOrd="0" presId="urn:microsoft.com/office/officeart/2005/8/layout/radial4"/>
    <dgm:cxn modelId="{EAFC7386-4F5A-4D26-A82B-81420E758C2F}" type="presOf" srcId="{2074A0E7-E473-42F5-88D5-D527AE6625BF}" destId="{153CA16B-76C2-4EBB-8D31-524336D54ABE}" srcOrd="0" destOrd="0" presId="urn:microsoft.com/office/officeart/2005/8/layout/radial4"/>
    <dgm:cxn modelId="{D54185D7-F8DE-400A-B930-34B6549F47B2}" type="presOf" srcId="{82A39965-2409-4302-875B-BFF8D3BB7161}" destId="{564A859B-1B89-4887-96FC-1CB7A1871B8B}" srcOrd="0" destOrd="0" presId="urn:microsoft.com/office/officeart/2005/8/layout/radial4"/>
    <dgm:cxn modelId="{217F8D0F-CD11-46F1-B350-8ABA60BE9684}" type="presOf" srcId="{CCDB86C5-524C-431E-B99A-512601627474}" destId="{4ACD5B3E-8CFD-4B4B-AA72-064CC0DA360A}" srcOrd="0" destOrd="0" presId="urn:microsoft.com/office/officeart/2005/8/layout/radial4"/>
    <dgm:cxn modelId="{8F66AEC9-118F-429A-B297-615D2FCCB854}" srcId="{CCB31318-51D6-4D62-B284-3B63FB825BA9}" destId="{CCDB86C5-524C-431E-B99A-512601627474}" srcOrd="2" destOrd="0" parTransId="{FC558676-9DE7-4986-A338-FDCED827CA7B}" sibTransId="{BD4F9861-5F53-4145-BFF2-345D9F238D8E}"/>
    <dgm:cxn modelId="{CA8A5E6B-095F-4C43-8BBA-8078EA6F56F6}" srcId="{2074A0E7-E473-42F5-88D5-D527AE6625BF}" destId="{CCB31318-51D6-4D62-B284-3B63FB825BA9}" srcOrd="0" destOrd="0" parTransId="{9C99FA6E-A928-4C0C-8600-AF8F174946AC}" sibTransId="{8D9DA221-1031-408B-8792-4D93BF8D8E7F}"/>
    <dgm:cxn modelId="{D287EA8E-ABEE-4562-8E89-3A569456D92E}" srcId="{CCB31318-51D6-4D62-B284-3B63FB825BA9}" destId="{82A39965-2409-4302-875B-BFF8D3BB7161}" srcOrd="0" destOrd="0" parTransId="{208F4B17-B2CF-4D97-9130-C313A8B6CC31}" sibTransId="{A257497B-F564-489F-8A05-0928A4A34A63}"/>
    <dgm:cxn modelId="{D7D086F5-A3D2-4811-92E8-521BE8BC2622}" type="presOf" srcId="{D779F5CA-9C9F-4587-8C95-F35508927615}" destId="{2CD06147-C72D-415C-A1C7-E2455DDF842C}" srcOrd="0" destOrd="0" presId="urn:microsoft.com/office/officeart/2005/8/layout/radial4"/>
    <dgm:cxn modelId="{0940D9F0-76C8-4A91-A72F-54994471469F}" type="presParOf" srcId="{153CA16B-76C2-4EBB-8D31-524336D54ABE}" destId="{2BC4C19A-5B48-4FCD-A623-0CA79455FFBD}" srcOrd="0" destOrd="0" presId="urn:microsoft.com/office/officeart/2005/8/layout/radial4"/>
    <dgm:cxn modelId="{9A21A4BD-6594-44C6-9282-991B09446159}" type="presParOf" srcId="{153CA16B-76C2-4EBB-8D31-524336D54ABE}" destId="{70429400-8D61-482C-8665-39F8C284B567}" srcOrd="1" destOrd="0" presId="urn:microsoft.com/office/officeart/2005/8/layout/radial4"/>
    <dgm:cxn modelId="{859E5356-785E-4EEC-8141-A6D7D461BB3C}" type="presParOf" srcId="{153CA16B-76C2-4EBB-8D31-524336D54ABE}" destId="{564A859B-1B89-4887-96FC-1CB7A1871B8B}" srcOrd="2" destOrd="0" presId="urn:microsoft.com/office/officeart/2005/8/layout/radial4"/>
    <dgm:cxn modelId="{9A34CF12-B4E7-4F57-8509-6007518ED1F2}" type="presParOf" srcId="{153CA16B-76C2-4EBB-8D31-524336D54ABE}" destId="{207F057D-5DC3-46B2-BA88-7EF081AF93EA}" srcOrd="3" destOrd="0" presId="urn:microsoft.com/office/officeart/2005/8/layout/radial4"/>
    <dgm:cxn modelId="{4E16E74C-1FDF-4198-8436-9A2679CC72A6}" type="presParOf" srcId="{153CA16B-76C2-4EBB-8D31-524336D54ABE}" destId="{2CD06147-C72D-415C-A1C7-E2455DDF842C}" srcOrd="4" destOrd="0" presId="urn:microsoft.com/office/officeart/2005/8/layout/radial4"/>
    <dgm:cxn modelId="{FA89B89C-C00A-462B-88D0-2416323F9303}" type="presParOf" srcId="{153CA16B-76C2-4EBB-8D31-524336D54ABE}" destId="{40A4FD1A-E7C4-4497-97E8-45FEF5F8F3EE}" srcOrd="5" destOrd="0" presId="urn:microsoft.com/office/officeart/2005/8/layout/radial4"/>
    <dgm:cxn modelId="{C90C4689-15C4-4178-BA95-D99B3A4D43B2}" type="presParOf" srcId="{153CA16B-76C2-4EBB-8D31-524336D54ABE}" destId="{4ACD5B3E-8CFD-4B4B-AA72-064CC0DA36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6ECC13-F96A-4B8B-A0F7-25F3E0654F1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E49D281-D2BA-4A6B-A4A7-FACDF5B33B7B}">
      <dgm:prSet phldrT="[Текст]"/>
      <dgm:spPr/>
      <dgm:t>
        <a:bodyPr/>
        <a:lstStyle/>
        <a:p>
          <a:r>
            <a:rPr lang="ru-RU" dirty="0"/>
            <a:t>Сайт Соцконтракт38 </a:t>
          </a:r>
        </a:p>
        <a:p>
          <a:r>
            <a:rPr lang="ru-RU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http://umc38.ru/lp/sc38</a:t>
          </a:r>
          <a:endParaRPr lang="ru-RU" dirty="0"/>
        </a:p>
      </dgm:t>
    </dgm:pt>
    <dgm:pt modelId="{09AEAC7A-39FB-498F-B3D7-F5BB20156517}" type="parTrans" cxnId="{1AE212D6-AF34-4492-A068-DD42890A9EA5}">
      <dgm:prSet/>
      <dgm:spPr/>
      <dgm:t>
        <a:bodyPr/>
        <a:lstStyle/>
        <a:p>
          <a:endParaRPr lang="ru-RU"/>
        </a:p>
      </dgm:t>
    </dgm:pt>
    <dgm:pt modelId="{03DB5087-2A07-43F2-AF0A-8220D9044FB3}" type="sibTrans" cxnId="{1AE212D6-AF34-4492-A068-DD42890A9EA5}">
      <dgm:prSet/>
      <dgm:spPr/>
      <dgm:t>
        <a:bodyPr/>
        <a:lstStyle/>
        <a:p>
          <a:endParaRPr lang="ru-RU"/>
        </a:p>
      </dgm:t>
    </dgm:pt>
    <dgm:pt modelId="{C7E67301-589B-496E-B080-9A7E43EE3BD6}">
      <dgm:prSet phldrT="[Текст]"/>
      <dgm:spPr/>
      <dgm:t>
        <a:bodyPr/>
        <a:lstStyle/>
        <a:p>
          <a:r>
            <a:rPr lang="ru-RU" dirty="0"/>
            <a:t>Макеты информационных материалов</a:t>
          </a:r>
        </a:p>
        <a:p>
          <a:r>
            <a:rPr lang="ru-RU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https://cloud.mail.ru/public/Ze3W/r2Bvn6YM4</a:t>
          </a:r>
          <a:endParaRPr lang="ru-RU" dirty="0"/>
        </a:p>
      </dgm:t>
    </dgm:pt>
    <dgm:pt modelId="{A4503EEF-1617-4A96-B0BC-F796435678FD}" type="parTrans" cxnId="{612F3669-9903-4760-9742-E9127CE9D3DF}">
      <dgm:prSet/>
      <dgm:spPr/>
      <dgm:t>
        <a:bodyPr/>
        <a:lstStyle/>
        <a:p>
          <a:endParaRPr lang="ru-RU"/>
        </a:p>
      </dgm:t>
    </dgm:pt>
    <dgm:pt modelId="{F97A5E49-D768-4197-BCEC-042CAD708913}" type="sibTrans" cxnId="{612F3669-9903-4760-9742-E9127CE9D3DF}">
      <dgm:prSet/>
      <dgm:spPr/>
      <dgm:t>
        <a:bodyPr/>
        <a:lstStyle/>
        <a:p>
          <a:endParaRPr lang="ru-RU"/>
        </a:p>
      </dgm:t>
    </dgm:pt>
    <dgm:pt modelId="{9B099B05-AB58-4F45-B418-CCDE64C0E95C}">
      <dgm:prSet phldrT="[Текст]"/>
      <dgm:spPr/>
      <dgm:t>
        <a:bodyPr/>
        <a:lstStyle/>
        <a:p>
          <a:r>
            <a:rPr lang="ru-RU"/>
            <a:t>Страница на фейсбуке</a:t>
          </a:r>
        </a:p>
        <a:p>
          <a:r>
            <a:rPr lang="ru-RU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https://www.facebook.com/groups/243998924066025/permalink/251877703278147/</a:t>
          </a:r>
          <a:endParaRPr lang="ru-RU" dirty="0"/>
        </a:p>
      </dgm:t>
    </dgm:pt>
    <dgm:pt modelId="{733E7A5E-86F1-4283-A843-E1E92870295E}" type="parTrans" cxnId="{B4BF8053-E7AE-418E-A6B3-3B1C75430B2E}">
      <dgm:prSet/>
      <dgm:spPr/>
      <dgm:t>
        <a:bodyPr/>
        <a:lstStyle/>
        <a:p>
          <a:endParaRPr lang="ru-RU"/>
        </a:p>
      </dgm:t>
    </dgm:pt>
    <dgm:pt modelId="{2B7DE827-0069-4669-8386-B0108C7FE2D7}" type="sibTrans" cxnId="{B4BF8053-E7AE-418E-A6B3-3B1C75430B2E}">
      <dgm:prSet/>
      <dgm:spPr/>
      <dgm:t>
        <a:bodyPr/>
        <a:lstStyle/>
        <a:p>
          <a:endParaRPr lang="ru-RU"/>
        </a:p>
      </dgm:t>
    </dgm:pt>
    <dgm:pt modelId="{E4E9718D-41A5-4BB9-8716-490EF9702E40}">
      <dgm:prSet/>
      <dgm:spPr/>
      <dgm:t>
        <a:bodyPr/>
        <a:lstStyle/>
        <a:p>
          <a:r>
            <a:rPr lang="ru-RU"/>
            <a:t>Страница в Одноклассниках</a:t>
          </a:r>
        </a:p>
        <a:p>
          <a:r>
            <a:rPr lang="ru-RU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https://ok.ru/group/60549079761081/topic/152992205010361</a:t>
          </a:r>
          <a:r>
            <a:rPr lang="ru-RU"/>
            <a:t> </a:t>
          </a:r>
          <a:endParaRPr lang="ru-RU" dirty="0"/>
        </a:p>
      </dgm:t>
    </dgm:pt>
    <dgm:pt modelId="{90F1EF9F-7CD6-48F3-A6AC-89776307C800}" type="parTrans" cxnId="{27852E49-6BE2-4CB2-B2BE-AE44352F7CBC}">
      <dgm:prSet/>
      <dgm:spPr/>
      <dgm:t>
        <a:bodyPr/>
        <a:lstStyle/>
        <a:p>
          <a:endParaRPr lang="ru-RU"/>
        </a:p>
      </dgm:t>
    </dgm:pt>
    <dgm:pt modelId="{311852C8-01F2-4C05-8C32-C54A7B459CDA}" type="sibTrans" cxnId="{27852E49-6BE2-4CB2-B2BE-AE44352F7CBC}">
      <dgm:prSet/>
      <dgm:spPr/>
      <dgm:t>
        <a:bodyPr/>
        <a:lstStyle/>
        <a:p>
          <a:endParaRPr lang="ru-RU"/>
        </a:p>
      </dgm:t>
    </dgm:pt>
    <dgm:pt modelId="{127ED1FF-9181-4CE2-B8FF-3FBCCA89227E}">
      <dgm:prSet/>
      <dgm:spPr/>
      <dgm:t>
        <a:bodyPr/>
        <a:lstStyle/>
        <a:p>
          <a:r>
            <a:rPr lang="ru-RU"/>
            <a:t>Группа в Вайбере</a:t>
          </a:r>
        </a:p>
        <a:p>
          <a:r>
            <a:rPr lang="ru-RU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https://invite.viber.com/?g2=AQAy1Dky8tYuwEikCQkrwjN%2BJ9gGghNGaQ6WVDbE4XdDzaB%2F1plh%2FtEIDGaOMz%2FE</a:t>
          </a:r>
          <a:endParaRPr lang="ru-RU" dirty="0"/>
        </a:p>
      </dgm:t>
    </dgm:pt>
    <dgm:pt modelId="{3E77AE92-498A-44A2-B1DB-67EA588F70F3}" type="parTrans" cxnId="{5595659D-C4E1-43E4-8473-4BE38AF1ADC3}">
      <dgm:prSet/>
      <dgm:spPr/>
      <dgm:t>
        <a:bodyPr/>
        <a:lstStyle/>
        <a:p>
          <a:endParaRPr lang="ru-RU"/>
        </a:p>
      </dgm:t>
    </dgm:pt>
    <dgm:pt modelId="{D6DC4F82-B74E-4D8D-9926-737DD93FE58D}" type="sibTrans" cxnId="{5595659D-C4E1-43E4-8473-4BE38AF1ADC3}">
      <dgm:prSet/>
      <dgm:spPr/>
      <dgm:t>
        <a:bodyPr/>
        <a:lstStyle/>
        <a:p>
          <a:endParaRPr lang="ru-RU"/>
        </a:p>
      </dgm:t>
    </dgm:pt>
    <dgm:pt modelId="{589FE8EB-D427-487C-AF69-DF71460BE040}" type="pres">
      <dgm:prSet presAssocID="{566ECC13-F96A-4B8B-A0F7-25F3E0654F1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494C17-EFB1-4D61-AF5F-3283EF090906}" type="pres">
      <dgm:prSet presAssocID="{566ECC13-F96A-4B8B-A0F7-25F3E0654F17}" presName="Name1" presStyleCnt="0"/>
      <dgm:spPr/>
    </dgm:pt>
    <dgm:pt modelId="{6594EF9A-3A48-4E8F-9D5B-2467029E3A6C}" type="pres">
      <dgm:prSet presAssocID="{566ECC13-F96A-4B8B-A0F7-25F3E0654F17}" presName="cycle" presStyleCnt="0"/>
      <dgm:spPr/>
    </dgm:pt>
    <dgm:pt modelId="{A1E0261F-2005-4B2D-8AB9-B3726FF763F5}" type="pres">
      <dgm:prSet presAssocID="{566ECC13-F96A-4B8B-A0F7-25F3E0654F17}" presName="srcNode" presStyleLbl="node1" presStyleIdx="0" presStyleCnt="5"/>
      <dgm:spPr/>
    </dgm:pt>
    <dgm:pt modelId="{2F5FC5E7-F795-450C-A2BD-160E6BE01FC3}" type="pres">
      <dgm:prSet presAssocID="{566ECC13-F96A-4B8B-A0F7-25F3E0654F17}" presName="conn" presStyleLbl="parChTrans1D2" presStyleIdx="0" presStyleCnt="1"/>
      <dgm:spPr/>
      <dgm:t>
        <a:bodyPr/>
        <a:lstStyle/>
        <a:p>
          <a:endParaRPr lang="ru-RU"/>
        </a:p>
      </dgm:t>
    </dgm:pt>
    <dgm:pt modelId="{B9FF4F42-F5C3-4FEF-9C5B-D040C90B5473}" type="pres">
      <dgm:prSet presAssocID="{566ECC13-F96A-4B8B-A0F7-25F3E0654F17}" presName="extraNode" presStyleLbl="node1" presStyleIdx="0" presStyleCnt="5"/>
      <dgm:spPr/>
    </dgm:pt>
    <dgm:pt modelId="{2A6CB957-80A2-49DA-990D-F3E031AAA1A1}" type="pres">
      <dgm:prSet presAssocID="{566ECC13-F96A-4B8B-A0F7-25F3E0654F17}" presName="dstNode" presStyleLbl="node1" presStyleIdx="0" presStyleCnt="5"/>
      <dgm:spPr/>
    </dgm:pt>
    <dgm:pt modelId="{38890E97-939C-43EC-A3E6-75EBA7DB5E8B}" type="pres">
      <dgm:prSet presAssocID="{6E49D281-D2BA-4A6B-A4A7-FACDF5B33B7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EBFAB-C80E-4567-8DC5-8EF8CA48EEA2}" type="pres">
      <dgm:prSet presAssocID="{6E49D281-D2BA-4A6B-A4A7-FACDF5B33B7B}" presName="accent_1" presStyleCnt="0"/>
      <dgm:spPr/>
    </dgm:pt>
    <dgm:pt modelId="{27C430D2-7D41-483E-85D2-7979C9724E7A}" type="pres">
      <dgm:prSet presAssocID="{6E49D281-D2BA-4A6B-A4A7-FACDF5B33B7B}" presName="accentRepeatNode" presStyleLbl="solidFgAcc1" presStyleIdx="0" presStyleCnt="5"/>
      <dgm:spPr/>
    </dgm:pt>
    <dgm:pt modelId="{28ABB24D-7E4C-4B71-B875-54BD073B523B}" type="pres">
      <dgm:prSet presAssocID="{C7E67301-589B-496E-B080-9A7E43EE3BD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E9149-D271-471B-BB74-411CD190C989}" type="pres">
      <dgm:prSet presAssocID="{C7E67301-589B-496E-B080-9A7E43EE3BD6}" presName="accent_2" presStyleCnt="0"/>
      <dgm:spPr/>
    </dgm:pt>
    <dgm:pt modelId="{D41EA9E8-F691-4A36-91DD-35A5067D2269}" type="pres">
      <dgm:prSet presAssocID="{C7E67301-589B-496E-B080-9A7E43EE3BD6}" presName="accentRepeatNode" presStyleLbl="solidFgAcc1" presStyleIdx="1" presStyleCnt="5"/>
      <dgm:spPr/>
    </dgm:pt>
    <dgm:pt modelId="{6A2ABE84-34BB-4F8B-AFD3-417D3AC98C3B}" type="pres">
      <dgm:prSet presAssocID="{9B099B05-AB58-4F45-B418-CCDE64C0E95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A2CCA-3788-4608-AF67-E7030D652946}" type="pres">
      <dgm:prSet presAssocID="{9B099B05-AB58-4F45-B418-CCDE64C0E95C}" presName="accent_3" presStyleCnt="0"/>
      <dgm:spPr/>
    </dgm:pt>
    <dgm:pt modelId="{1D79336A-BC52-4EDF-900C-0F2703B96F3E}" type="pres">
      <dgm:prSet presAssocID="{9B099B05-AB58-4F45-B418-CCDE64C0E95C}" presName="accentRepeatNode" presStyleLbl="solidFgAcc1" presStyleIdx="2" presStyleCnt="5"/>
      <dgm:spPr/>
    </dgm:pt>
    <dgm:pt modelId="{7FB22938-ABD7-46B3-99B7-9E14513781B6}" type="pres">
      <dgm:prSet presAssocID="{E4E9718D-41A5-4BB9-8716-490EF9702E4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A1741-6DF6-41D1-A743-622A1225C413}" type="pres">
      <dgm:prSet presAssocID="{E4E9718D-41A5-4BB9-8716-490EF9702E40}" presName="accent_4" presStyleCnt="0"/>
      <dgm:spPr/>
    </dgm:pt>
    <dgm:pt modelId="{F84E2838-9A41-45FA-9E7B-0865A4381595}" type="pres">
      <dgm:prSet presAssocID="{E4E9718D-41A5-4BB9-8716-490EF9702E40}" presName="accentRepeatNode" presStyleLbl="solidFgAcc1" presStyleIdx="3" presStyleCnt="5"/>
      <dgm:spPr/>
    </dgm:pt>
    <dgm:pt modelId="{BE596E4F-C36C-4E87-B697-9DF86320ACF4}" type="pres">
      <dgm:prSet presAssocID="{127ED1FF-9181-4CE2-B8FF-3FBCCA89227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B633F-A174-4D26-A742-960AFB363BA7}" type="pres">
      <dgm:prSet presAssocID="{127ED1FF-9181-4CE2-B8FF-3FBCCA89227E}" presName="accent_5" presStyleCnt="0"/>
      <dgm:spPr/>
    </dgm:pt>
    <dgm:pt modelId="{BBFF7C59-3179-4021-8B80-2763EA28A562}" type="pres">
      <dgm:prSet presAssocID="{127ED1FF-9181-4CE2-B8FF-3FBCCA89227E}" presName="accentRepeatNode" presStyleLbl="solidFgAcc1" presStyleIdx="4" presStyleCnt="5"/>
      <dgm:spPr/>
    </dgm:pt>
  </dgm:ptLst>
  <dgm:cxnLst>
    <dgm:cxn modelId="{5595659D-C4E1-43E4-8473-4BE38AF1ADC3}" srcId="{566ECC13-F96A-4B8B-A0F7-25F3E0654F17}" destId="{127ED1FF-9181-4CE2-B8FF-3FBCCA89227E}" srcOrd="4" destOrd="0" parTransId="{3E77AE92-498A-44A2-B1DB-67EA588F70F3}" sibTransId="{D6DC4F82-B74E-4D8D-9926-737DD93FE58D}"/>
    <dgm:cxn modelId="{E96A21D8-9FDE-40E6-87C2-271BC3BFF570}" type="presOf" srcId="{03DB5087-2A07-43F2-AF0A-8220D9044FB3}" destId="{2F5FC5E7-F795-450C-A2BD-160E6BE01FC3}" srcOrd="0" destOrd="0" presId="urn:microsoft.com/office/officeart/2008/layout/VerticalCurvedList"/>
    <dgm:cxn modelId="{372799D0-7CC8-497E-A0A0-737087FDF6A7}" type="presOf" srcId="{127ED1FF-9181-4CE2-B8FF-3FBCCA89227E}" destId="{BE596E4F-C36C-4E87-B697-9DF86320ACF4}" srcOrd="0" destOrd="0" presId="urn:microsoft.com/office/officeart/2008/layout/VerticalCurvedList"/>
    <dgm:cxn modelId="{B3D3F054-2206-4AEA-BC26-65CD836138FA}" type="presOf" srcId="{6E49D281-D2BA-4A6B-A4A7-FACDF5B33B7B}" destId="{38890E97-939C-43EC-A3E6-75EBA7DB5E8B}" srcOrd="0" destOrd="0" presId="urn:microsoft.com/office/officeart/2008/layout/VerticalCurvedList"/>
    <dgm:cxn modelId="{7686307A-2F39-44CC-A626-2FA76DAFB84B}" type="presOf" srcId="{C7E67301-589B-496E-B080-9A7E43EE3BD6}" destId="{28ABB24D-7E4C-4B71-B875-54BD073B523B}" srcOrd="0" destOrd="0" presId="urn:microsoft.com/office/officeart/2008/layout/VerticalCurvedList"/>
    <dgm:cxn modelId="{D6684F84-947A-483D-BC9A-E020FA731E40}" type="presOf" srcId="{566ECC13-F96A-4B8B-A0F7-25F3E0654F17}" destId="{589FE8EB-D427-487C-AF69-DF71460BE040}" srcOrd="0" destOrd="0" presId="urn:microsoft.com/office/officeart/2008/layout/VerticalCurvedList"/>
    <dgm:cxn modelId="{612F3669-9903-4760-9742-E9127CE9D3DF}" srcId="{566ECC13-F96A-4B8B-A0F7-25F3E0654F17}" destId="{C7E67301-589B-496E-B080-9A7E43EE3BD6}" srcOrd="1" destOrd="0" parTransId="{A4503EEF-1617-4A96-B0BC-F796435678FD}" sibTransId="{F97A5E49-D768-4197-BCEC-042CAD708913}"/>
    <dgm:cxn modelId="{B4BF8053-E7AE-418E-A6B3-3B1C75430B2E}" srcId="{566ECC13-F96A-4B8B-A0F7-25F3E0654F17}" destId="{9B099B05-AB58-4F45-B418-CCDE64C0E95C}" srcOrd="2" destOrd="0" parTransId="{733E7A5E-86F1-4283-A843-E1E92870295E}" sibTransId="{2B7DE827-0069-4669-8386-B0108C7FE2D7}"/>
    <dgm:cxn modelId="{1AE212D6-AF34-4492-A068-DD42890A9EA5}" srcId="{566ECC13-F96A-4B8B-A0F7-25F3E0654F17}" destId="{6E49D281-D2BA-4A6B-A4A7-FACDF5B33B7B}" srcOrd="0" destOrd="0" parTransId="{09AEAC7A-39FB-498F-B3D7-F5BB20156517}" sibTransId="{03DB5087-2A07-43F2-AF0A-8220D9044FB3}"/>
    <dgm:cxn modelId="{4CC739CC-74D3-41C3-A0BF-7285D921A677}" type="presOf" srcId="{E4E9718D-41A5-4BB9-8716-490EF9702E40}" destId="{7FB22938-ABD7-46B3-99B7-9E14513781B6}" srcOrd="0" destOrd="0" presId="urn:microsoft.com/office/officeart/2008/layout/VerticalCurvedList"/>
    <dgm:cxn modelId="{1974586A-CB38-4718-B2A7-811BC8ECBCC5}" type="presOf" srcId="{9B099B05-AB58-4F45-B418-CCDE64C0E95C}" destId="{6A2ABE84-34BB-4F8B-AFD3-417D3AC98C3B}" srcOrd="0" destOrd="0" presId="urn:microsoft.com/office/officeart/2008/layout/VerticalCurvedList"/>
    <dgm:cxn modelId="{27852E49-6BE2-4CB2-B2BE-AE44352F7CBC}" srcId="{566ECC13-F96A-4B8B-A0F7-25F3E0654F17}" destId="{E4E9718D-41A5-4BB9-8716-490EF9702E40}" srcOrd="3" destOrd="0" parTransId="{90F1EF9F-7CD6-48F3-A6AC-89776307C800}" sibTransId="{311852C8-01F2-4C05-8C32-C54A7B459CDA}"/>
    <dgm:cxn modelId="{416113DB-9A38-4DA2-BF52-A4DDD760D1AB}" type="presParOf" srcId="{589FE8EB-D427-487C-AF69-DF71460BE040}" destId="{A8494C17-EFB1-4D61-AF5F-3283EF090906}" srcOrd="0" destOrd="0" presId="urn:microsoft.com/office/officeart/2008/layout/VerticalCurvedList"/>
    <dgm:cxn modelId="{4A9FBF54-2318-4A67-883C-8D9F8828CA7C}" type="presParOf" srcId="{A8494C17-EFB1-4D61-AF5F-3283EF090906}" destId="{6594EF9A-3A48-4E8F-9D5B-2467029E3A6C}" srcOrd="0" destOrd="0" presId="urn:microsoft.com/office/officeart/2008/layout/VerticalCurvedList"/>
    <dgm:cxn modelId="{EAC6B141-1D16-46E9-BCD3-C25675E1CBBC}" type="presParOf" srcId="{6594EF9A-3A48-4E8F-9D5B-2467029E3A6C}" destId="{A1E0261F-2005-4B2D-8AB9-B3726FF763F5}" srcOrd="0" destOrd="0" presId="urn:microsoft.com/office/officeart/2008/layout/VerticalCurvedList"/>
    <dgm:cxn modelId="{E7BA0F64-465D-4FFC-9077-F2242FF4B9BB}" type="presParOf" srcId="{6594EF9A-3A48-4E8F-9D5B-2467029E3A6C}" destId="{2F5FC5E7-F795-450C-A2BD-160E6BE01FC3}" srcOrd="1" destOrd="0" presId="urn:microsoft.com/office/officeart/2008/layout/VerticalCurvedList"/>
    <dgm:cxn modelId="{8B5E6A8C-BE86-4FDF-BF86-8A36E1C19758}" type="presParOf" srcId="{6594EF9A-3A48-4E8F-9D5B-2467029E3A6C}" destId="{B9FF4F42-F5C3-4FEF-9C5B-D040C90B5473}" srcOrd="2" destOrd="0" presId="urn:microsoft.com/office/officeart/2008/layout/VerticalCurvedList"/>
    <dgm:cxn modelId="{AD13C92A-1718-471C-9824-F54688582628}" type="presParOf" srcId="{6594EF9A-3A48-4E8F-9D5B-2467029E3A6C}" destId="{2A6CB957-80A2-49DA-990D-F3E031AAA1A1}" srcOrd="3" destOrd="0" presId="urn:microsoft.com/office/officeart/2008/layout/VerticalCurvedList"/>
    <dgm:cxn modelId="{2B270398-6BF8-46CF-91E9-3614C2C1E5BA}" type="presParOf" srcId="{A8494C17-EFB1-4D61-AF5F-3283EF090906}" destId="{38890E97-939C-43EC-A3E6-75EBA7DB5E8B}" srcOrd="1" destOrd="0" presId="urn:microsoft.com/office/officeart/2008/layout/VerticalCurvedList"/>
    <dgm:cxn modelId="{D1D59152-3138-4DC5-A463-933D6CCE9AB9}" type="presParOf" srcId="{A8494C17-EFB1-4D61-AF5F-3283EF090906}" destId="{0BDEBFAB-C80E-4567-8DC5-8EF8CA48EEA2}" srcOrd="2" destOrd="0" presId="urn:microsoft.com/office/officeart/2008/layout/VerticalCurvedList"/>
    <dgm:cxn modelId="{459F5250-1AFE-49A1-995C-EE3299DBF182}" type="presParOf" srcId="{0BDEBFAB-C80E-4567-8DC5-8EF8CA48EEA2}" destId="{27C430D2-7D41-483E-85D2-7979C9724E7A}" srcOrd="0" destOrd="0" presId="urn:microsoft.com/office/officeart/2008/layout/VerticalCurvedList"/>
    <dgm:cxn modelId="{9943F62D-C4DC-4F79-9D81-0B14896FDF7A}" type="presParOf" srcId="{A8494C17-EFB1-4D61-AF5F-3283EF090906}" destId="{28ABB24D-7E4C-4B71-B875-54BD073B523B}" srcOrd="3" destOrd="0" presId="urn:microsoft.com/office/officeart/2008/layout/VerticalCurvedList"/>
    <dgm:cxn modelId="{3B98625B-E801-4299-BE21-475D44F4DB13}" type="presParOf" srcId="{A8494C17-EFB1-4D61-AF5F-3283EF090906}" destId="{010E9149-D271-471B-BB74-411CD190C989}" srcOrd="4" destOrd="0" presId="urn:microsoft.com/office/officeart/2008/layout/VerticalCurvedList"/>
    <dgm:cxn modelId="{B1850FDF-B876-43D1-B2D7-8AED7BDAAD4D}" type="presParOf" srcId="{010E9149-D271-471B-BB74-411CD190C989}" destId="{D41EA9E8-F691-4A36-91DD-35A5067D2269}" srcOrd="0" destOrd="0" presId="urn:microsoft.com/office/officeart/2008/layout/VerticalCurvedList"/>
    <dgm:cxn modelId="{8B8A4D71-34B0-4DB9-81AC-1F9210426662}" type="presParOf" srcId="{A8494C17-EFB1-4D61-AF5F-3283EF090906}" destId="{6A2ABE84-34BB-4F8B-AFD3-417D3AC98C3B}" srcOrd="5" destOrd="0" presId="urn:microsoft.com/office/officeart/2008/layout/VerticalCurvedList"/>
    <dgm:cxn modelId="{DF7D2501-765D-4E08-8173-B1FE53D4807F}" type="presParOf" srcId="{A8494C17-EFB1-4D61-AF5F-3283EF090906}" destId="{CCCA2CCA-3788-4608-AF67-E7030D652946}" srcOrd="6" destOrd="0" presId="urn:microsoft.com/office/officeart/2008/layout/VerticalCurvedList"/>
    <dgm:cxn modelId="{88802DF1-BF75-4553-821D-78EC56771A9F}" type="presParOf" srcId="{CCCA2CCA-3788-4608-AF67-E7030D652946}" destId="{1D79336A-BC52-4EDF-900C-0F2703B96F3E}" srcOrd="0" destOrd="0" presId="urn:microsoft.com/office/officeart/2008/layout/VerticalCurvedList"/>
    <dgm:cxn modelId="{F534C1AF-A018-4BEB-A12A-D3C5BFC88CF6}" type="presParOf" srcId="{A8494C17-EFB1-4D61-AF5F-3283EF090906}" destId="{7FB22938-ABD7-46B3-99B7-9E14513781B6}" srcOrd="7" destOrd="0" presId="urn:microsoft.com/office/officeart/2008/layout/VerticalCurvedList"/>
    <dgm:cxn modelId="{0D5EBEB8-EF53-4773-8871-4FEA143308EE}" type="presParOf" srcId="{A8494C17-EFB1-4D61-AF5F-3283EF090906}" destId="{446A1741-6DF6-41D1-A743-622A1225C413}" srcOrd="8" destOrd="0" presId="urn:microsoft.com/office/officeart/2008/layout/VerticalCurvedList"/>
    <dgm:cxn modelId="{93B9E396-A9D4-4660-9CAE-7C8D656EBF25}" type="presParOf" srcId="{446A1741-6DF6-41D1-A743-622A1225C413}" destId="{F84E2838-9A41-45FA-9E7B-0865A4381595}" srcOrd="0" destOrd="0" presId="urn:microsoft.com/office/officeart/2008/layout/VerticalCurvedList"/>
    <dgm:cxn modelId="{91D9907F-3AC6-475A-88CD-8A7DE15D3202}" type="presParOf" srcId="{A8494C17-EFB1-4D61-AF5F-3283EF090906}" destId="{BE596E4F-C36C-4E87-B697-9DF86320ACF4}" srcOrd="9" destOrd="0" presId="urn:microsoft.com/office/officeart/2008/layout/VerticalCurvedList"/>
    <dgm:cxn modelId="{010A3F15-B821-4E71-9DB3-B2C036E57773}" type="presParOf" srcId="{A8494C17-EFB1-4D61-AF5F-3283EF090906}" destId="{2B1B633F-A174-4D26-A742-960AFB363BA7}" srcOrd="10" destOrd="0" presId="urn:microsoft.com/office/officeart/2008/layout/VerticalCurvedList"/>
    <dgm:cxn modelId="{191C7203-A4BD-4B76-A708-D4D724DB4956}" type="presParOf" srcId="{2B1B633F-A174-4D26-A742-960AFB363BA7}" destId="{BBFF7C59-3179-4021-8B80-2763EA28A5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AA420-3B45-4FFC-A90B-913E9558E49C}">
      <dsp:nvSpPr>
        <dsp:cNvPr id="0" name=""/>
        <dsp:cNvSpPr/>
      </dsp:nvSpPr>
      <dsp:spPr>
        <a:xfrm>
          <a:off x="-5204999" y="-797244"/>
          <a:ext cx="6198240" cy="61982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F950A-30D4-430D-8D7D-DAC40D7FD32C}">
      <dsp:nvSpPr>
        <dsp:cNvPr id="0" name=""/>
        <dsp:cNvSpPr/>
      </dsp:nvSpPr>
      <dsp:spPr>
        <a:xfrm>
          <a:off x="556211" y="317497"/>
          <a:ext cx="3653282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Поиск работы </a:t>
          </a:r>
        </a:p>
      </dsp:txBody>
      <dsp:txXfrm>
        <a:off x="556211" y="317497"/>
        <a:ext cx="3653282" cy="708240"/>
      </dsp:txXfrm>
    </dsp:sp>
    <dsp:sp modelId="{BE21F6D3-B265-4C13-A9C5-09806B6A2FEA}">
      <dsp:nvSpPr>
        <dsp:cNvPr id="0" name=""/>
        <dsp:cNvSpPr/>
      </dsp:nvSpPr>
      <dsp:spPr>
        <a:xfrm>
          <a:off x="77393" y="265406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16FA7-7447-42B2-BE62-B023437F2A3F}">
      <dsp:nvSpPr>
        <dsp:cNvPr id="0" name=""/>
        <dsp:cNvSpPr/>
      </dsp:nvSpPr>
      <dsp:spPr>
        <a:xfrm>
          <a:off x="926094" y="1416481"/>
          <a:ext cx="3247231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Осуществление ИП</a:t>
          </a:r>
        </a:p>
      </dsp:txBody>
      <dsp:txXfrm>
        <a:off x="926094" y="1416481"/>
        <a:ext cx="3247231" cy="708240"/>
      </dsp:txXfrm>
    </dsp:sp>
    <dsp:sp modelId="{167CF159-A849-48C6-A164-2512839CA9AA}">
      <dsp:nvSpPr>
        <dsp:cNvPr id="0" name=""/>
        <dsp:cNvSpPr/>
      </dsp:nvSpPr>
      <dsp:spPr>
        <a:xfrm>
          <a:off x="498104" y="1338079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790C5-8619-45FF-927A-F39FA1D9646C}">
      <dsp:nvSpPr>
        <dsp:cNvPr id="0" name=""/>
        <dsp:cNvSpPr/>
      </dsp:nvSpPr>
      <dsp:spPr>
        <a:xfrm>
          <a:off x="926094" y="2479027"/>
          <a:ext cx="3247231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Ведение личного подсобного хозяйства</a:t>
          </a:r>
        </a:p>
      </dsp:txBody>
      <dsp:txXfrm>
        <a:off x="926094" y="2479027"/>
        <a:ext cx="3247231" cy="708240"/>
      </dsp:txXfrm>
    </dsp:sp>
    <dsp:sp modelId="{F661E6D2-C163-43EB-AEAE-C0FC3DCB84C5}">
      <dsp:nvSpPr>
        <dsp:cNvPr id="0" name=""/>
        <dsp:cNvSpPr/>
      </dsp:nvSpPr>
      <dsp:spPr>
        <a:xfrm>
          <a:off x="483444" y="2390497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63CF7-F416-4FC9-8F39-1CE05527229D}">
      <dsp:nvSpPr>
        <dsp:cNvPr id="0" name=""/>
        <dsp:cNvSpPr/>
      </dsp:nvSpPr>
      <dsp:spPr>
        <a:xfrm>
          <a:off x="520044" y="3541572"/>
          <a:ext cx="3653282" cy="708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16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Иные мероприятия, направленные на преодоление ТЖС</a:t>
          </a:r>
        </a:p>
      </dsp:txBody>
      <dsp:txXfrm>
        <a:off x="520044" y="3541572"/>
        <a:ext cx="3653282" cy="708240"/>
      </dsp:txXfrm>
    </dsp:sp>
    <dsp:sp modelId="{F310BA2C-1199-4D97-A257-332C47740087}">
      <dsp:nvSpPr>
        <dsp:cNvPr id="0" name=""/>
        <dsp:cNvSpPr/>
      </dsp:nvSpPr>
      <dsp:spPr>
        <a:xfrm>
          <a:off x="77393" y="3453042"/>
          <a:ext cx="885301" cy="8853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50C28-F049-47E3-985B-28A56016BA54}">
      <dsp:nvSpPr>
        <dsp:cNvPr id="0" name=""/>
        <dsp:cNvSpPr/>
      </dsp:nvSpPr>
      <dsp:spPr>
        <a:xfrm>
          <a:off x="-5205030" y="-797249"/>
          <a:ext cx="6198277" cy="6198277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1D-AB22-4EAE-B64D-5B2C0E6F3EDC}">
      <dsp:nvSpPr>
        <dsp:cNvPr id="0" name=""/>
        <dsp:cNvSpPr/>
      </dsp:nvSpPr>
      <dsp:spPr>
        <a:xfrm>
          <a:off x="370424" y="242434"/>
          <a:ext cx="3916263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Министерство социального развития, опеки и попечительства </a:t>
          </a:r>
        </a:p>
      </dsp:txBody>
      <dsp:txXfrm>
        <a:off x="370424" y="242434"/>
        <a:ext cx="3916263" cy="484685"/>
      </dsp:txXfrm>
    </dsp:sp>
    <dsp:sp modelId="{0B493FC3-6473-4137-93A3-1785F9C258E5}">
      <dsp:nvSpPr>
        <dsp:cNvPr id="0" name=""/>
        <dsp:cNvSpPr/>
      </dsp:nvSpPr>
      <dsp:spPr>
        <a:xfrm>
          <a:off x="67495" y="181849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C1D5C-4D1D-4462-B6AA-B5DA65EFFB04}">
      <dsp:nvSpPr>
        <dsp:cNvPr id="0" name=""/>
        <dsp:cNvSpPr/>
      </dsp:nvSpPr>
      <dsp:spPr>
        <a:xfrm>
          <a:off x="769111" y="969371"/>
          <a:ext cx="351757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sz="14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труда и занятости</a:t>
          </a:r>
          <a:endParaRPr kumimoji="0" lang="ru-RU" sz="1400" kern="1200" dirty="0">
            <a:solidFill>
              <a:schemeClr val="bg1"/>
            </a:solidFill>
            <a:effectLst/>
            <a:latin typeface="+mn-lt"/>
            <a:ea typeface="+mn-ea"/>
            <a:cs typeface="+mn-cs"/>
          </a:endParaRPr>
        </a:p>
      </dsp:txBody>
      <dsp:txXfrm>
        <a:off x="769111" y="969371"/>
        <a:ext cx="3517576" cy="484685"/>
      </dsp:txXfrm>
    </dsp:sp>
    <dsp:sp modelId="{F42A6CCD-BBBB-448C-ACDB-B392AA0C50C3}">
      <dsp:nvSpPr>
        <dsp:cNvPr id="0" name=""/>
        <dsp:cNvSpPr/>
      </dsp:nvSpPr>
      <dsp:spPr>
        <a:xfrm>
          <a:off x="466183" y="908785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EA508-2FCC-44E4-8C10-1C1719B565E6}">
      <dsp:nvSpPr>
        <dsp:cNvPr id="0" name=""/>
        <dsp:cNvSpPr/>
      </dsp:nvSpPr>
      <dsp:spPr>
        <a:xfrm>
          <a:off x="951421" y="1696308"/>
          <a:ext cx="333526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 экономического развития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951421" y="1696308"/>
        <a:ext cx="3335266" cy="484685"/>
      </dsp:txXfrm>
    </dsp:sp>
    <dsp:sp modelId="{46495328-34D8-48A9-8793-963DE50CAF8C}">
      <dsp:nvSpPr>
        <dsp:cNvPr id="0" name=""/>
        <dsp:cNvSpPr/>
      </dsp:nvSpPr>
      <dsp:spPr>
        <a:xfrm>
          <a:off x="648492" y="1635722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1D399-094B-4349-BD55-6DB01BE767DE}">
      <dsp:nvSpPr>
        <dsp:cNvPr id="0" name=""/>
        <dsp:cNvSpPr/>
      </dsp:nvSpPr>
      <dsp:spPr>
        <a:xfrm>
          <a:off x="951421" y="2422784"/>
          <a:ext cx="333526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Министерство</a:t>
          </a:r>
          <a:r>
            <a:rPr kumimoji="0" lang="ru-RU" sz="1400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kumimoji="0" lang="ru-RU" sz="14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сельского хозяйства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951421" y="2422784"/>
        <a:ext cx="3335266" cy="484685"/>
      </dsp:txXfrm>
    </dsp:sp>
    <dsp:sp modelId="{1008012C-97FF-4C8D-8940-29019D73FA91}">
      <dsp:nvSpPr>
        <dsp:cNvPr id="0" name=""/>
        <dsp:cNvSpPr/>
      </dsp:nvSpPr>
      <dsp:spPr>
        <a:xfrm>
          <a:off x="648492" y="2362198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754F1-A248-4A60-98AF-B884242B65BD}">
      <dsp:nvSpPr>
        <dsp:cNvPr id="0" name=""/>
        <dsp:cNvSpPr/>
      </dsp:nvSpPr>
      <dsp:spPr>
        <a:xfrm>
          <a:off x="769111" y="3149720"/>
          <a:ext cx="3517576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Министерство образования</a:t>
          </a:r>
        </a:p>
      </dsp:txBody>
      <dsp:txXfrm>
        <a:off x="769111" y="3149720"/>
        <a:ext cx="3517576" cy="484685"/>
      </dsp:txXfrm>
    </dsp:sp>
    <dsp:sp modelId="{D64B8F10-1B04-4F0A-94B9-6D4EF2043B03}">
      <dsp:nvSpPr>
        <dsp:cNvPr id="0" name=""/>
        <dsp:cNvSpPr/>
      </dsp:nvSpPr>
      <dsp:spPr>
        <a:xfrm>
          <a:off x="466183" y="3089135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62554-4366-4041-B445-4E378F52F2F8}">
      <dsp:nvSpPr>
        <dsp:cNvPr id="0" name=""/>
        <dsp:cNvSpPr/>
      </dsp:nvSpPr>
      <dsp:spPr>
        <a:xfrm>
          <a:off x="370424" y="3876657"/>
          <a:ext cx="3916263" cy="48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71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Органы местного самоуправления</a:t>
          </a:r>
        </a:p>
      </dsp:txBody>
      <dsp:txXfrm>
        <a:off x="370424" y="3876657"/>
        <a:ext cx="3916263" cy="484685"/>
      </dsp:txXfrm>
    </dsp:sp>
    <dsp:sp modelId="{547B8ECD-0233-4F2F-9AFD-A8936A9D0E51}">
      <dsp:nvSpPr>
        <dsp:cNvPr id="0" name=""/>
        <dsp:cNvSpPr/>
      </dsp:nvSpPr>
      <dsp:spPr>
        <a:xfrm>
          <a:off x="67495" y="3816071"/>
          <a:ext cx="605857" cy="6058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4C19A-5B48-4FCD-A623-0CA79455FFBD}">
      <dsp:nvSpPr>
        <dsp:cNvPr id="0" name=""/>
        <dsp:cNvSpPr/>
      </dsp:nvSpPr>
      <dsp:spPr>
        <a:xfrm>
          <a:off x="2441799" y="3179828"/>
          <a:ext cx="2277857" cy="2277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Достижение целевых показателей: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Заключение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5 830 </a:t>
          </a:r>
          <a:r>
            <a:rPr lang="ru-RU" sz="1600" b="1" kern="1200" dirty="0"/>
            <a:t>контрактов </a:t>
          </a:r>
        </a:p>
      </dsp:txBody>
      <dsp:txXfrm>
        <a:off x="2775383" y="3513412"/>
        <a:ext cx="1610689" cy="1610689"/>
      </dsp:txXfrm>
    </dsp:sp>
    <dsp:sp modelId="{70429400-8D61-482C-8665-39F8C284B567}">
      <dsp:nvSpPr>
        <dsp:cNvPr id="0" name=""/>
        <dsp:cNvSpPr/>
      </dsp:nvSpPr>
      <dsp:spPr>
        <a:xfrm rot="13219790">
          <a:off x="685592" y="2989981"/>
          <a:ext cx="1960618" cy="649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A859B-1B89-4887-96FC-1CB7A1871B8B}">
      <dsp:nvSpPr>
        <dsp:cNvPr id="0" name=""/>
        <dsp:cNvSpPr/>
      </dsp:nvSpPr>
      <dsp:spPr>
        <a:xfrm>
          <a:off x="-155703" y="1230052"/>
          <a:ext cx="2235570" cy="173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Объединить региональные ресурсы</a:t>
          </a:r>
        </a:p>
      </dsp:txBody>
      <dsp:txXfrm>
        <a:off x="-104999" y="1280756"/>
        <a:ext cx="2134162" cy="1629763"/>
      </dsp:txXfrm>
    </dsp:sp>
    <dsp:sp modelId="{207F057D-5DC3-46B2-BA88-7EF081AF93EA}">
      <dsp:nvSpPr>
        <dsp:cNvPr id="0" name=""/>
        <dsp:cNvSpPr/>
      </dsp:nvSpPr>
      <dsp:spPr>
        <a:xfrm rot="16197284">
          <a:off x="2480450" y="1706008"/>
          <a:ext cx="2187332" cy="649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6147-C72D-415C-A1C7-E2455DDF842C}">
      <dsp:nvSpPr>
        <dsp:cNvPr id="0" name=""/>
        <dsp:cNvSpPr/>
      </dsp:nvSpPr>
      <dsp:spPr>
        <a:xfrm>
          <a:off x="2322102" y="0"/>
          <a:ext cx="2412755" cy="173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Создать эффективную систему сопровождения получателей соцконтракта</a:t>
          </a:r>
        </a:p>
      </dsp:txBody>
      <dsp:txXfrm>
        <a:off x="2372806" y="50704"/>
        <a:ext cx="2311347" cy="1629763"/>
      </dsp:txXfrm>
    </dsp:sp>
    <dsp:sp modelId="{40A4FD1A-E7C4-4497-97E8-45FEF5F8F3EE}">
      <dsp:nvSpPr>
        <dsp:cNvPr id="0" name=""/>
        <dsp:cNvSpPr/>
      </dsp:nvSpPr>
      <dsp:spPr>
        <a:xfrm rot="19323243">
          <a:off x="4539906" y="3272352"/>
          <a:ext cx="1525830" cy="649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D5B3E-8CFD-4B4B-AA72-064CC0DA360A}">
      <dsp:nvSpPr>
        <dsp:cNvPr id="0" name=""/>
        <dsp:cNvSpPr/>
      </dsp:nvSpPr>
      <dsp:spPr>
        <a:xfrm>
          <a:off x="4650063" y="1557835"/>
          <a:ext cx="2722613" cy="1731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Создать систему мониторинга внедрения соцконтракта в регионе</a:t>
          </a:r>
        </a:p>
      </dsp:txBody>
      <dsp:txXfrm>
        <a:off x="4700767" y="1608539"/>
        <a:ext cx="2621205" cy="16297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FC5E7-F795-450C-A2BD-160E6BE01FC3}">
      <dsp:nvSpPr>
        <dsp:cNvPr id="0" name=""/>
        <dsp:cNvSpPr/>
      </dsp:nvSpPr>
      <dsp:spPr>
        <a:xfrm>
          <a:off x="-5984492" y="-915748"/>
          <a:ext cx="7124222" cy="712422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90E97-939C-43EC-A3E6-75EBA7DB5E8B}">
      <dsp:nvSpPr>
        <dsp:cNvPr id="0" name=""/>
        <dsp:cNvSpPr/>
      </dsp:nvSpPr>
      <dsp:spPr>
        <a:xfrm>
          <a:off x="498079" y="330689"/>
          <a:ext cx="8336377" cy="661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Сайт Соцконтракт38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http://umc38.ru/lp/sc38</a:t>
          </a:r>
          <a:endParaRPr lang="ru-RU" sz="1200" kern="1200" dirty="0"/>
        </a:p>
      </dsp:txBody>
      <dsp:txXfrm>
        <a:off x="498079" y="330689"/>
        <a:ext cx="8336377" cy="661802"/>
      </dsp:txXfrm>
    </dsp:sp>
    <dsp:sp modelId="{27C430D2-7D41-483E-85D2-7979C9724E7A}">
      <dsp:nvSpPr>
        <dsp:cNvPr id="0" name=""/>
        <dsp:cNvSpPr/>
      </dsp:nvSpPr>
      <dsp:spPr>
        <a:xfrm>
          <a:off x="84453" y="247964"/>
          <a:ext cx="827252" cy="827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BB24D-7E4C-4B71-B875-54BD073B523B}">
      <dsp:nvSpPr>
        <dsp:cNvPr id="0" name=""/>
        <dsp:cNvSpPr/>
      </dsp:nvSpPr>
      <dsp:spPr>
        <a:xfrm>
          <a:off x="972308" y="1323075"/>
          <a:ext cx="7862148" cy="661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Макеты информационных материалов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https://cloud.mail.ru/public/Ze3W/r2Bvn6YM4</a:t>
          </a:r>
          <a:endParaRPr lang="ru-RU" sz="1200" kern="1200" dirty="0"/>
        </a:p>
      </dsp:txBody>
      <dsp:txXfrm>
        <a:off x="972308" y="1323075"/>
        <a:ext cx="7862148" cy="661802"/>
      </dsp:txXfrm>
    </dsp:sp>
    <dsp:sp modelId="{D41EA9E8-F691-4A36-91DD-35A5067D2269}">
      <dsp:nvSpPr>
        <dsp:cNvPr id="0" name=""/>
        <dsp:cNvSpPr/>
      </dsp:nvSpPr>
      <dsp:spPr>
        <a:xfrm>
          <a:off x="558681" y="1240350"/>
          <a:ext cx="827252" cy="827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BE84-34BB-4F8B-AFD3-417D3AC98C3B}">
      <dsp:nvSpPr>
        <dsp:cNvPr id="0" name=""/>
        <dsp:cNvSpPr/>
      </dsp:nvSpPr>
      <dsp:spPr>
        <a:xfrm>
          <a:off x="1117857" y="2315461"/>
          <a:ext cx="7716599" cy="661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Страница на фейсбуке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https://www.facebook.com/groups/243998924066025/permalink/251877703278147/</a:t>
          </a:r>
          <a:endParaRPr lang="ru-RU" sz="1200" kern="1200" dirty="0"/>
        </a:p>
      </dsp:txBody>
      <dsp:txXfrm>
        <a:off x="1117857" y="2315461"/>
        <a:ext cx="7716599" cy="661802"/>
      </dsp:txXfrm>
    </dsp:sp>
    <dsp:sp modelId="{1D79336A-BC52-4EDF-900C-0F2703B96F3E}">
      <dsp:nvSpPr>
        <dsp:cNvPr id="0" name=""/>
        <dsp:cNvSpPr/>
      </dsp:nvSpPr>
      <dsp:spPr>
        <a:xfrm>
          <a:off x="704231" y="2232736"/>
          <a:ext cx="827252" cy="827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22938-ABD7-46B3-99B7-9E14513781B6}">
      <dsp:nvSpPr>
        <dsp:cNvPr id="0" name=""/>
        <dsp:cNvSpPr/>
      </dsp:nvSpPr>
      <dsp:spPr>
        <a:xfrm>
          <a:off x="972308" y="3307847"/>
          <a:ext cx="7862148" cy="661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Страница в Одноклассниках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https://ok.ru/group/60549079761081/topic/152992205010361</a:t>
          </a:r>
          <a:r>
            <a:rPr lang="ru-RU" sz="1200" kern="1200"/>
            <a:t> </a:t>
          </a:r>
          <a:endParaRPr lang="ru-RU" sz="1200" kern="1200" dirty="0"/>
        </a:p>
      </dsp:txBody>
      <dsp:txXfrm>
        <a:off x="972308" y="3307847"/>
        <a:ext cx="7862148" cy="661802"/>
      </dsp:txXfrm>
    </dsp:sp>
    <dsp:sp modelId="{F84E2838-9A41-45FA-9E7B-0865A4381595}">
      <dsp:nvSpPr>
        <dsp:cNvPr id="0" name=""/>
        <dsp:cNvSpPr/>
      </dsp:nvSpPr>
      <dsp:spPr>
        <a:xfrm>
          <a:off x="558681" y="3225121"/>
          <a:ext cx="827252" cy="827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96E4F-C36C-4E87-B697-9DF86320ACF4}">
      <dsp:nvSpPr>
        <dsp:cNvPr id="0" name=""/>
        <dsp:cNvSpPr/>
      </dsp:nvSpPr>
      <dsp:spPr>
        <a:xfrm>
          <a:off x="498079" y="4300233"/>
          <a:ext cx="8336377" cy="661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30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Группа в Вайбере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https://invite.viber.com/?g2=AQAy1Dky8tYuwEikCQkrwjN%2BJ9gGghNGaQ6WVDbE4XdDzaB%2F1plh%2FtEIDGaOMz%2FE</a:t>
          </a:r>
          <a:endParaRPr lang="ru-RU" sz="1200" kern="1200" dirty="0"/>
        </a:p>
      </dsp:txBody>
      <dsp:txXfrm>
        <a:off x="498079" y="4300233"/>
        <a:ext cx="8336377" cy="661802"/>
      </dsp:txXfrm>
    </dsp:sp>
    <dsp:sp modelId="{BBFF7C59-3179-4021-8B80-2763EA28A562}">
      <dsp:nvSpPr>
        <dsp:cNvPr id="0" name=""/>
        <dsp:cNvSpPr/>
      </dsp:nvSpPr>
      <dsp:spPr>
        <a:xfrm>
          <a:off x="84453" y="4217507"/>
          <a:ext cx="827252" cy="827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099910"/>
            <a:ext cx="8820746" cy="2859377"/>
          </a:xfrm>
        </p:spPr>
        <p:txBody>
          <a:bodyPr anchor="b"/>
          <a:lstStyle>
            <a:lvl1pPr>
              <a:defRPr sz="75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86" y="5039784"/>
            <a:ext cx="7555548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5" y="302738"/>
            <a:ext cx="2049264" cy="645022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2738"/>
            <a:ext cx="703877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6047740"/>
            <a:ext cx="8956249" cy="1287945"/>
          </a:xfrm>
        </p:spPr>
        <p:txBody>
          <a:bodyPr anchor="t"/>
          <a:lstStyle>
            <a:lvl1pPr algn="l">
              <a:defRPr sz="4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4247068"/>
            <a:ext cx="7174280" cy="18006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1693367"/>
            <a:ext cx="4276725" cy="5059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7710" y="1693367"/>
            <a:ext cx="4276725" cy="505994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276725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276725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7710" y="1692178"/>
            <a:ext cx="4276725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7710" y="2397397"/>
            <a:ext cx="4276725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5" y="6057819"/>
            <a:ext cx="9088041" cy="655172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393" y="6719711"/>
            <a:ext cx="9088042" cy="67197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6394" y="419982"/>
            <a:ext cx="9088041" cy="54485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30" y="6057526"/>
            <a:ext cx="9088041" cy="655465"/>
          </a:xfrm>
        </p:spPr>
        <p:txBody>
          <a:bodyPr anchor="b"/>
          <a:lstStyle>
            <a:lvl1pPr algn="ctr">
              <a:defRPr sz="25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889927" cy="604774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30" y="6719711"/>
            <a:ext cx="9088041" cy="67533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8909844" cy="1259946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4"/>
            <a:ext cx="8909844" cy="529177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89927" y="0"/>
            <a:ext cx="801886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89927" y="6047740"/>
            <a:ext cx="801886" cy="755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5971" y="6226932"/>
            <a:ext cx="641509" cy="436781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DB02C134-DAF4-4AD6-9644-480DD15317A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950405" y="4450763"/>
            <a:ext cx="2609489" cy="42767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911208" y="1802077"/>
            <a:ext cx="2687883" cy="427673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AE981170-B51C-4142-BEE2-1E3403048562}" type="datetimeFigureOut">
              <a:rPr lang="ru-RU" smtClean="0"/>
              <a:t>22.04.2021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42873" rtl="0" eaLnBrk="1" latinLnBrk="0" hangingPunct="1">
        <a:spcBef>
          <a:spcPct val="0"/>
        </a:spcBef>
        <a:buNone/>
        <a:defRPr sz="5200" kern="1200" cap="none" spc="-114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91077" indent="-260718" algn="l" defTabSz="10428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30011" indent="-260718" algn="l" defTabSz="104287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61" indent="-260718" algn="l" defTabSz="104287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022" indent="-260718" algn="l" defTabSz="104287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884" indent="-260718" algn="l" defTabSz="104287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81459" indent="-208575" algn="l" defTabSz="104287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034" indent="-208575" algn="l" defTabSz="104287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608" indent="-208575" algn="l" defTabSz="104287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07183" indent="-208575" algn="l" defTabSz="104287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5283" y="5006227"/>
            <a:ext cx="6802637" cy="2278409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контракт как механизм выхода из бедности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7" t="17145" r="20551" b="10859"/>
          <a:stretch/>
        </p:blipFill>
        <p:spPr bwMode="auto">
          <a:xfrm>
            <a:off x="21409" y="27235"/>
            <a:ext cx="10678068" cy="70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8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639D03-EA7E-4B84-92E3-112544733CF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Выявление и информирование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A268E02-ECC3-40F0-AF02-082412B2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6" y="1790481"/>
            <a:ext cx="6142543" cy="5239296"/>
          </a:xfrm>
        </p:spPr>
      </p:pic>
    </p:spTree>
    <p:extLst>
      <p:ext uri="{BB962C8B-B14F-4D97-AF65-F5344CB8AC3E}">
        <p14:creationId xmlns:p14="http://schemas.microsoft.com/office/powerpoint/2010/main" val="147106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67C9B1-0CC2-4619-8EE7-A2A3C5BF7F7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Межведомственное выявление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85C1046-0F74-439F-B43F-C2674CE8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32675"/>
              </p:ext>
            </p:extLst>
          </p:nvPr>
        </p:nvGraphicFramePr>
        <p:xfrm>
          <a:off x="735062" y="2012413"/>
          <a:ext cx="9221688" cy="3956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0844">
                  <a:extLst>
                    <a:ext uri="{9D8B030D-6E8A-4147-A177-3AD203B41FA5}">
                      <a16:colId xmlns="" xmlns:a16="http://schemas.microsoft.com/office/drawing/2014/main" val="1224760"/>
                    </a:ext>
                  </a:extLst>
                </a:gridCol>
                <a:gridCol w="4610844">
                  <a:extLst>
                    <a:ext uri="{9D8B030D-6E8A-4147-A177-3AD203B41FA5}">
                      <a16:colId xmlns="" xmlns:a16="http://schemas.microsoft.com/office/drawing/2014/main" val="1926696262"/>
                    </a:ext>
                  </a:extLst>
                </a:gridCol>
              </a:tblGrid>
              <a:tr h="5039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Органы местного самоуправления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Школы, детские сады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="" xmlns:a16="http://schemas.microsoft.com/office/drawing/2014/main" val="3741778905"/>
                  </a:ext>
                </a:extLst>
              </a:tr>
              <a:tr h="13103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Министерство социального развития, опеки и попечительства Иркутской области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Учреждения социального обслуживания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="" xmlns:a16="http://schemas.microsoft.com/office/drawing/2014/main" val="139412154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Министерство труда и занятости Иркутской области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Центры занятости населения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="" xmlns:a16="http://schemas.microsoft.com/office/drawing/2014/main" val="2391800711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Министерство экономического развития Иркутской области</a:t>
                      </a:r>
                    </a:p>
                  </a:txBody>
                  <a:tcPr marL="80189" marR="80189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Центр оказания услуг «Мой бизнес»</a:t>
                      </a:r>
                    </a:p>
                  </a:txBody>
                  <a:tcPr marL="80189" marR="80189" marT="50398" marB="50398"/>
                </a:tc>
                <a:extLst>
                  <a:ext uri="{0D108BD9-81ED-4DB2-BD59-A6C34878D82A}">
                    <a16:rowId xmlns="" xmlns:a16="http://schemas.microsoft.com/office/drawing/2014/main" val="1472904594"/>
                  </a:ext>
                </a:extLst>
              </a:tr>
            </a:tbl>
          </a:graphicData>
        </a:graphic>
      </p:graphicFrame>
      <p:sp>
        <p:nvSpPr>
          <p:cNvPr id="5" name="Выноска: стрелка вверх 4">
            <a:extLst>
              <a:ext uri="{FF2B5EF4-FFF2-40B4-BE49-F238E27FC236}">
                <a16:creationId xmlns="" xmlns:a16="http://schemas.microsoft.com/office/drawing/2014/main" id="{BEE72111-C4EA-4830-B651-38EC86240F77}"/>
              </a:ext>
            </a:extLst>
          </p:cNvPr>
          <p:cNvSpPr/>
          <p:nvPr/>
        </p:nvSpPr>
        <p:spPr>
          <a:xfrm>
            <a:off x="6578985" y="6043049"/>
            <a:ext cx="2685215" cy="1256649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ЗАДАЧИ ПО ВЫЯВЛЕНИЮ</a:t>
            </a:r>
          </a:p>
        </p:txBody>
      </p:sp>
      <p:sp>
        <p:nvSpPr>
          <p:cNvPr id="6" name="Выноска: стрелка вверх 5">
            <a:extLst>
              <a:ext uri="{FF2B5EF4-FFF2-40B4-BE49-F238E27FC236}">
                <a16:creationId xmlns="" xmlns:a16="http://schemas.microsoft.com/office/drawing/2014/main" id="{0DB013F5-6574-444A-9F33-DF363086E73D}"/>
              </a:ext>
            </a:extLst>
          </p:cNvPr>
          <p:cNvSpPr/>
          <p:nvPr/>
        </p:nvSpPr>
        <p:spPr>
          <a:xfrm>
            <a:off x="1664093" y="6043049"/>
            <a:ext cx="2685215" cy="1256649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РАБОТЫ ПО ВЫЯВЛЕНИЮ</a:t>
            </a:r>
          </a:p>
        </p:txBody>
      </p:sp>
    </p:spTree>
    <p:extLst>
      <p:ext uri="{BB962C8B-B14F-4D97-AF65-F5344CB8AC3E}">
        <p14:creationId xmlns:p14="http://schemas.microsoft.com/office/powerpoint/2010/main" val="315165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100" b="1" dirty="0">
                <a:solidFill>
                  <a:srgbClr val="0070C0"/>
                </a:solidFill>
              </a:rPr>
              <a:t>Стадии семейного неблагополучия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95" y="2192328"/>
            <a:ext cx="9682639" cy="4821043"/>
          </a:xfrm>
        </p:spPr>
        <p:txBody>
          <a:bodyPr/>
          <a:lstStyle/>
          <a:p>
            <a:r>
              <a:rPr lang="ru-RU" altLang="ru-RU" dirty="0"/>
              <a:t>Проблемная семья</a:t>
            </a:r>
          </a:p>
          <a:p>
            <a:r>
              <a:rPr lang="ru-RU" altLang="ru-RU" dirty="0"/>
              <a:t>Кризисная семья ранней стадии</a:t>
            </a:r>
          </a:p>
          <a:p>
            <a:r>
              <a:rPr lang="ru-RU" altLang="ru-RU" dirty="0">
                <a:solidFill>
                  <a:srgbClr val="FF0000"/>
                </a:solidFill>
              </a:rPr>
              <a:t>Кризисная семья поздней стадии</a:t>
            </a:r>
          </a:p>
          <a:p>
            <a:r>
              <a:rPr lang="ru-RU" altLang="ru-RU" dirty="0">
                <a:solidFill>
                  <a:srgbClr val="FF0000"/>
                </a:solidFill>
              </a:rPr>
              <a:t>Кризисная семья хронической стадии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7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19779" r="65857" b="12106"/>
          <a:stretch/>
        </p:blipFill>
        <p:spPr bwMode="auto">
          <a:xfrm>
            <a:off x="0" y="0"/>
            <a:ext cx="5997388" cy="74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23" y="161364"/>
            <a:ext cx="5171389" cy="73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2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10072" r="20274" b="15684"/>
          <a:stretch/>
        </p:blipFill>
        <p:spPr bwMode="auto">
          <a:xfrm>
            <a:off x="402198" y="137291"/>
            <a:ext cx="6498742" cy="43569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t="18852" r="19972" b="6685"/>
          <a:stretch/>
        </p:blipFill>
        <p:spPr bwMode="auto">
          <a:xfrm>
            <a:off x="3409379" y="2747957"/>
            <a:ext cx="6944682" cy="465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13414" y="6716731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9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79509" y="6875482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9083" r="12858" b="6232"/>
          <a:stretch/>
        </p:blipFill>
        <p:spPr bwMode="auto">
          <a:xfrm>
            <a:off x="137488" y="287316"/>
            <a:ext cx="10428624" cy="68262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8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92537" y="6716731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8" t="13105" r="33754" b="8762"/>
          <a:stretch/>
        </p:blipFill>
        <p:spPr bwMode="auto">
          <a:xfrm>
            <a:off x="454313" y="207941"/>
            <a:ext cx="5312578" cy="7121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5527" y="1351599"/>
            <a:ext cx="3795649" cy="53619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Памятка </a:t>
            </a:r>
            <a:r>
              <a:rPr lang="ru-RU" sz="2800" dirty="0" err="1" smtClean="0">
                <a:solidFill>
                  <a:srgbClr val="0070C0"/>
                </a:solidFill>
              </a:rPr>
              <a:t>минтруда</a:t>
            </a:r>
            <a:r>
              <a:rPr lang="ru-RU" sz="2800" dirty="0" smtClean="0">
                <a:solidFill>
                  <a:srgbClr val="0070C0"/>
                </a:solidFill>
              </a:rPr>
              <a:t> ИО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B2CB4-DA97-40FE-9A4D-D2C70E89644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dirty="0">
                <a:solidFill>
                  <a:srgbClr val="0070C0"/>
                </a:solidFill>
              </a:rPr>
              <a:t>Эффективность социального контракта</a:t>
            </a:r>
          </a:p>
        </p:txBody>
      </p:sp>
      <p:pic>
        <p:nvPicPr>
          <p:cNvPr id="2050" name="Picture 2" descr="Картинки по запросу &quot;и человечки  и эффективность&quot;">
            <a:extLst>
              <a:ext uri="{FF2B5EF4-FFF2-40B4-BE49-F238E27FC236}">
                <a16:creationId xmlns:a16="http://schemas.microsoft.com/office/drawing/2014/main" xmlns="" id="{3A0367CC-522B-45FE-B845-6B71280C87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15" y="2126160"/>
            <a:ext cx="3429063" cy="48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 со стрелкой вправо 2"/>
          <p:cNvSpPr/>
          <p:nvPr/>
        </p:nvSpPr>
        <p:spPr>
          <a:xfrm>
            <a:off x="1331946" y="2383220"/>
            <a:ext cx="1719297" cy="4091620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Преодоление ТЖС</a:t>
            </a:r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7767422" y="2383219"/>
            <a:ext cx="1692114" cy="4091620"/>
          </a:xfrm>
          <a:prstGeom prst="lef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Выход из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малообеспеченности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194573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017D6-CEEA-4C24-ABD7-16BE71AFD66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Информационная поддержка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0E82C53-63B7-44F5-A4A9-314E17967A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650451"/>
              </p:ext>
            </p:extLst>
          </p:nvPr>
        </p:nvGraphicFramePr>
        <p:xfrm>
          <a:off x="534988" y="1763713"/>
          <a:ext cx="8909050" cy="529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68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21" y="321869"/>
            <a:ext cx="9358817" cy="83660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</a:rPr>
              <a:t>ПРЕДОСТАВЛЕНИЕ ГОСУДАРСТВЕННОЙ СОЦИАЛЬНОЙ ПОМОЩИ НА ОСНОВАНИИ ЗАКЛЮЧЕНИЯ </a:t>
            </a:r>
            <a:r>
              <a:rPr lang="ru-RU" sz="2100" b="1" dirty="0" smtClean="0">
                <a:solidFill>
                  <a:srgbClr val="0070C0"/>
                </a:solidFill>
              </a:rPr>
              <a:t>СОЦИАЛЬНОГО </a:t>
            </a:r>
            <a:r>
              <a:rPr lang="ru-RU" sz="2100" b="1" dirty="0">
                <a:solidFill>
                  <a:srgbClr val="0070C0"/>
                </a:solidFill>
              </a:rPr>
              <a:t>КОНТРАКТА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99276" y="1716075"/>
            <a:ext cx="8918465" cy="1825636"/>
          </a:xfrm>
          <a:prstGeom prst="rect">
            <a:avLst/>
          </a:prstGeom>
          <a:gradFill flip="none" rotWithShape="1">
            <a:gsLst>
              <a:gs pos="37000">
                <a:srgbClr val="BDD4ED"/>
              </a:gs>
              <a:gs pos="0">
                <a:schemeClr val="accent3">
                  <a:lumMod val="60000"/>
                  <a:lumOff val="40000"/>
                </a:schemeClr>
              </a:gs>
              <a:gs pos="20000">
                <a:srgbClr val="85C2FF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just"/>
            <a:endParaRPr lang="ru-RU" b="1" dirty="0">
              <a:solidFill>
                <a:srgbClr val="FF0000"/>
              </a:solidFill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Социальный контракт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 соглашение, которое заключено между гражданином и органом социальной защиты населения, в соответствии с которым орган социальной защиты населения обязуется оказать гражданину государственную социальную помощь, гражданин - реализовать мероприятия, предусмотренные для выхода из трудной жизненной ситуации (далее- ТЖС)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4" y="3854449"/>
            <a:ext cx="9038120" cy="12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6" y="5526098"/>
            <a:ext cx="8918465" cy="14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5093316" y="3541711"/>
            <a:ext cx="398343" cy="317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30" y="5124456"/>
            <a:ext cx="434355" cy="4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7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8085585-27F4-4D34-BC6E-9E95C4FE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838" y="151363"/>
            <a:ext cx="8675155" cy="72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9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16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91" y="222055"/>
            <a:ext cx="9210044" cy="1259946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НАПРАВЛЕНИЯ </a:t>
            </a:r>
            <a:r>
              <a:rPr lang="ru-RU" sz="4800" dirty="0">
                <a:solidFill>
                  <a:srgbClr val="0070C0"/>
                </a:solidFill>
              </a:rPr>
              <a:t>СОЦКОНТРАКТА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6" y="1477949"/>
            <a:ext cx="9009064" cy="57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81" y="3565885"/>
            <a:ext cx="841969" cy="79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3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92537" y="6796106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735106" y="1648220"/>
            <a:ext cx="3773488" cy="752475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dirty="0"/>
              <a:t>Направления соцконтракта, количество </a:t>
            </a:r>
            <a:r>
              <a:rPr lang="ru-RU" sz="2100" b="1" dirty="0">
                <a:solidFill>
                  <a:srgbClr val="0070C0"/>
                </a:solidFill>
              </a:rPr>
              <a:t>(5 830):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63587935"/>
              </p:ext>
            </p:extLst>
          </p:nvPr>
        </p:nvGraphicFramePr>
        <p:xfrm>
          <a:off x="869577" y="2500874"/>
          <a:ext cx="4237038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85127779"/>
              </p:ext>
            </p:extLst>
          </p:nvPr>
        </p:nvGraphicFramePr>
        <p:xfrm>
          <a:off x="5289547" y="2509830"/>
          <a:ext cx="4350400" cy="460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Текст 7"/>
          <p:cNvSpPr txBox="1">
            <a:spLocks/>
          </p:cNvSpPr>
          <p:nvPr/>
        </p:nvSpPr>
        <p:spPr>
          <a:xfrm>
            <a:off x="5935285" y="1671849"/>
            <a:ext cx="3543056" cy="7052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87" tIns="52144" rIns="104287" bIns="52144">
            <a:normAutofit fontScale="700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dirty="0"/>
              <a:t>Ответственные </a:t>
            </a:r>
            <a:r>
              <a:rPr lang="ru-RU" dirty="0" smtClean="0"/>
              <a:t>исполнители: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17" y="0"/>
            <a:ext cx="3788859" cy="1463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20261" y="3011489"/>
            <a:ext cx="830485" cy="382305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34%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2260" y="4104521"/>
            <a:ext cx="61296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18%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4418" y="5129221"/>
            <a:ext cx="61296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19%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4740" y="6161102"/>
            <a:ext cx="612965" cy="382305"/>
          </a:xfrm>
          <a:prstGeom prst="rect">
            <a:avLst/>
          </a:prstGeom>
          <a:noFill/>
        </p:spPr>
        <p:txBody>
          <a:bodyPr wrap="none" lIns="104287" tIns="52144" rIns="104287" bIns="52144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7471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1442" y="409504"/>
            <a:ext cx="847497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Иркутской области от 19 июля 2010 года № 73-ОЗ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социальной помощи отдельным категориям граждан в Иркутской области»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установлены:</a:t>
            </a:r>
            <a:endParaRPr lang="ru-RU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1442" y="1557324"/>
            <a:ext cx="8474978" cy="555628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граждан, имеющие право на оказание государственной социальной помощи, в том числе на основании социального контракта: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семьи,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одиноко проживающие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Многодетные,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наличие дохода семьи (гражданина) ниже величины прожиточного минимума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объективными обстоятельствами, не зависящими от них самих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Объективными обстоятельствами, не зависящими от граждан, являются: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инвалидность,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потеря кормильца,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безработица,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утрата (повреждение) движимого имущества, повреждение жилого помещения, утрата (разрушение) жилого помещения,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возможности осуществления трудовой или иной приносящей доход деятельности в связи с получением образования по очной форме обучения за счет бюджетных ассигнований федерального бюджета, областного бюджета,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длительное и (или) дорогостоящее лечение,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уход за ребенком в возрасте от 1,5 до 3 лет, ребенком-инвалидом, инвалидом I группы и тому подобное.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7361A6-68C7-4265-823D-09FEB174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87" y="127077"/>
            <a:ext cx="9261654" cy="1277847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2700" b="1" dirty="0">
                <a:solidFill>
                  <a:srgbClr val="0070C0"/>
                </a:solidFill>
              </a:rPr>
              <a:t>Реализация Регионального проекта </a:t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«Иркутская область - территория социального контракта» позволит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ECA50D2-D404-4886-8CD4-23D38355D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418851"/>
              </p:ext>
            </p:extLst>
          </p:nvPr>
        </p:nvGraphicFramePr>
        <p:xfrm>
          <a:off x="1780808" y="1815994"/>
          <a:ext cx="7216974" cy="545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892537" y="6796106"/>
            <a:ext cx="534591" cy="503978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34" y="302737"/>
            <a:ext cx="9224683" cy="125994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Соцконтракт</a:t>
            </a:r>
            <a:r>
              <a:rPr lang="ru-RU" dirty="0" smtClean="0">
                <a:solidFill>
                  <a:srgbClr val="0070C0"/>
                </a:solidFill>
              </a:rPr>
              <a:t> на новых принципах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97" y="2068724"/>
            <a:ext cx="8909844" cy="529177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Изменения </a:t>
            </a:r>
            <a:r>
              <a:rPr lang="ru-RU" dirty="0" smtClean="0">
                <a:solidFill>
                  <a:srgbClr val="0070C0"/>
                </a:solidFill>
              </a:rPr>
              <a:t>законодательства</a:t>
            </a:r>
            <a:r>
              <a:rPr lang="ru-RU" dirty="0" smtClean="0"/>
              <a:t> (федерального, регионального) </a:t>
            </a:r>
            <a:r>
              <a:rPr lang="ru-RU" dirty="0"/>
              <a:t>в части оказания мер поддержки различным категориям </a:t>
            </a:r>
            <a:r>
              <a:rPr lang="ru-RU" dirty="0" smtClean="0"/>
              <a:t>граждан.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Механизм </a:t>
            </a:r>
            <a:r>
              <a:rPr lang="ru-RU" dirty="0"/>
              <a:t>социального </a:t>
            </a:r>
            <a:r>
              <a:rPr lang="ru-RU" dirty="0" smtClean="0"/>
              <a:t>контракта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Исключение из</a:t>
            </a:r>
            <a:r>
              <a:rPr lang="ru-RU" dirty="0"/>
              <a:t> программ поддержки </a:t>
            </a:r>
            <a:r>
              <a:rPr lang="ru-RU" dirty="0" err="1">
                <a:solidFill>
                  <a:srgbClr val="0070C0"/>
                </a:solidFill>
              </a:rPr>
              <a:t>псевдобедных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/>
              <a:t>имеющих теневые доходы и дорогостоящее имущество, и одновременно усиливать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поддержку</a:t>
            </a:r>
            <a:r>
              <a:rPr lang="ru-RU" dirty="0"/>
              <a:t> наиболее </a:t>
            </a:r>
            <a:r>
              <a:rPr lang="ru-RU" dirty="0">
                <a:solidFill>
                  <a:srgbClr val="0070C0"/>
                </a:solidFill>
              </a:rPr>
              <a:t>нуждающихся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91010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81731-3638-44BE-AA57-C9DD3DD65E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Участники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E74F2B-BAF2-4C28-8810-073A00BB74D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Правительство Иркутской области</a:t>
            </a:r>
          </a:p>
          <a:p>
            <a:r>
              <a:rPr lang="ru-RU" dirty="0"/>
              <a:t>Министерство социального развития, опеки и попечительства Иркутской области;</a:t>
            </a:r>
          </a:p>
          <a:p>
            <a:r>
              <a:rPr lang="ru-RU" dirty="0"/>
              <a:t>Министерство труда и занятости Иркутской области;</a:t>
            </a:r>
          </a:p>
          <a:p>
            <a:r>
              <a:rPr lang="ru-RU" dirty="0"/>
              <a:t>Министерство экономического развития Иркутской области;</a:t>
            </a:r>
          </a:p>
          <a:p>
            <a:r>
              <a:rPr lang="ru-RU" dirty="0"/>
              <a:t>Министерство сельского хозяйства Иркутской области;</a:t>
            </a:r>
          </a:p>
          <a:p>
            <a:r>
              <a:rPr lang="ru-RU" dirty="0"/>
              <a:t>Министерство образования Иркутской области</a:t>
            </a:r>
          </a:p>
          <a:p>
            <a:r>
              <a:rPr lang="ru-RU" dirty="0"/>
              <a:t>Органы местного самоуправления</a:t>
            </a:r>
          </a:p>
          <a:p>
            <a:r>
              <a:rPr lang="ru-RU" dirty="0"/>
              <a:t>Государственные областные и муниципальные учреждения</a:t>
            </a:r>
          </a:p>
          <a:p>
            <a:r>
              <a:rPr lang="ru-RU" dirty="0"/>
              <a:t>СО НКО</a:t>
            </a:r>
          </a:p>
        </p:txBody>
      </p:sp>
    </p:spTree>
    <p:extLst>
      <p:ext uri="{BB962C8B-B14F-4D97-AF65-F5344CB8AC3E}">
        <p14:creationId xmlns:p14="http://schemas.microsoft.com/office/powerpoint/2010/main" val="261133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70C0"/>
                </a:solidFill>
              </a:rPr>
              <a:t>Этапы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Информирование и выявление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 err="1"/>
              <a:t>Разработческий</a:t>
            </a:r>
            <a:endParaRPr lang="ru-RU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Реализационный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dirty="0"/>
              <a:t>Контрольный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56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</TotalTime>
  <Words>515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Соседство</vt:lpstr>
      <vt:lpstr>Социальный контракт как механизм выхода из бедности</vt:lpstr>
      <vt:lpstr>ПРЕДОСТАВЛЕНИЕ ГОСУДАРСТВЕННОЙ СОЦИАЛЬНОЙ ПОМОЩИ НА ОСНОВАНИИ ЗАКЛЮЧЕНИЯ СОЦИАЛЬНОГО КОНТРАКТА</vt:lpstr>
      <vt:lpstr>НАПРАВЛЕНИЯ СОЦКОНТРАКТА</vt:lpstr>
      <vt:lpstr>Презентация PowerPoint</vt:lpstr>
      <vt:lpstr>Презентация PowerPoint</vt:lpstr>
      <vt:lpstr> Реализация Регионального проекта  «Иркутская область - территория социального контракта» позволит</vt:lpstr>
      <vt:lpstr>Соцконтракт на новых принципах</vt:lpstr>
      <vt:lpstr>Участники взаимодействия</vt:lpstr>
      <vt:lpstr>Этапы взаимодействия</vt:lpstr>
      <vt:lpstr>Презентация PowerPoint</vt:lpstr>
      <vt:lpstr>Выявление и информирование</vt:lpstr>
      <vt:lpstr>Межведомственное выявление</vt:lpstr>
      <vt:lpstr>Стадии семейного неблагополучия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Эффективность социального контракта</vt:lpstr>
      <vt:lpstr>Информационная поддержка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</dc:creator>
  <cp:lastModifiedBy>Огиенко</cp:lastModifiedBy>
  <cp:revision>17</cp:revision>
  <dcterms:created xsi:type="dcterms:W3CDTF">2021-04-07T10:23:16Z</dcterms:created>
  <dcterms:modified xsi:type="dcterms:W3CDTF">2021-04-22T01:05:46Z</dcterms:modified>
</cp:coreProperties>
</file>