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8444" y="908720"/>
            <a:ext cx="7009980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48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</a:t>
            </a:r>
          </a:p>
          <a:p>
            <a:pPr algn="ctr"/>
            <a:r>
              <a:rPr lang="ru-RU" sz="48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  <a:endParaRPr lang="en-US" sz="4800" b="1" i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0" b="1" i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 </a:t>
            </a:r>
            <a:r>
              <a:rPr lang="ru-RU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Иркутска </a:t>
            </a:r>
            <a:r>
              <a:rPr lang="ru-RU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№132</a:t>
            </a:r>
          </a:p>
          <a:p>
            <a:pPr algn="r"/>
            <a:r>
              <a:rPr lang="ru-RU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Петрунина И.А.</a:t>
            </a:r>
          </a:p>
          <a:p>
            <a:pPr algn="ctr"/>
            <a:r>
              <a:rPr lang="ru-RU" sz="10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sz="10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390794"/>
            <a:ext cx="3071834" cy="269438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871978"/>
            <a:ext cx="3744416" cy="9375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1680" y="2143114"/>
            <a:ext cx="3071834" cy="301407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6159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93456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92548" y="3140968"/>
            <a:ext cx="3071834" cy="208766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19161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47664" y="1848892"/>
            <a:ext cx="3071834" cy="2265188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273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999" y="4205793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833849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708920"/>
            <a:ext cx="3071834" cy="214314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836" y="1340768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506" y="1484784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8415" y="1196752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8823" y="2551594"/>
            <a:ext cx="3071834" cy="260559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794887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2225978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32" y="1560084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1098419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2276872"/>
            <a:ext cx="3071834" cy="2664296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7757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908720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132856"/>
            <a:ext cx="3071834" cy="272490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862596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86097" y="2060848"/>
            <a:ext cx="3357586" cy="3366136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79" y="1571612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1795257" cy="12691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86097" y="892900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2657456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98072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86566" y="2204864"/>
            <a:ext cx="3345473" cy="273630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401" y="1178715"/>
            <a:ext cx="321532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953438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96796" y="2636912"/>
            <a:ext cx="3071834" cy="2286016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1268760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32040" y="2060848"/>
            <a:ext cx="3071834" cy="285752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02969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764704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672" y="2308601"/>
            <a:ext cx="3071834" cy="2643206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850433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2280" y="2445596"/>
            <a:ext cx="3071834" cy="271159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60042"/>
            <a:ext cx="3528392" cy="35248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836712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7618" y="1340768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564904"/>
            <a:ext cx="3071834" cy="236429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340768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63637" y="2276872"/>
            <a:ext cx="3394511" cy="250945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1052736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87658" y="1857364"/>
            <a:ext cx="3715346" cy="171451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57364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934034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608" y="2054775"/>
            <a:ext cx="3571900" cy="2292856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942549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80286" y="2120082"/>
            <a:ext cx="3431874" cy="267707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2"/>
            <a:ext cx="2981325" cy="476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856443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82409"/>
            <a:ext cx="2357453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62400" y="2348880"/>
            <a:ext cx="3071834" cy="277181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197041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598</Words>
  <Application>Microsoft Office PowerPoint</Application>
  <PresentationFormat>Экран (4:3)</PresentationFormat>
  <Paragraphs>141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</cp:lastModifiedBy>
  <cp:revision>54</cp:revision>
  <dcterms:created xsi:type="dcterms:W3CDTF">2014-07-06T18:18:01Z</dcterms:created>
  <dcterms:modified xsi:type="dcterms:W3CDTF">2022-04-11T06:05:35Z</dcterms:modified>
</cp:coreProperties>
</file>