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99" d="100"/>
          <a:sy n="99" d="100"/>
        </p:scale>
        <p:origin x="-102" y="-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1779" y="1562986"/>
            <a:ext cx="5214970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0832" y="1124744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2840" y="4365104"/>
            <a:ext cx="5683353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 </a:t>
            </a:r>
            <a:r>
              <a:rPr lang="ru-RU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 </a:t>
            </a:r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№132</a:t>
            </a:r>
          </a:p>
          <a:p>
            <a:pPr algn="r"/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Петрунина И.А</a:t>
            </a:r>
            <a:r>
              <a:rPr lang="ru-RU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0833" y="1988840"/>
            <a:ext cx="4024341" cy="350046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096" y="1484784"/>
            <a:ext cx="2990588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70668" y="901965"/>
            <a:ext cx="26290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36576" y="2050880"/>
            <a:ext cx="4179123" cy="335758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7396" y="1070466"/>
            <a:ext cx="4566079" cy="5318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1748" y="756374"/>
            <a:ext cx="4488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14741" y="2708920"/>
            <a:ext cx="4643470" cy="264320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029" y="980728"/>
            <a:ext cx="52832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01" y="1709124"/>
            <a:ext cx="3792133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84848" y="849412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7192" y="1556792"/>
            <a:ext cx="4333905" cy="321471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097" y="1316026"/>
            <a:ext cx="3713512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9121" y="4153597"/>
            <a:ext cx="4039927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4144" y="645199"/>
            <a:ext cx="3202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8544" y="2492186"/>
            <a:ext cx="4024341" cy="328614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7260" y="1340768"/>
            <a:ext cx="2863473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885" y="1569565"/>
            <a:ext cx="1898715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48794" y="1107900"/>
            <a:ext cx="2703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32920" y="2160755"/>
            <a:ext cx="4720861" cy="3071834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44" y="1237425"/>
            <a:ext cx="3637385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96816" y="1189139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70309" y="2276872"/>
            <a:ext cx="4179123" cy="314327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77" y="1124744"/>
            <a:ext cx="4101732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95658" y="1124744"/>
            <a:ext cx="3089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64568" y="2048074"/>
            <a:ext cx="4798252" cy="3429024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62" y="1124744"/>
            <a:ext cx="3240088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2680" y="764704"/>
            <a:ext cx="4602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53000" y="2214554"/>
            <a:ext cx="4024341" cy="335758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95" y="1571613"/>
            <a:ext cx="4374463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44888" y="969754"/>
            <a:ext cx="4102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97016" y="2060848"/>
            <a:ext cx="3327820" cy="321471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4661" y="1052736"/>
            <a:ext cx="2631300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206" y="4357694"/>
            <a:ext cx="112222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32920" y="836712"/>
            <a:ext cx="3380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6536" y="1714488"/>
            <a:ext cx="5030426" cy="371477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441" y="1504538"/>
            <a:ext cx="3482603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95" y="4929198"/>
            <a:ext cx="1554818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91749" y="791158"/>
            <a:ext cx="3246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60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60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98218" y="2357430"/>
            <a:ext cx="4101732" cy="314327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0" y="1238896"/>
            <a:ext cx="464347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12282" y="1124744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44558" y="2276872"/>
            <a:ext cx="4256514" cy="285752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048" y="908720"/>
            <a:ext cx="3453563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34644" y="908720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53000" y="2150272"/>
            <a:ext cx="3869558" cy="314327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196752"/>
            <a:ext cx="4649637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96816" y="1052736"/>
            <a:ext cx="44982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2600" y="2132856"/>
            <a:ext cx="3327820" cy="285752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8532" y="1632790"/>
            <a:ext cx="3850057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96816" y="908720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0592" y="1937867"/>
            <a:ext cx="4179123" cy="335758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080" y="1759272"/>
            <a:ext cx="301825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16896" y="811862"/>
            <a:ext cx="26324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2560" y="2060848"/>
            <a:ext cx="4256514" cy="328614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9064" y="2060848"/>
            <a:ext cx="3494193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08576" y="836712"/>
            <a:ext cx="42245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92960" y="2060848"/>
            <a:ext cx="4256514" cy="328614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Утром солнце светит ярко,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Молочко несёт доярка.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Тёплое, коровье,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на здоровье.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8944" y="1124744"/>
            <a:ext cx="3250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ДОЯРКА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ÐÐ°ÑÑÐ¸Ð½ÐºÐ¸ Ð¿Ð¾ Ð·Ð°Ð¿ÑÐ¾ÑÑ ÐºÐ°ÑÑÐ¸Ð½ÐºÐ¸ Ð´Ð¾ÑÑÐºÐ° Ð´ÐµÑÑÐ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357298"/>
            <a:ext cx="33278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680" y="1988840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Спасибо 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 внимание.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04528" y="1268760"/>
            <a:ext cx="4194566" cy="436030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492" y="1530541"/>
            <a:ext cx="3714741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44888" y="607211"/>
            <a:ext cx="4290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24306" y="1785926"/>
            <a:ext cx="4953035" cy="357190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2" y="1138634"/>
            <a:ext cx="3559994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36776" y="676969"/>
            <a:ext cx="4656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16896" y="1790432"/>
            <a:ext cx="4411297" cy="357190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174" y="1261835"/>
            <a:ext cx="3133036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64768" y="800170"/>
            <a:ext cx="40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14853" y="1709124"/>
            <a:ext cx="5417382" cy="214314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568" y="2060848"/>
            <a:ext cx="6202530" cy="4074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5615" y="785794"/>
            <a:ext cx="7306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8544" y="1844824"/>
            <a:ext cx="4566079" cy="357190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1072" y="1999056"/>
            <a:ext cx="3484817" cy="32634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575" y="824049"/>
            <a:ext cx="3949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0084" y="1844824"/>
            <a:ext cx="3869558" cy="350046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016" y="1313487"/>
            <a:ext cx="3229769" cy="43304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64955" y="851822"/>
            <a:ext cx="3171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20952" y="1844824"/>
            <a:ext cx="4256514" cy="3500462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268" y="1461773"/>
            <a:ext cx="3559994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80792" y="764704"/>
            <a:ext cx="4562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577</Words>
  <Application>Microsoft Office PowerPoint</Application>
  <PresentationFormat>Лист A4 (210x297 мм)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66</cp:revision>
  <dcterms:created xsi:type="dcterms:W3CDTF">2014-07-06T18:18:01Z</dcterms:created>
  <dcterms:modified xsi:type="dcterms:W3CDTF">2022-04-11T06:06:19Z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3544383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