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8" r:id="rId2"/>
    <p:sldId id="256" r:id="rId3"/>
    <p:sldId id="262" r:id="rId4"/>
    <p:sldId id="263" r:id="rId5"/>
    <p:sldId id="264" r:id="rId6"/>
    <p:sldId id="265" r:id="rId7"/>
    <p:sldId id="285" r:id="rId8"/>
    <p:sldId id="283" r:id="rId9"/>
    <p:sldId id="282" r:id="rId10"/>
    <p:sldId id="284" r:id="rId11"/>
    <p:sldId id="281" r:id="rId12"/>
    <p:sldId id="275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ADDA49-2A3A-4DBC-9F38-DB5520F7F573}" type="datetimeFigureOut">
              <a:rPr lang="ru-RU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55592-2439-4031-A5C7-D4B25248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1F1BD-644E-44DE-8D3B-CCFB530D2323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E91A1-660E-4C68-937F-1CB3A9F0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D872C-007D-40C9-80B1-E3DC41CBC5FA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CE97-7E81-4D61-AF18-AB4D06B6F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F0544-0E1E-4279-9E56-893D49CFC454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C4011-01A0-4FA5-9098-4E9EF074D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477A-1C22-49F8-A9A2-7E5748C6A9EF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27589-65F7-4674-B611-592C82E1B549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C32DD-0DA1-4031-B223-E927B1015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271A1-AF95-40AA-8E00-1F6FCE9DFC06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1B07-C9F7-43D0-A3F2-CA7285295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F1277-C862-4694-832E-DC8D32BEAC26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CA493-EF73-430E-90A9-D72E58855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D1ED9-8B4B-4E6A-B48C-CDB77E3CB90B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4BE65-7EA3-4186-8961-1356ABD94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C4879-9CF2-4919-91D9-0AD5BE4FE04F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F989-823C-4A19-95F7-E65A8F76D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D2D54-2684-4B06-B65E-D778B0BAD46C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344E-A703-4C5B-9DA4-BEFFF39C2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F0917D-C440-4722-A824-6C2CF5B0B222}" type="datetime1">
              <a:rPr lang="ru-RU" smtClean="0"/>
              <a:pPr>
                <a:defRPr/>
              </a:pPr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91AF6CA-61D6-4A08-95E0-529FC460D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7.gi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4.gif"/><Relationship Id="rId10" Type="http://schemas.openxmlformats.org/officeDocument/2006/relationships/image" Target="../media/image21.png"/><Relationship Id="rId4" Type="http://schemas.openxmlformats.org/officeDocument/2006/relationships/image" Target="../media/image7.gi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Пользователь\Рабочий стол\заяц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92034">
            <a:off x="515682" y="2859380"/>
            <a:ext cx="1765312" cy="234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6" y="274985"/>
            <a:ext cx="8496944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6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cap="none" spc="0" dirty="0" smtClean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catherineasquithgallery.com/uploads/posts/2021-03/1614565212_43-p-igrushki-na-belom-fone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907">
            <a:off x="6523511" y="2861125"/>
            <a:ext cx="2339478" cy="292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atlantaparent.com/wp-content/uploads/2017/11/web-toy-clutter-2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44" y="3933056"/>
            <a:ext cx="3034652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5789" y="57332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г. Иркутска детского сада №132</a:t>
            </a:r>
          </a:p>
          <a:p>
            <a:pPr algn="r"/>
            <a:r>
              <a:rPr lang="ru-RU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И.А.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445" y="12144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05163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565" y="197336"/>
            <a:ext cx="6336704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 меня игрушек?</a:t>
            </a:r>
            <a:endParaRPr lang="ru-RU" sz="40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Там, в углу, лежат игрушки,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Отдыхают в тишине...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Пять игрушек в день рожденья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Подарили гости мне.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Раз — ушастый серый зайка, </a:t>
            </a:r>
          </a:p>
          <a:p>
            <a:pPr lvl="0" algn="ctr"/>
            <a:r>
              <a:rPr lang="ru-RU" alt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Два </a:t>
            </a:r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— есть дудка у меня,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Три — сейчас я покажу вам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Черногривого коня.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Бурый мишка мой - четыре,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Белка рыженькая — пять...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Только всех моих игрушек 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altLang="ru-RU" sz="2000" dirty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Мне никак не сосчитать.</a:t>
            </a:r>
            <a:endParaRPr lang="ru-RU" alt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Line 81" descr="4kb0ht4ag319kywe7"/>
          <p:cNvCxnSpPr>
            <a:cxnSpLocks noChangeShapeType="1"/>
          </p:cNvCxnSpPr>
          <p:nvPr/>
        </p:nvCxnSpPr>
        <p:spPr bwMode="auto">
          <a:xfrm>
            <a:off x="2514600" y="3276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3076" name="Picture 4" descr="C:\Users\765\Desktop\9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81" y="278280"/>
            <a:ext cx="1416964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5\Desktop\Дудочк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39082"/>
            <a:ext cx="1764196" cy="157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765\Desktop\b110589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9" y="4709339"/>
            <a:ext cx="2451797" cy="185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BGUo4P9OZOg/UJAxw7PUMQI/AAAAAAAAAgI/_7VyLSp0gFQ/s1600/0000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90" y="4554270"/>
            <a:ext cx="1674278" cy="18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achalo4ka.ru/wp-content/uploads/2014/08/belochka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95" y="4758805"/>
            <a:ext cx="1672291" cy="18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0271" y="19322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136" y="32347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«Какой, какая,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136" y="1081061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  <a:t>Кукла (какая?) – нарядная, красивая, большая, говорящая,….</a:t>
            </a:r>
            <a:b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  <a:t>Машина (какая?) - красивая, большая, легковая, грузовая,….</a:t>
            </a:r>
            <a:b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  <a:t>Мяч (какой?) – красивый, разноцветный, маленький,…</a:t>
            </a:r>
            <a:b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400" dirty="0">
                <a:latin typeface="Monotype Corsiva" panose="03010101010201010101" pitchFamily="66" charset="0"/>
                <a:cs typeface="Times New Roman" pitchFamily="18" charset="0"/>
              </a:rPr>
              <a:t>Самолет (какой?) – красивый, игрушечный, пластмассовый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294" y="2420888"/>
            <a:ext cx="86648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Игра «Назови ласково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Мяч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– мячик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Кукла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Мишка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Матрешка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Петрушка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Машина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Самолет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Куб –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Пирамида –</a:t>
            </a:r>
          </a:p>
          <a:p>
            <a:endParaRPr lang="ru-RU" dirty="0"/>
          </a:p>
        </p:txBody>
      </p:sp>
      <p:pic>
        <p:nvPicPr>
          <p:cNvPr id="4099" name="Picture 3" descr="http://nachalo4ka.ru/wp-content/uploads/2015/01/igrush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05718"/>
            <a:ext cx="4775113" cy="35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:\игрушки\заяц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5512" y="1999268"/>
            <a:ext cx="1098426" cy="1456608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58756">
            <a:off x="1874778" y="5410688"/>
            <a:ext cx="1109335" cy="115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96752"/>
            <a:ext cx="1656184" cy="1538203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870" y="908720"/>
            <a:ext cx="1862276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игрушки\мяч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996952"/>
            <a:ext cx="1176140" cy="1253429"/>
          </a:xfrm>
          <a:prstGeom prst="rect">
            <a:avLst/>
          </a:prstGeom>
          <a:noFill/>
        </p:spPr>
      </p:pic>
      <p:pic>
        <p:nvPicPr>
          <p:cNvPr id="2056" name="Picture 8" descr="http://hobbyplus.ru/upload/iblock/df8/df83a8bcb71a036cee46ea999c66632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2381250" cy="15716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98884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мягкий, </a:t>
            </a:r>
            <a:r>
              <a:rPr lang="en-US" dirty="0" smtClean="0">
                <a:latin typeface="Monotype Corsiva" panose="03010101010201010101" pitchFamily="66" charset="0"/>
              </a:rPr>
              <a:t>   </a:t>
            </a:r>
            <a:r>
              <a:rPr lang="ru-RU" dirty="0" smtClean="0">
                <a:latin typeface="Monotype Corsiva" panose="03010101010201010101" pitchFamily="66" charset="0"/>
              </a:rPr>
              <a:t>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204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тяжёлая, </a:t>
            </a:r>
            <a:r>
              <a:rPr lang="en-US" dirty="0" smtClean="0">
                <a:latin typeface="Monotype Corsiva" panose="03010101010201010101" pitchFamily="66" charset="0"/>
              </a:rPr>
              <a:t>   </a:t>
            </a:r>
            <a:r>
              <a:rPr lang="ru-RU" dirty="0" smtClean="0">
                <a:latin typeface="Monotype Corsiva" panose="03010101010201010101" pitchFamily="66" charset="0"/>
              </a:rPr>
              <a:t>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5157192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большой,   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3732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24700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«Скажи наоборот»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grushka-spb.ru/published/publicdata/IGRUSH12WA/attachments/SC/products_pictures/150924_c_enl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41168"/>
            <a:ext cx="3620038" cy="1512168"/>
          </a:xfrm>
          <a:prstGeom prst="rect">
            <a:avLst/>
          </a:prstGeom>
          <a:noFill/>
        </p:spPr>
      </p:pic>
      <p:pic>
        <p:nvPicPr>
          <p:cNvPr id="18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29142">
            <a:off x="4799705" y="4946504"/>
            <a:ext cx="1946303" cy="1465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132856"/>
            <a:ext cx="5561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МОЛОДЦЫ!</a:t>
            </a:r>
            <a:endParaRPr lang="ru-RU" sz="8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4919" y="1583126"/>
            <a:ext cx="5288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Ростом разные подружки,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Все похожи друг на дружку,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Все они сидят друг в дружке,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А всего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одна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игрушка.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3429000"/>
            <a:ext cx="2209800" cy="330437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861048"/>
            <a:ext cx="1905000" cy="2848598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365104"/>
            <a:ext cx="1528762" cy="2285999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4797152"/>
            <a:ext cx="1223962" cy="1830224"/>
          </a:xfrm>
          <a:prstGeom prst="rect">
            <a:avLst/>
          </a:prstGeom>
          <a:noFill/>
        </p:spPr>
      </p:pic>
      <p:pic>
        <p:nvPicPr>
          <p:cNvPr id="11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5157192"/>
            <a:ext cx="969644" cy="1449936"/>
          </a:xfrm>
          <a:prstGeom prst="rect">
            <a:avLst/>
          </a:prstGeom>
          <a:noFill/>
        </p:spPr>
      </p:pic>
      <p:pic>
        <p:nvPicPr>
          <p:cNvPr id="12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661248"/>
            <a:ext cx="611560" cy="9144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345499"/>
            <a:ext cx="5044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МАТРЁШКА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1556792"/>
            <a:ext cx="61646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Совсем не нужен ей водитель.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Ключом ее вы заведите —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Колесики начнут крутиться.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Поставьте — и она помчится.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88640"/>
            <a:ext cx="3567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МАШИНА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" name="Picture 4" descr="https://www.syncios.com/images/icon/c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04601"/>
            <a:ext cx="4248472" cy="2248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9690">
            <a:off x="1198384" y="4024681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3485" y="1556792"/>
            <a:ext cx="5891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Зверь забавный сшит из плюша.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Есть и лапы, есть и уши.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Меду зверю дай немного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И устрой ему «берлогу».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55487">
            <a:off x="5267517" y="3710049"/>
            <a:ext cx="2636327" cy="30581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260648"/>
            <a:ext cx="3073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МИШКА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9" name="Picture 8" descr="http://3.bp.blogspot.com/-BGUo4P9OZOg/UJAxw7PUMQI/AAAAAAAAAgI/_7VyLSp0gFQ/s1600/0000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1" y="4466284"/>
            <a:ext cx="1674278" cy="18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690" y="768479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4068733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4283" y="2308225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Закрывает она глазки,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Ей рассказывают сказки,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Может «Мама!» закричать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И в коляске полежать.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кукла 2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2721326"/>
            <a:ext cx="2667000" cy="37762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2693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КУКЛА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0844" y="3717032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2126119"/>
            <a:ext cx="4809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Бьют его рукой и палкой, 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Никому его не жалко.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А за что беднягу бьют?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Да за то, что он надут.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Пользователь\Рабочий стол\мяч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92543">
            <a:off x="5676145" y="4433638"/>
            <a:ext cx="2227618" cy="23740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7343" y="548680"/>
            <a:ext cx="1944216" cy="19577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188640"/>
            <a:ext cx="1784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МЯЧ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42779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42" y="3429000"/>
            <a:ext cx="6096000" cy="20162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ИГРЫ И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7523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266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70" y="65814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4099" y="261368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959" y="2379068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86138" y="359558"/>
            <a:ext cx="5941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Игра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«Подбери словечко»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7400" y="1079102"/>
            <a:ext cx="687995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Мячик можно ... (катать, бросать, подбрасывать).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Машинку можно ... (катать, нагружать, разгружать).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Из кубиков можно ... (строить).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Юлу можно ... (крутить, вращать).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Куклу можно ... (кормить, одевать, переодевать, купать, приче­сывать, укладывать спать).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Пирамидку можно ... (собирать, разбирать).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lang="ru-RU" alt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Arial Unicode MS" pitchFamily="34" charset="-128"/>
                <a:cs typeface="Times New Roman" pitchFamily="18" charset="0"/>
              </a:rPr>
              <a:t>С зайкой (мишкой) можно ….( играть, гулять, спать)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" name="Line 77" descr="4a0um4x3g1y9cllk7"/>
          <p:cNvCxnSpPr>
            <a:cxnSpLocks noChangeShapeType="1"/>
          </p:cNvCxnSpPr>
          <p:nvPr/>
        </p:nvCxnSpPr>
        <p:spPr bwMode="auto">
          <a:xfrm>
            <a:off x="5867400" y="52197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3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021" y="4328111"/>
            <a:ext cx="1314802" cy="13239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9142">
            <a:off x="843850" y="5319927"/>
            <a:ext cx="1946303" cy="1465938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940" y="4775732"/>
            <a:ext cx="1656184" cy="1538203"/>
          </a:xfrm>
          <a:prstGeom prst="rect">
            <a:avLst/>
          </a:prstGeom>
          <a:noFill/>
        </p:spPr>
      </p:pic>
      <p:pic>
        <p:nvPicPr>
          <p:cNvPr id="9" name="Picture 5" descr="http://nachalo4ka.ru/wp-content/uploads/2014/08/0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85" y="5037879"/>
            <a:ext cx="2016224" cy="20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nachalo4ka.ru/wp-content/uploads/2014/08/0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9" y="4900311"/>
            <a:ext cx="1522012" cy="19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765\Desktop\9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59" y="469701"/>
            <a:ext cx="1416964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logoped.kalinka5.edusite.ru/images/p62_i4130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96" y="4871042"/>
            <a:ext cx="1228207" cy="18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Пользователь\Рабочий стол\игрушки\игрушки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308" y="1412776"/>
            <a:ext cx="7146036" cy="49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357116"/>
            <a:ext cx="820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«Игрушки для Тани и Вани» </a:t>
            </a:r>
          </a:p>
        </p:txBody>
      </p:sp>
    </p:spTree>
    <p:extLst>
      <p:ext uri="{BB962C8B-B14F-4D97-AF65-F5344CB8AC3E}">
        <p14:creationId xmlns:p14="http://schemas.microsoft.com/office/powerpoint/2010/main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1005</TotalTime>
  <Words>358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Арсеьньева О. Ю.</dc:creator>
  <dc:description>http://aida.ucoz.ru</dc:description>
  <cp:lastModifiedBy>Пользователь</cp:lastModifiedBy>
  <cp:revision>113</cp:revision>
  <dcterms:created xsi:type="dcterms:W3CDTF">2013-11-12T09:48:11Z</dcterms:created>
  <dcterms:modified xsi:type="dcterms:W3CDTF">2022-04-11T06:08:21Z</dcterms:modified>
</cp:coreProperties>
</file>