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61" r:id="rId4"/>
    <p:sldId id="263" r:id="rId5"/>
    <p:sldId id="260" r:id="rId6"/>
    <p:sldId id="271" r:id="rId7"/>
    <p:sldId id="275" r:id="rId8"/>
    <p:sldId id="268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5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7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8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5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2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5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9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A446-0BF5-4C1F-B25A-35A369619E2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6456" y="636113"/>
            <a:ext cx="7419088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4A0DC3"/>
              </a:solidFill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«О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сновы безопасности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ж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изнедеятельности»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4A0DC3"/>
              </a:soli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283890" y="4743494"/>
            <a:ext cx="5297510" cy="1655762"/>
          </a:xfrm>
        </p:spPr>
        <p:txBody>
          <a:bodyPr>
            <a:normAutofit/>
          </a:bodyPr>
          <a:lstStyle/>
          <a:p>
            <a:pPr algn="r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Иркутска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№132</a:t>
            </a:r>
          </a:p>
          <a:p>
            <a:pPr algn="r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Петрунина И.А.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40" y="1634073"/>
            <a:ext cx="3680690" cy="3263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506" y="1705126"/>
            <a:ext cx="3647809" cy="3263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954" y="2797462"/>
            <a:ext cx="1682628" cy="2099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3725" y="356513"/>
            <a:ext cx="953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движения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340" y="5128272"/>
            <a:ext cx="3457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Если транспорта нет,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Будь внимательней вдвойне!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По обочине иди,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Во все стороны гляди! 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1506" y="5262320"/>
            <a:ext cx="3647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Никогда не забывай: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На дороге -  не играй!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Здесь опасно зазеваться!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Здесь не место баловаться!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069" y="2582990"/>
            <a:ext cx="3467862" cy="3278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9809" y="1586421"/>
            <a:ext cx="952153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prstTxWarp prst="textArchUp">
              <a:avLst>
                <a:gd name="adj" fmla="val 10856694"/>
              </a:avLst>
            </a:prstTxWarp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72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 !</a:t>
            </a:r>
            <a:endParaRPr lang="ru-RU" sz="72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0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72" y="1168805"/>
            <a:ext cx="3598603" cy="345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831" y="1168806"/>
            <a:ext cx="3634652" cy="361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774" y="2992205"/>
            <a:ext cx="3925178" cy="372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84" y="1505253"/>
            <a:ext cx="1114425" cy="1390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2835" y="121973"/>
            <a:ext cx="99337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48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186" y="4741446"/>
            <a:ext cx="2717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Не открывай дверь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не  знакомым людям!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1142" y="2449073"/>
            <a:ext cx="313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Мой руки перед едой 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4899" y="4853987"/>
            <a:ext cx="34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Не бери в руки колющие и режущие предметы!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900" y="4843289"/>
            <a:ext cx="1507148" cy="1880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6" y="869663"/>
            <a:ext cx="3969796" cy="360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194" y="869663"/>
            <a:ext cx="3987800" cy="38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066" y="2664824"/>
            <a:ext cx="3994121" cy="397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5369" y="4688898"/>
            <a:ext cx="3601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Будь осторожен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с горячими жидкостями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4569" y="1842867"/>
            <a:ext cx="330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Обязательно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закрывайте воду!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9242" y="4819341"/>
            <a:ext cx="2403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Не трогай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таблетки!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7781" y="-80014"/>
            <a:ext cx="9382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6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" y="975665"/>
            <a:ext cx="2943527" cy="292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932" y="3681884"/>
            <a:ext cx="2999509" cy="299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849" y="975665"/>
            <a:ext cx="3048000" cy="303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125" y="3681884"/>
            <a:ext cx="3005039" cy="299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041" y="118410"/>
            <a:ext cx="1527722" cy="1714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2835" y="4246559"/>
            <a:ext cx="2171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Не трогай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чужие вещи!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3921" y="2709958"/>
            <a:ext cx="224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Не дразни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собак!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9534" y="2685159"/>
            <a:ext cx="2480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Не играй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на стройке!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703" y="4166844"/>
            <a:ext cx="2532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Не сиди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на подоконнике!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491" y="-35638"/>
            <a:ext cx="98816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1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96" y="1021950"/>
            <a:ext cx="4131214" cy="276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626" y="1021950"/>
            <a:ext cx="3816277" cy="286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327" y="3472015"/>
            <a:ext cx="4330817" cy="324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66" y="5144951"/>
            <a:ext cx="1114425" cy="1390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4376" y="13822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55" y="4091329"/>
            <a:ext cx="313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Не играй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со спичками!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7781" y="4117001"/>
            <a:ext cx="2483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Не оставляй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 утюг включенным!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1261" y="2405642"/>
            <a:ext cx="360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Не используй не исправные</a:t>
            </a:r>
          </a:p>
          <a:p>
            <a:r>
              <a:rPr lang="ru-RU" sz="2400" b="1" dirty="0">
                <a:latin typeface="Monotype Corsiva" panose="03010101010201010101" pitchFamily="66" charset="0"/>
              </a:rPr>
              <a:t>г</a:t>
            </a:r>
            <a:r>
              <a:rPr lang="ru-RU" sz="2400" b="1" dirty="0" smtClean="0">
                <a:latin typeface="Monotype Corsiva" panose="03010101010201010101" pitchFamily="66" charset="0"/>
              </a:rPr>
              <a:t>ирлянды, бытовую технику!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850" y="965172"/>
            <a:ext cx="4419090" cy="300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9" y="965172"/>
            <a:ext cx="4285741" cy="321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341" y="4973709"/>
            <a:ext cx="1259009" cy="1571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729" y="3663702"/>
            <a:ext cx="4066541" cy="314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1445" y="4611637"/>
            <a:ext cx="300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Береги природу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от пожара!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4841" y="4244989"/>
            <a:ext cx="296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Петарды –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опасные игрушки 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6925" y="2130433"/>
            <a:ext cx="33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Не играй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 с розетками,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 электрическими</a:t>
            </a:r>
          </a:p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и газовыми приборами!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804" y="-34804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059" y="1102338"/>
            <a:ext cx="4743882" cy="5556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674" y="1578022"/>
            <a:ext cx="1993130" cy="2821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226" y="4919930"/>
            <a:ext cx="1393404" cy="17387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4377" y="0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19" y="1865505"/>
            <a:ext cx="34339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Огонь и дым со всех сторон,</a:t>
            </a:r>
          </a:p>
          <a:p>
            <a:pPr algn="ctr"/>
            <a:endParaRPr lang="ru-RU" sz="24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Нам нужен срочно телефон,</a:t>
            </a:r>
          </a:p>
          <a:p>
            <a:pPr algn="ctr"/>
            <a:endParaRPr lang="ru-RU" sz="2400" b="1" dirty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Простые цифры набирай</a:t>
            </a:r>
          </a:p>
          <a:p>
            <a:pPr algn="ctr"/>
            <a:endParaRPr lang="ru-RU" sz="2400" b="1" dirty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И адрес точно называй.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22" y="439615"/>
            <a:ext cx="9636370" cy="5978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861" y="4662929"/>
            <a:ext cx="1406769" cy="17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8" y="1253704"/>
            <a:ext cx="3690106" cy="3273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36" y="1253705"/>
            <a:ext cx="3691941" cy="3273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858" y="1253705"/>
            <a:ext cx="3722762" cy="3273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527" y="67207"/>
            <a:ext cx="920691" cy="1148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6659" y="0"/>
            <a:ext cx="953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движения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68" y="4877101"/>
            <a:ext cx="3690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Пешеходный переход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От беды убережёт!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Все дороги на пути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По нему переходи!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436" y="4877101"/>
            <a:ext cx="36919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Первым делом нужно нам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Посмотреть по сторонам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Слева, справа путь свободен?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Значит, смело переходим!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139" y="4877101"/>
            <a:ext cx="367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Monotype Corsiva" panose="03010101010201010101" pitchFamily="66" charset="0"/>
              </a:rPr>
              <a:t>Если транспорт тут и там,</a:t>
            </a:r>
          </a:p>
          <a:p>
            <a:pPr algn="ctr"/>
            <a:r>
              <a:rPr lang="ru-RU" sz="2200" b="1" dirty="0" smtClean="0">
                <a:latin typeface="Monotype Corsiva" panose="03010101010201010101" pitchFamily="66" charset="0"/>
              </a:rPr>
              <a:t>Перейти так сложно нам!</a:t>
            </a:r>
          </a:p>
          <a:p>
            <a:pPr algn="ctr"/>
            <a:r>
              <a:rPr lang="ru-RU" sz="2200" b="1" dirty="0" smtClean="0">
                <a:latin typeface="Monotype Corsiva" panose="03010101010201010101" pitchFamily="66" charset="0"/>
              </a:rPr>
              <a:t>Пусть на помощь к нам придёт</a:t>
            </a:r>
          </a:p>
          <a:p>
            <a:pPr algn="ctr"/>
            <a:r>
              <a:rPr lang="ru-RU" sz="2200" b="1" dirty="0" smtClean="0">
                <a:latin typeface="Monotype Corsiva" panose="03010101010201010101" pitchFamily="66" charset="0"/>
              </a:rPr>
              <a:t>Здесь подземный переход!</a:t>
            </a:r>
            <a:endParaRPr lang="ru-RU" sz="2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253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Alena</dc:creator>
  <cp:lastModifiedBy>Пользователь</cp:lastModifiedBy>
  <cp:revision>36</cp:revision>
  <dcterms:created xsi:type="dcterms:W3CDTF">2019-04-02T07:32:40Z</dcterms:created>
  <dcterms:modified xsi:type="dcterms:W3CDTF">2022-04-11T06:08:59Z</dcterms:modified>
</cp:coreProperties>
</file>