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313/00035e72-7a6d4f0a/hello_html_m5e4295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2" y="-44067"/>
            <a:ext cx="9144000" cy="68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772816"/>
            <a:ext cx="64589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Транспорт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131840" y="5157192"/>
            <a:ext cx="3386571" cy="1129941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оспитатель:</a:t>
            </a:r>
            <a:endParaRPr lang="ru-RU" sz="14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МБДОУ </a:t>
            </a:r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г. Иркутска </a:t>
            </a:r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детского сада №132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Петрунина И.А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2596" y="54825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Виды водного транспорта 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4" name="Picture 16" descr="http://fw2014.laytonblogs.net/files/2014/11/graphics-pirates-0552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024336" cy="1938139"/>
          </a:xfrm>
          <a:prstGeom prst="rect">
            <a:avLst/>
          </a:prstGeom>
          <a:noFill/>
        </p:spPr>
      </p:pic>
      <p:pic>
        <p:nvPicPr>
          <p:cNvPr id="5" name="Picture 18" descr="http://static.wixstatic.com/media/c78a2d_2c7f030873ae46a6a94f7ade69337a32.gif_srz_215_163_85_22_0.50_1.20_0.00_gif_srz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860" y="1580803"/>
            <a:ext cx="2777051" cy="1914128"/>
          </a:xfrm>
          <a:prstGeom prst="rect">
            <a:avLst/>
          </a:prstGeom>
          <a:noFill/>
        </p:spPr>
      </p:pic>
      <p:pic>
        <p:nvPicPr>
          <p:cNvPr id="6" name="Picture 8" descr="http://www.eyooba.com/kipirdiklar/bot_gemi_tekne/bot_gemi_tekne/kayik_gemi_0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5370" y="3961386"/>
            <a:ext cx="2952328" cy="15426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59954" y="343816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Лодка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357301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Корабль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6868" y="565780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Пароход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ttp://jpghosting.com/images/55fc94362be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808" y="1052736"/>
            <a:ext cx="3188296" cy="176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40152" y="294091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Паром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2052" name="Picture 4" descr="http://www.mennyacht.cz/index.php/assets/images/1e066bf76414a572baa97ee62820190b/977-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273630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31409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Яхта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2054" name="Picture 6" descr="http://www.kater2.spb.ru/buster/picture/kater_buster-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4580" y="3555145"/>
            <a:ext cx="3383360" cy="193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067944" y="5577491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Катер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Транспорт бывает воздушный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://www.russiannepal.com/wp-content/uploads/2012/08/ai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44854"/>
            <a:ext cx="4392488" cy="2964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9752" y="4703011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Этот транспорт летает в воздухе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80332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Виды воздушного транспорта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4" name="Picture 14" descr="http://rs179.pbsrc.com/albums/w320/tokeforpeace/l_b94f95b08a3d4ab7ad22dfb0e2436f35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458" y="1916832"/>
            <a:ext cx="2697088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2200" y="344800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Самолет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6" name="Picture 14" descr="http://www.ourdmac.com/images/HELI-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17138"/>
            <a:ext cx="3168352" cy="13411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366582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Вертолет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8" name="Picture 18" descr="http://ts02.imagefiles.me/tfil/9ee1e87ca139854ee560dc78f66bf884/56918724.f.320.320.0.jpg?14318669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2336" y="3033012"/>
            <a:ext cx="1564568" cy="20840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5339283"/>
            <a:ext cx="2998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Воздушный шар с корзиной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6" descr="https://cdn.scratch.mit.edu/static/site/users/avatars/173/2210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34828"/>
            <a:ext cx="295232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83668" y="326513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Ракета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24578" name="Picture 2" descr="http://deltaclub.ru/aeros/pic/dis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977" y="921986"/>
            <a:ext cx="3333750" cy="234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media.club4x4.ru/uploads/posts/2009-07/1249036578_hobby_nissan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3395" y="3645024"/>
            <a:ext cx="3177169" cy="223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64665" y="328505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Дельтаплан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588292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Параплан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2175" y="2505670"/>
            <a:ext cx="5979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Давайте поиграем!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5776" y="534790"/>
            <a:ext cx="53067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anose="03010101010201010101" pitchFamily="66" charset="0"/>
              </a:rPr>
              <a:t>Третий лишний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Picture 2" descr="http://animated-gifs.org/wp-content/uploads/2012/02/ambulance-0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384376" cy="1800200"/>
          </a:xfrm>
          <a:prstGeom prst="rect">
            <a:avLst/>
          </a:prstGeom>
          <a:noFill/>
        </p:spPr>
      </p:pic>
      <p:pic>
        <p:nvPicPr>
          <p:cNvPr id="5" name="Picture 16" descr="http://www.playcast.ru/uploads/2014/10/14/102097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26564"/>
            <a:ext cx="3168352" cy="1849108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149080"/>
            <a:ext cx="309634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0" descr="http://kocmotor.com/images/ARABALAR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3096344" cy="2234980"/>
          </a:xfrm>
          <a:prstGeom prst="rect">
            <a:avLst/>
          </a:prstGeom>
          <a:noFill/>
        </p:spPr>
      </p:pic>
      <p:pic>
        <p:nvPicPr>
          <p:cNvPr id="4" name="Picture 2" descr="http://www.animated-gifs.eu/transportation-bulldozers/00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712" y="1268760"/>
            <a:ext cx="3167248" cy="2403648"/>
          </a:xfrm>
          <a:prstGeom prst="rect">
            <a:avLst/>
          </a:prstGeom>
          <a:noFill/>
        </p:spPr>
      </p:pic>
      <p:pic>
        <p:nvPicPr>
          <p:cNvPr id="5" name="Picture 20" descr="http://www.animated-pictures.net/pictures/Avatars/259%20Animated%20avatars/nnncars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7012" y="2792280"/>
            <a:ext cx="453650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8" descr="http://rs263.pbsrc.com/albums/ii155/casemx170/thluchtballon4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900" y="764704"/>
            <a:ext cx="2624276" cy="2913112"/>
          </a:xfrm>
          <a:prstGeom prst="rect">
            <a:avLst/>
          </a:prstGeom>
          <a:noFill/>
        </p:spPr>
      </p:pic>
      <p:pic>
        <p:nvPicPr>
          <p:cNvPr id="4" name="Picture 20" descr="http://shop.avtorkopirayt.ru/fevrali/vertolet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80728"/>
            <a:ext cx="3349684" cy="2232248"/>
          </a:xfrm>
          <a:prstGeom prst="rect">
            <a:avLst/>
          </a:prstGeom>
          <a:noFill/>
        </p:spPr>
      </p:pic>
      <p:pic>
        <p:nvPicPr>
          <p:cNvPr id="5" name="Picture 4" descr="http://www.goole.uk.net/images/tug_boat_lg_w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789040"/>
            <a:ext cx="4536504" cy="212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"/>
            <a:ext cx="9144000" cy="68538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704" y="2276937"/>
            <a:ext cx="617088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anose="03010101010201010101" pitchFamily="66" charset="0"/>
              </a:rPr>
              <a:t>Спасибо за внимание!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5" name="Picture 30" descr="http://www.gifanimategratis.com/gifanimategratis.com/gif-animate/v/veicoli-navi_26750-gif-anima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17813"/>
            <a:ext cx="3108549" cy="2187251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486" y="2014325"/>
            <a:ext cx="2975177" cy="1990740"/>
          </a:xfrm>
          <a:prstGeom prst="rect">
            <a:avLst/>
          </a:prstGeom>
          <a:noFill/>
        </p:spPr>
      </p:pic>
      <p:pic>
        <p:nvPicPr>
          <p:cNvPr id="7" name="Picture 2" descr="https://www.kursoteka.ru/course/1249/image?file=b5ac010e7346d07f174015c79c3165116b1b93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374577"/>
            <a:ext cx="5472608" cy="21872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11660" y="444483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Назовите, какой вы видите транспорт?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923703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Для чего нужны автомобили и поезда, корабли и самолёты?</a:t>
            </a: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5481" y="3360069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Автомобили и поезда, корабли и самолёты нужны для передвижения по земле, воде, воздуху и даже под землёй!</a:t>
            </a:r>
            <a:endParaRPr lang="ru-RU" sz="32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14" descr="http://pedportal.net/attachments/000/406/235/406235.gif?142688805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48195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4570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Транспорт бывает наземный</a:t>
            </a:r>
            <a:endParaRPr lang="ru-RU" sz="4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Пустыни Дороги Горы Асфальт Death Valley При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5616624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5877272"/>
            <a:ext cx="5544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Этот транспорт ездит по дороге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1395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Виды наземного транспорта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5" name="Picture 8" descr="http://www.playcast.ru/uploads/2013/10/23/63757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88" y="1474243"/>
            <a:ext cx="2736304" cy="20855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0160" y="346572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>
                <a:latin typeface="Monotype Corsiva" panose="03010101010201010101" pitchFamily="66" charset="0"/>
              </a:rPr>
              <a:t>Легковой автомобиль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7" name="Picture 6" descr="http://animated-gifs.org/wp-content/uploads/2012/02/truck-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1728" y="1505790"/>
            <a:ext cx="3168352" cy="18478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56969" y="346572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Грузовой автомобиль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://i.ytimg.com/vi/9cOUJTiivww/sd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6365" y="4050786"/>
            <a:ext cx="2351584" cy="17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333727" y="578360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Трамвай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14" name="Picture 14" descr="http://i33.beon.ru/51/6/750651/26/56874326/tumblr_lfi5r9bkPk1qfsn5ro1_25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1032" y="4077072"/>
            <a:ext cx="2648880" cy="147422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17948" y="565727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Автобус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http://pbdd.do.am/_nw/2/70214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628" y="1556792"/>
            <a:ext cx="6696744" cy="429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547131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Служебный транспорт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49354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Служебный транспорт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4" name="Picture 22" descr="http://rs216.pbsrc.com/albums/cc214/moppie132/boer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54088"/>
            <a:ext cx="2440264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6844" y="3101845"/>
            <a:ext cx="241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Трактор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6" name="Picture 36" descr="http://animated-gifs.org/wp-content/uploads/2012/02/truck-0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62865"/>
            <a:ext cx="3024336" cy="20703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8104" y="550242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Бетоносмеситель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8" name="Picture 32" descr="http://new.metalbuilding.com/images/start-contracto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85" y="1340768"/>
            <a:ext cx="2488803" cy="17386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92290" y="30590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Экскаватор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10" name="Picture 10" descr="http://sim-trans.pl/dzw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326" y="3248789"/>
            <a:ext cx="2880320" cy="1886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04631" y="550242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Кран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35730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Велосипед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122" name="AutoShape 2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freemarket.kiev.ua/images_goods/STELS/STELS-Pilot-110-16--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738406" cy="3051474"/>
          </a:xfrm>
          <a:prstGeom prst="rect">
            <a:avLst/>
          </a:prstGeom>
          <a:noFill/>
        </p:spPr>
      </p:pic>
      <p:pic>
        <p:nvPicPr>
          <p:cNvPr id="5130" name="Picture 10" descr="http://images.reklama.com.ua/2011-10-12/1170622/photos0-800x6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3779912" cy="28349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03648" y="35010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Мотоцикл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32" name="Picture 12" descr="http://wizemart.ru/images/item/ab/1c/puky_5432_r_7_l-773013pic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2700189" cy="26642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11960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Самокат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10101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Транспорт бывает водный</a:t>
            </a:r>
            <a:endParaRPr lang="ru-RU" sz="4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://roots2000.ru/photo/zemlya_ges_6338458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160" y="1542122"/>
            <a:ext cx="4451648" cy="333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5284653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Этот транспорт плавает по воде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127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36</cp:revision>
  <dcterms:created xsi:type="dcterms:W3CDTF">2015-11-08T13:14:10Z</dcterms:created>
  <dcterms:modified xsi:type="dcterms:W3CDTF">2022-04-11T06:10:23Z</dcterms:modified>
</cp:coreProperties>
</file>