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6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4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1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1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9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7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6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4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3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9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B8574-3C29-435E-AACB-822D9BD69F54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A0C81-ACFD-4928-937B-CF051AE58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tchenheadquarters.org/images/Recipes/Beetroot/Beet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visual.info/01/photo/radish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s54.radikal.ru/i146/0809/a4/665bf1ae337c.jpg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u.stb.s-msn.com/i/F9/68B2EC7E97634A1ADFC18D381DF062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hyperlink" Target="http://polys7.ru/foto/38236.jpg" TargetMode="External"/><Relationship Id="rId12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chd.com/free-images/food-images/tomatoes-01.jpg" TargetMode="External"/><Relationship Id="rId13" Type="http://schemas.openxmlformats.org/officeDocument/2006/relationships/image" Target="../media/image45.jpeg"/><Relationship Id="rId3" Type="http://schemas.openxmlformats.org/officeDocument/2006/relationships/hyperlink" Target="http://shkolazhizni.ru/img/content/i62/62139_or.jpg" TargetMode="External"/><Relationship Id="rId7" Type="http://schemas.openxmlformats.org/officeDocument/2006/relationships/image" Target="../media/image41.jpeg"/><Relationship Id="rId12" Type="http://schemas.openxmlformats.org/officeDocument/2006/relationships/image" Target="../media/image44.jpeg"/><Relationship Id="rId2" Type="http://schemas.openxmlformats.org/officeDocument/2006/relationships/image" Target="../media/image1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image" Target="../media/image39.jpeg"/><Relationship Id="rId15" Type="http://schemas.openxmlformats.org/officeDocument/2006/relationships/image" Target="../media/image47.png"/><Relationship Id="rId10" Type="http://schemas.openxmlformats.org/officeDocument/2006/relationships/hyperlink" Target="http://samsebelekar.ru/Img/21bfe609ded7.jpg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2.jpeg"/><Relationship Id="rId1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Овощи и фрукты –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самые витаминные продукты!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46208" y="4940490"/>
            <a:ext cx="5007591" cy="1236472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  <a:defRPr/>
            </a:pP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 </a:t>
            </a: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Иркутска 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№132</a:t>
            </a:r>
          </a:p>
          <a:p>
            <a:pPr marL="0" indent="0" algn="r">
              <a:buNone/>
              <a:defRPr/>
            </a:pP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Петрунина И.А.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73" y="1690688"/>
            <a:ext cx="4752853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5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2197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Лук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чеснок 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давних пор славились своими лечебными свойствами. В этих овощах большое количество витамина С. Вдыхание паров лука и чеснока хорошо помогает при кашле, ангине. Кашица лука и чеснока помогает при насморке. Оба эти растения служат нам и пищей, и лекарством.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15 из 10890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77" y="2909108"/>
            <a:ext cx="3000375" cy="2549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 descr="Картинка 130 из 643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55" y="3562066"/>
            <a:ext cx="3000375" cy="2528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008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1321"/>
            <a:ext cx="9144000" cy="16923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Много лет назад наши предки и не знали о существовании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огурцов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сегодня, к кому бы вы ни зашли в гости, вам обязательно предложат какое-нибудь блюдо из огурцов: салат, винегрет или просто солёные огурчики.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21 из 52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45" y="2916950"/>
            <a:ext cx="4189521" cy="3146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74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44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моркови содержится большое количество витамина А, который укрепляет организм и защищает его от инфекций, а так же положительно действует на зрение. Однако морковь — это не только копилка витамина А. В ней содержится много и других витаминов.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7 из 69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10" y="3275464"/>
            <a:ext cx="4345703" cy="2898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45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726578"/>
            <a:ext cx="10185779" cy="1334234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векла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принадлежит к числу самых полезных овощей. В ней много аскорбиновой кислоты (витамина С) и витамина В. Если мы хотим сохранить в свекле больше витаминов, то её надо есть сырую.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4" descr="Картинка 44 из 15169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48" y="2885826"/>
            <a:ext cx="4689711" cy="3147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0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0729" y="1354375"/>
            <a:ext cx="9626220" cy="1140777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Помидор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или томат, попал к нам из Южной Америки. Сначала томат служил для украшения клумб и подоконников. Затем его стали выращивать как лекарственное растение, и только потом он поселился на огородах и его стали употреблять в пищу. В помидорах содержатся витамины С и В.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http://img-fotki.yandex.ru/get/4/yuliyabaklykova.2/0_15045_78c2cb7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89" y="2927172"/>
            <a:ext cx="4559632" cy="3041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61416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4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8359" y="665031"/>
            <a:ext cx="97035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Редис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быту мы часто называем редиской. Это один из первых свежих овощей, появляющихся на нашем столе после долгой зимы. В редисе содержится большое количество аскорбиновой кислоты, витамин В.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6" name="Picture 2" descr="Картинка 15 из 1543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07" y="3157059"/>
            <a:ext cx="4327915" cy="2890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50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81169"/>
            <a:ext cx="10349552" cy="1484359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Яблоки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— самый ценный фрукт из наших отечественных плодов. Среди фруктов это, можно сказать, наш хлеб насущный. Свежие яблоки у нас не переводятся почти целый год. Они придают силу, продлевают молодость и помогают бороться с болезнями.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2 из 4169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69" y="2760566"/>
            <a:ext cx="5036536" cy="3796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80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4334" y="644692"/>
            <a:ext cx="9621671" cy="1498007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После яблок </a:t>
            </a: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груши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нас самые распространённые фрукты. О груше узнали позже, чем о яблоне. Медики в старину использовали грушевый сок для утоления жажды у больных с повышенной температурой тела. Грушевым соком и отваром лечили расстройство желудка. В грушах много витаминов В и С.</a:t>
            </a:r>
            <a:endParaRPr lang="ru-RU" sz="22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240 из 768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4" y="2972380"/>
            <a:ext cx="4937717" cy="3429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634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9436" y="562804"/>
            <a:ext cx="9708107" cy="1186497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Лимон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богат аскорбиновой кислотой, то есть витамином С, который повышает сопротивляемость организма к инфекционным болезням, особенно простудам.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Вот почему врачи рекомендуют лимон как профилактическое средство от гриппа.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12 из 136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36" y="2661314"/>
            <a:ext cx="4744620" cy="3561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55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717" y="699282"/>
            <a:ext cx="9667164" cy="1095057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Апельсины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появились в России в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XVIII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веке. Но само растение не выносит холодов. Поэтому вырастить их можно только в оранжереях — теплицах.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42 из 1512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58" y="2388358"/>
            <a:ext cx="5083791" cy="3518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09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7410735" y="408046"/>
            <a:ext cx="4021540" cy="2387600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Круглое, румяное, 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 расту на ветке;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Любят меня взрослые 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маленькие детки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6" name="Picture 2" descr="Картинка 14 из 4169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0031" y="3203692"/>
            <a:ext cx="4071937" cy="274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308609" cy="1163637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</a:t>
            </a:r>
            <a:r>
              <a:rPr 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протяжении многих лет </a:t>
            </a:r>
            <a:r>
              <a:rPr lang="ru-RU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виноград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привлекал внимание человека. Пользовался его любовью. Для лечения многих заболеваний человек использовал не только ягоды, но и листья. В виноградных ягодах содержится большое количество аскорбиновой кислоты (витамина С) и витамина В. Свежий виноградный сок принадлежит к числу самых полезных и вкусных напитков.</a:t>
            </a:r>
            <a:endParaRPr lang="ru-RU" sz="22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29 из 88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7" y="2542499"/>
            <a:ext cx="4740833" cy="3556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77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239" y="576453"/>
            <a:ext cx="9994710" cy="1265995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Дыня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— ценный пищевой и диетический продукт. Плоды её употребляют в пищу не только в свежем, но и вяленом, и сушеном виде, из них готовят также вкусные варенье, джемы, цукаты и маринады. В дыне содержится много витамина В.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Картинка 188 из 24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81" y="2545775"/>
            <a:ext cx="4808739" cy="3608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696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5897880" y="367983"/>
            <a:ext cx="5524500" cy="2387600"/>
          </a:xfrm>
          <a:prstGeom prst="cloudCallout">
            <a:avLst>
              <a:gd name="adj1" fmla="val -87686"/>
              <a:gd name="adj2" fmla="val -195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Если вы хотите хорошо расти, хорошо видеть и иметь крепкие зубы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вам нужен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Витамин А.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i-main-pic" descr="Картинка 4 из 57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72" y="294963"/>
            <a:ext cx="21431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://minus5.ru/files/images/438-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2488567"/>
            <a:ext cx="185737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Картинка 7 из 7423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80" y="3368833"/>
            <a:ext cx="22860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lacucinadelcasale.files.wordpress.com/2011/03/cavolobianco_cabbage.jpg?w=300&amp;h=19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477" y="4802509"/>
            <a:ext cx="24288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Картинка 80 из 585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5535" y="3197385"/>
            <a:ext cx="2181225" cy="16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9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27823" y="222885"/>
            <a:ext cx="5745480" cy="2387600"/>
          </a:xfrm>
          <a:prstGeom prst="cloudCallout">
            <a:avLst>
              <a:gd name="adj1" fmla="val 90496"/>
              <a:gd name="adj2" fmla="val 516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Если вы хотите быть сильными, иметь хороший аппетит и не хотите огорчаться по пустякам, вам нужен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Витамин В.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Picture 8" descr="http://static.zakon.kz/img/040310/040310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25" y="428675"/>
            <a:ext cx="189547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onemeat.ru/images/cache/2deae5032e048f6b7cc08bfd376d2f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06" y="1875472"/>
            <a:ext cx="2071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http://shannonstanley.files.wordpress.com/2008/11/eggs.jpg?w=240&amp;h=1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705835"/>
            <a:ext cx="20859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http://ruprom-image.s3.amazonaws.com/1156795_w200_h200_plyatabroylernye260362311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732879"/>
            <a:ext cx="23574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Картинка 12 из 16662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30" y="3709353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http://www.spep.ru/uploads/1286437581_26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24" y="4623748"/>
            <a:ext cx="13573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http://pzwsmigiel.neostrada.pl/ryby_pliki/image0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9" y="2706711"/>
            <a:ext cx="17859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st.biglion.ru/upload/2011/09/sibir54_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46" y="5232081"/>
            <a:ext cx="1857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http://www.kyxapka.com/wp-content/uploads/2006/12/sushi_ri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43" y="4378800"/>
            <a:ext cx="2357438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1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6286500" y="255270"/>
            <a:ext cx="5730240" cy="2387600"/>
          </a:xfrm>
          <a:prstGeom prst="cloudCallout">
            <a:avLst>
              <a:gd name="adj1" fmla="val -89514"/>
              <a:gd name="adj2" fmla="val 147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Если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 хотите реже простужаться,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быть бодрыми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быстрее выздоравливать при болезни, вам нужен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Витамин С.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Picture 2" descr="Картинка 1 из 16129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98" y="3109967"/>
            <a:ext cx="178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http://fast.ulmart.ru/good_pics/2380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66" y="16986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http://im3-tub-ru.yandex.net/i?id=248267608-01-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19" y="2042794"/>
            <a:ext cx="1428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www.arsvest.ru/images/upl-2008/article_1225766539_387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69" y="2863307"/>
            <a:ext cx="17859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артинка 46 из 17567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02" y="2613171"/>
            <a:ext cx="164306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Картинка 83 из 10693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26" y="433658"/>
            <a:ext cx="17145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http://a4.l3-images.myspacecdn.com/images01/29/130c7454322d8c1e4295490a45b07a7f/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589" y="4519295"/>
            <a:ext cx="1785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fitfourfight.blogg.se/images/2011/ttar_dill_bunch_v_12600167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56" y="4215229"/>
            <a:ext cx="15716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static.myopera.com/upic/pool1/cs/agC/xC90O2526TwPVyaOMcausE/1366901_l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844" y="4964113"/>
            <a:ext cx="18573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http://www.nashkedr.ru/img/currantsRed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839" y="2459308"/>
            <a:ext cx="16430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http://www.arsvest.ru/images/upl-2010/article_1286349728_5753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75" y="4602194"/>
            <a:ext cx="17859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5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www.panaceamed.com/images/pm/0000001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28" y="4355508"/>
            <a:ext cx="35718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0371" y="2656970"/>
            <a:ext cx="8052179" cy="255168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 smtClean="0"/>
              <a:t>Если будешь есть морковку, будешь бегать стометровку!</a:t>
            </a:r>
          </a:p>
          <a:p>
            <a:pPr algn="l"/>
            <a:r>
              <a:rPr lang="ru-RU" dirty="0" smtClean="0"/>
              <a:t>2. Если съешь ты огурец, будешь просто молодец!</a:t>
            </a:r>
          </a:p>
          <a:p>
            <a:pPr algn="l"/>
            <a:r>
              <a:rPr lang="ru-RU" dirty="0" smtClean="0"/>
              <a:t>3. Положи лимончик в чай – выпей витаминный рай!</a:t>
            </a:r>
          </a:p>
          <a:p>
            <a:pPr algn="l"/>
            <a:r>
              <a:rPr lang="ru-RU" dirty="0" smtClean="0"/>
              <a:t>4. Овощи и фрукты -  самые витаминные продукты!</a:t>
            </a:r>
          </a:p>
          <a:p>
            <a:pPr algn="l"/>
            <a:endParaRPr lang="ru-RU" dirty="0"/>
          </a:p>
        </p:txBody>
      </p:sp>
      <p:pic>
        <p:nvPicPr>
          <p:cNvPr id="5" name="Picture 4" descr="http://s58.radikal.ru/i162/0903/7f/9189ddcdf7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25" y="110937"/>
            <a:ext cx="2546032" cy="254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>
            <a:off x="928049" y="217460"/>
            <a:ext cx="6523822" cy="1883391"/>
          </a:xfrm>
          <a:prstGeom prst="cloudCallout">
            <a:avLst>
              <a:gd name="adj1" fmla="val 25163"/>
              <a:gd name="adj2" fmla="val 29360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Вот какие полезные овощи и фрукты!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них даже пословицы и поговорки придумали! </a:t>
            </a:r>
          </a:p>
        </p:txBody>
      </p:sp>
    </p:spTree>
    <p:extLst>
      <p:ext uri="{BB962C8B-B14F-4D97-AF65-F5344CB8AC3E}">
        <p14:creationId xmlns:p14="http://schemas.microsoft.com/office/powerpoint/2010/main" val="10034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6513" y="1504500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4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6755643" y="491319"/>
            <a:ext cx="4694830" cy="2388358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Есть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 саду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зелёном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чудо:</a:t>
            </a:r>
            <a:b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Листья ярче изумруда,</a:t>
            </a:r>
            <a:b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Серебристые цветы</a:t>
            </a:r>
            <a:b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И, как солнышко, плоды.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Картинка 27 из 15127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3260" y="3361507"/>
            <a:ext cx="3571875" cy="301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2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418094" y="402140"/>
            <a:ext cx="5278038" cy="2450241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Летом — в огороде,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Свежие, зелёные,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 зимою — в бочке,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Крепкие, солёные.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06031"/>
            <a:ext cx="4431978" cy="228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5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6215062" y="560760"/>
            <a:ext cx="5167952" cy="2387600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сучках висят шары — Посинели от жары!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19 из 56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9612" y="3125781"/>
            <a:ext cx="3286125" cy="313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5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2893325" y="631044"/>
            <a:ext cx="5195248" cy="2589828"/>
          </a:xfrm>
          <a:prstGeom prst="cloudCallout">
            <a:avLst>
              <a:gd name="adj1" fmla="val 14761"/>
              <a:gd name="adj2" fmla="val 164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Что за скрип?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Что за хруст?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Это что ещё за куст?                             Как же быть без хруста?                       Если я...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Picture 2" descr="http://supercook.ru/images-bluda-0/zz102-salad-8-16-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53" y="3423443"/>
            <a:ext cx="34290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1637731" y="314012"/>
            <a:ext cx="6955809" cy="2357816"/>
          </a:xfrm>
          <a:prstGeom prst="cloudCallout">
            <a:avLst>
              <a:gd name="adj1" fmla="val 20229"/>
              <a:gd name="adj2" fmla="val 2009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Заставит плакать всех вокруг, Хоть он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драчун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а ... </a:t>
            </a:r>
          </a:p>
        </p:txBody>
      </p:sp>
      <p:pic>
        <p:nvPicPr>
          <p:cNvPr id="7" name="Picture 4" descr="http://www.agrovista.ru/data/301/o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81" y="2671828"/>
            <a:ext cx="4358829" cy="32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8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xrest.ru/images/collection/00745/136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63" y="1909547"/>
            <a:ext cx="371475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6277970" y="503919"/>
            <a:ext cx="5208896" cy="2152272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Голова на ножке,                                              В голове горошки.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5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640196_79-p-fon-dlya-prezentatsii-ovoshchi-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4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0477" y="508214"/>
            <a:ext cx="9144000" cy="189515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Что такое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витамины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?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Это вещества, необходимые для поддержания здоровья нашего организма. Этих веществ много именно в овощах и фруктах. 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каких именно? Познакомимся с некоторыми из них.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http://static.pudra.com/generated/678/610x345/vitamin_mk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40" y="3250245"/>
            <a:ext cx="5470445" cy="316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50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651</Words>
  <Application>Microsoft Office PowerPoint</Application>
  <PresentationFormat>Произвольный</PresentationFormat>
  <Paragraphs>33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Овощи и фрукты –  самые витаминные продукты!</vt:lpstr>
      <vt:lpstr>Круглое, румяное,  Я расту на ветке;  Любят меня взрослые  И маленькие детки.</vt:lpstr>
      <vt:lpstr>     Есть в саду зелёном чудо: Листья ярче изумруда, Серебристые цветы И, как солнышко, плоды. </vt:lpstr>
      <vt:lpstr>Презентация PowerPoint</vt:lpstr>
      <vt:lpstr>На сучках висят шары — Посинели от жары! </vt:lpstr>
      <vt:lpstr>Что за скрип?  Что за хруст?  Это что ещё за куст?                             Как же быть без хруста?                       Если я...</vt:lpstr>
      <vt:lpstr>Заставит плакать всех вокруг, Хоть он и драчун, а ... </vt:lpstr>
      <vt:lpstr>Голова на ножке,                                              В голове горошки. </vt:lpstr>
      <vt:lpstr>Что такое витамины?  Это вещества, необходимые для поддержания здоровья нашего организма. Этих веществ много именно в овощах и фруктах.  В каких именно? Познакомимся с некоторыми из них.</vt:lpstr>
      <vt:lpstr>Лук и чеснок с давних пор славились своими лечебными свойствами. В этих овощах большое количество витамина С. Вдыхание паров лука и чеснока хорошо помогает при кашле, ангине. Кашица лука и чеснока помогает при насморке. Оба эти растения служат нам и пищей, и лекарством.</vt:lpstr>
      <vt:lpstr>Много лет назад наши предки и не знали о существовании огурцов. А сегодня, к кому бы вы ни зашли в гости, вам обязательно предложат какое-нибудь блюдо из огурцов: салат, винегрет или просто солёные огурчики.</vt:lpstr>
      <vt:lpstr>В  моркови содержится большое количество витамина А, который укрепляет организм и защищает его от инфекций, а так же положительно действует на зрение. Однако морковь — это не только копилка витамина А. В ней содержится много и других витаминов.</vt:lpstr>
      <vt:lpstr>Свекла принадлежит к числу самых полезных овощей. В ней много аскорбиновой кислоты (витамина С) и витамина В. Если мы хотим сохранить в свекле больше витаминов, то её надо есть сырую.</vt:lpstr>
      <vt:lpstr>Помидор, или томат, попал к нам из Южной Америки. Сначала томат служил для украшения клумб и подоконников. Затем его стали выращивать как лекарственное растение, и только потом он поселился на огородах и его стали употреблять в пищу. В помидорах содержатся витамины С и В.</vt:lpstr>
      <vt:lpstr>Презентация PowerPoint</vt:lpstr>
      <vt:lpstr>Яблоки — самый ценный фрукт из наших отечественных плодов. Среди фруктов это, можно сказать, наш хлеб насущный. Свежие яблоки у нас не переводятся почти целый год. Они придают силу, продлевают молодость и помогают бороться с болезнями.</vt:lpstr>
      <vt:lpstr>После яблок груши у нас самые распространённые фрукты. О груше узнали позже, чем о яблоне. Медики в старину использовали грушевый сок для утоления жажды у больных с повышенной температурой тела. Грушевым соком и отваром лечили расстройство желудка. В грушах много витаминов В и С.</vt:lpstr>
      <vt:lpstr>Лимон богат аскорбиновой кислотой, то есть витамином С, который повышает сопротивляемость организма к инфекционным болезням, особенно простудам.  Вот почему врачи рекомендуют лимон как профилактическое средство от гриппа.</vt:lpstr>
      <vt:lpstr>Апельсины появились в России в XVIII веке. Но само растение не выносит холодов. Поэтому вырастить их можно только в оранжереях — теплицах.</vt:lpstr>
      <vt:lpstr>На  протяжении многих лет виноград привлекал внимание человека. Пользовался его любовью. Для лечения многих заболеваний человек использовал не только ягоды, но и листья. В виноградных ягодах содержится большое количество аскорбиновой кислоты (витамина С) и витамина В. Свежий виноградный сок принадлежит к числу самых полезных и вкусных напитков.</vt:lpstr>
      <vt:lpstr>Дыня — ценный пищевой и диетический продукт. Плоды её употребляют в пищу не только в свежем, но и вяленом, и сушеном виде, из них готовят также вкусные варенье, джемы, цукаты и маринады. В дыне содержится много витамина В.</vt:lpstr>
      <vt:lpstr>Если вы хотите хорошо расти, хорошо видеть и иметь крепкие зубы, вам нужен Витамин А.</vt:lpstr>
      <vt:lpstr>Если вы хотите быть сильными, иметь хороший аппетит и не хотите огорчаться по пустякам, вам нужен Витамин В.</vt:lpstr>
      <vt:lpstr>    Если вы хотите реже простужаться, быть бодрыми, быстрее выздоравливать при болезни, вам нужен  Витамин С.</vt:lpstr>
      <vt:lpstr>Вот какие полезные овощи и фрукты! Про них даже пословицы и поговорки придумали!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 –  самые витаминные продукты!</dc:title>
  <dc:creator>acer</dc:creator>
  <cp:lastModifiedBy>Пользователь</cp:lastModifiedBy>
  <cp:revision>24</cp:revision>
  <dcterms:created xsi:type="dcterms:W3CDTF">2022-04-09T05:11:14Z</dcterms:created>
  <dcterms:modified xsi:type="dcterms:W3CDTF">2022-04-11T06:09:34Z</dcterms:modified>
</cp:coreProperties>
</file>