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89" r:id="rId4"/>
    <p:sldId id="323" r:id="rId5"/>
    <p:sldId id="303" r:id="rId6"/>
    <p:sldId id="307" r:id="rId7"/>
    <p:sldId id="330" r:id="rId8"/>
    <p:sldId id="331" r:id="rId9"/>
    <p:sldId id="329" r:id="rId10"/>
    <p:sldId id="327" r:id="rId11"/>
    <p:sldId id="297" r:id="rId12"/>
    <p:sldId id="345" r:id="rId13"/>
    <p:sldId id="342" r:id="rId14"/>
    <p:sldId id="349" r:id="rId15"/>
    <p:sldId id="321" r:id="rId16"/>
    <p:sldId id="343" r:id="rId17"/>
    <p:sldId id="355" r:id="rId18"/>
    <p:sldId id="356" r:id="rId19"/>
    <p:sldId id="320" r:id="rId20"/>
    <p:sldId id="348" r:id="rId21"/>
    <p:sldId id="352" r:id="rId22"/>
    <p:sldId id="341" r:id="rId23"/>
    <p:sldId id="353" r:id="rId24"/>
    <p:sldId id="35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2000" y="-150828"/>
            <a:ext cx="9492016" cy="7008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8576" y="295150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г. Иркутска детский сад 132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953391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«Краеведческая деятельность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средство приобщения детей старшего возраста 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истории и культуре родного края»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789040"/>
            <a:ext cx="34563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Составила: воспитатель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Хохрякова Т.П.</a:t>
            </a:r>
          </a:p>
          <a:p>
            <a:pPr algn="r"/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E-mail:sad132irk@yandex.ru</a:t>
            </a:r>
          </a:p>
          <a:p>
            <a:pPr algn="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Сайт.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rused.ru/.irk-mibou132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9812" y="586320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Иркутск 2022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068960"/>
            <a:ext cx="3504920" cy="26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692696"/>
            <a:ext cx="7488832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Продуктивная и игровая деятельность детей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ДНС\Desktop\ФОТО ДЛЯ ПРЕЗЕНТ  МНЕМТЕХНИКА\Елене Александровне фото на презентацию макет\фото\IMG_20220124_160906 (1).jpg"/>
          <p:cNvPicPr>
            <a:picLocks noChangeAspect="1" noChangeArrowheads="1"/>
          </p:cNvPicPr>
          <p:nvPr/>
        </p:nvPicPr>
        <p:blipFill rotWithShape="1">
          <a:blip r:embed="rId3" cstate="print"/>
          <a:srcRect l="10638" t="28571" b="5695"/>
          <a:stretch/>
        </p:blipFill>
        <p:spPr bwMode="auto">
          <a:xfrm>
            <a:off x="4932040" y="4494677"/>
            <a:ext cx="3168352" cy="1656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C:\Users\ДНС\Desktop\ФОТО ДЛЯ ПРЕЗЕНТ  МНЕМТЕХНИКА\Елене Александровне фото на презентацию макет\фото\IMG_20220124_155418.jpg"/>
          <p:cNvPicPr>
            <a:picLocks noChangeAspect="1" noChangeArrowheads="1"/>
          </p:cNvPicPr>
          <p:nvPr/>
        </p:nvPicPr>
        <p:blipFill rotWithShape="1">
          <a:blip r:embed="rId4" cstate="print"/>
          <a:srcRect t="27804"/>
          <a:stretch/>
        </p:blipFill>
        <p:spPr bwMode="auto">
          <a:xfrm>
            <a:off x="1074515" y="4468535"/>
            <a:ext cx="3107836" cy="1682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C:\Users\ДНС\Desktop\ФОТО ДЛЯ ПРЕЗЕНТ  МНЕМТЕХНИКА\IMG_20220118_164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010425"/>
            <a:ext cx="3012843" cy="225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9" descr="C:\Users\ДНС\Desktop\ФОТО ДЛЯ ПРЕЗЕНТ  МНЕМТЕХНИКА\Елене Александровне фото на презентацию макет\IMG_20220204_1058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010425"/>
            <a:ext cx="3012842" cy="2259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НС\Desktop\ФОТО ДЛЯ ПРЕЗЕНТ  МНЕМТЕХНИКА\20220127_174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3336371" cy="2502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62068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ДНС\Desktop\ФОТО ДЛЯ ПРЕЗЕНТ  МНЕМТЕХНИКА\Хохрякова Фото\фото\IMG_20220114_092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340768"/>
            <a:ext cx="3312368" cy="2484276"/>
          </a:xfrm>
          <a:prstGeom prst="rect">
            <a:avLst/>
          </a:prstGeom>
          <a:noFill/>
        </p:spPr>
      </p:pic>
      <p:pic>
        <p:nvPicPr>
          <p:cNvPr id="5" name="Picture 2" descr="C:\Users\ДНС\Desktop\ФОТО ДЛЯ ПРЕЗЕНТ  МНЕМТЕХНИКА\IMG_20220121_101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041068"/>
            <a:ext cx="3240360" cy="2430270"/>
          </a:xfrm>
          <a:prstGeom prst="rect">
            <a:avLst/>
          </a:prstGeom>
          <a:noFill/>
        </p:spPr>
      </p:pic>
      <p:pic>
        <p:nvPicPr>
          <p:cNvPr id="6" name="Picture 2" descr="C:\Users\ДНС\Desktop\ФОТО ДЛЯ ПРЕЗЕНТ  МНЕМТЕХНИКА\20220127_1741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149080"/>
            <a:ext cx="3024336" cy="2268252"/>
          </a:xfrm>
          <a:prstGeom prst="rect">
            <a:avLst/>
          </a:prstGeom>
          <a:noFill/>
        </p:spPr>
      </p:pic>
      <p:pic>
        <p:nvPicPr>
          <p:cNvPr id="8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ДНС\Desktop\ФОТО ДЛЯ ПРЕЗЕНТ  МНЕМТЕХНИКА\Елене Александровне фото на презентацию макет\IMG_20220124_1551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1484784"/>
            <a:ext cx="6456717" cy="4842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907704" y="548680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«Иркутский острог»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ДНС\Desktop\ФОТО ДЛЯ ПРЕЗЕНТ  МНЕМТЕХНИКА\Хохрякова Фото\старинный город послед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006842"/>
            <a:ext cx="5832648" cy="4374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 rot="10800000" flipV="1">
            <a:off x="971600" y="620688"/>
            <a:ext cx="7128792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«Старинный Иркутск»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19671" y="351915"/>
            <a:ext cx="597666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с архитектурными памятниками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ДНС\Desktop\ФОТО ДЛЯ ПРЕЗЕНТ  МНЕМТЕХНИКА\Хохрякова Фото\20220206_185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619" y="3929471"/>
            <a:ext cx="3809224" cy="227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 descr="C:\Users\ДНС\Desktop\ФОТО ДЛЯ ПРЕЗЕНТ  МНЕМТЕХНИКА\IMG_20220121_102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692" y="3755074"/>
            <a:ext cx="3509697" cy="263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ДНС\Desktop\ФОТО ДЛЯ ПРЕЗЕНТ  МНЕМТЕХНИКА\Елене Александровне фото на презентацию макет\фото\Занятие Гербы Иркут об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7" y="1293101"/>
            <a:ext cx="1872208" cy="2496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 descr="C:\Users\ДНС\Desktop\ФОТО ДЛЯ ПРЕЗЕНТ  МНЕМТЕХНИКА\Хохрякова Фото\IMG_20220204_1105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293101"/>
            <a:ext cx="3083834" cy="231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ДНС\Desktop\ФОТО ДЛЯ ПРЕЗЕНТ  МНЕМТЕХНИКА\20220127_174257.jpg"/>
          <p:cNvPicPr>
            <a:picLocks noChangeAspect="1" noChangeArrowheads="1"/>
          </p:cNvPicPr>
          <p:nvPr/>
        </p:nvPicPr>
        <p:blipFill rotWithShape="1">
          <a:blip r:embed="rId3" cstate="print"/>
          <a:srcRect b="25000"/>
          <a:stretch/>
        </p:blipFill>
        <p:spPr bwMode="auto">
          <a:xfrm>
            <a:off x="1205555" y="2011760"/>
            <a:ext cx="7040782" cy="3960440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115616" y="548680"/>
            <a:ext cx="669674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692696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города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59632" y="476672"/>
            <a:ext cx="6768752" cy="12961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42088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04297" y="1772816"/>
            <a:ext cx="41670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 «Попади в острог»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 «Поймай рыбку»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 «Кто то делает?»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 «Проведи туриста по улицам»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 «Назови и расскажи»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C:\Users\ДНС\Desktop\ФОТО ДЛЯ ПРЕЗЕНТ  МНЕМТЕХНИКА\Хохрякова Фото\IMG_20220125_13365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675607" y="3474288"/>
            <a:ext cx="2320558" cy="30940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ДНС\Desktop\ФОТО ДЛЯ ПРЕЗЕНТ  МНЕМТЕХНИКА\Хохрякова Фото\IMG_20220126_155313 (1).jpg"/>
          <p:cNvPicPr>
            <a:picLocks noChangeAspect="1" noChangeArrowheads="1"/>
          </p:cNvPicPr>
          <p:nvPr/>
        </p:nvPicPr>
        <p:blipFill rotWithShape="1">
          <a:blip r:embed="rId3" cstate="print"/>
          <a:srcRect l="9836" t="18573"/>
          <a:stretch/>
        </p:blipFill>
        <p:spPr bwMode="auto">
          <a:xfrm>
            <a:off x="4945638" y="3429001"/>
            <a:ext cx="3667780" cy="2484276"/>
          </a:xfrm>
          <a:prstGeom prst="rect">
            <a:avLst/>
          </a:prstGeom>
          <a:noFill/>
        </p:spPr>
      </p:pic>
      <p:pic>
        <p:nvPicPr>
          <p:cNvPr id="11270" name="Picture 6" descr="C:\Users\ДНС\Desktop\ФОТО ДЛЯ ПРЕЗЕНТ  МНЕМТЕХНИКА\Хохрякова Фото\IMG_20220126_155210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429001"/>
            <a:ext cx="3312368" cy="2484276"/>
          </a:xfrm>
          <a:prstGeom prst="rect">
            <a:avLst/>
          </a:prstGeom>
          <a:noFill/>
        </p:spPr>
      </p:pic>
      <p:pic>
        <p:nvPicPr>
          <p:cNvPr id="11271" name="Picture 7" descr="C:\Users\ДНС\Desktop\ФОТО ДЛЯ ПРЕЗЕНТ  МНЕМТЕХНИКА\Хохрякова Фото\IMG_20220126_154856 (2).jpg"/>
          <p:cNvPicPr>
            <a:picLocks noChangeAspect="1" noChangeArrowheads="1"/>
          </p:cNvPicPr>
          <p:nvPr/>
        </p:nvPicPr>
        <p:blipFill rotWithShape="1">
          <a:blip r:embed="rId5" cstate="print"/>
          <a:srcRect l="8381" t="11561"/>
          <a:stretch/>
        </p:blipFill>
        <p:spPr bwMode="auto">
          <a:xfrm>
            <a:off x="2771800" y="404664"/>
            <a:ext cx="3804422" cy="2754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 rot="10800000" flipV="1">
            <a:off x="971600" y="620688"/>
            <a:ext cx="7128792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«Современный Иркутск»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245"/>
          <a:stretch/>
        </p:blipFill>
        <p:spPr>
          <a:xfrm>
            <a:off x="1461844" y="2132856"/>
            <a:ext cx="6638548" cy="37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127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046" y="3573016"/>
            <a:ext cx="3061820" cy="2296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8046" y="980728"/>
            <a:ext cx="3024336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00"/>
          <a:stretch/>
        </p:blipFill>
        <p:spPr>
          <a:xfrm>
            <a:off x="992268" y="1196752"/>
            <a:ext cx="2951804" cy="426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263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ДНС\Desktop\ФОТО ДЛЯ ПРЕЗЕНТ  МНЕМТЕХНИКА\Хохрякова Фото\фото\острог игра сдет.jpg"/>
          <p:cNvPicPr>
            <a:picLocks noChangeAspect="1" noChangeArrowheads="1"/>
          </p:cNvPicPr>
          <p:nvPr/>
        </p:nvPicPr>
        <p:blipFill rotWithShape="1">
          <a:blip r:embed="rId3" cstate="print"/>
          <a:srcRect t="18629"/>
          <a:stretch/>
        </p:blipFill>
        <p:spPr bwMode="auto">
          <a:xfrm>
            <a:off x="5004048" y="3933056"/>
            <a:ext cx="3642269" cy="222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ДНС\Desktop\ФОТО ДЛЯ ПРЕЗЕНТ  МНЕМТЕХНИКА\Елене Александровне фото на презентацию макет\IMG_20220124_155418.jpg"/>
          <p:cNvPicPr>
            <a:picLocks noChangeAspect="1" noChangeArrowheads="1"/>
          </p:cNvPicPr>
          <p:nvPr/>
        </p:nvPicPr>
        <p:blipFill rotWithShape="1">
          <a:blip r:embed="rId4" cstate="print"/>
          <a:srcRect l="6868" t="31219"/>
          <a:stretch/>
        </p:blipFill>
        <p:spPr bwMode="auto">
          <a:xfrm>
            <a:off x="971600" y="2708920"/>
            <a:ext cx="3816424" cy="2113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7" t="29257"/>
          <a:stretch/>
        </p:blipFill>
        <p:spPr>
          <a:xfrm>
            <a:off x="2680204" y="319987"/>
            <a:ext cx="3982893" cy="22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www.culture.ru/storage/images/35203f0043492d3ed10c60880559d399/49bfd440402739504ec24f762ca134f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08720"/>
            <a:ext cx="3176353" cy="180020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908720"/>
            <a:ext cx="4104456" cy="2677656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 к родному краю, знания его истории – вот основа, на которой и может осуществляться рост духовной культуры всего общества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005064"/>
            <a:ext cx="6624736" cy="2308324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n>
                  <a:solidFill>
                    <a:srgbClr val="0070C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Краеведение учит людей любить не только свои родные места, но и знания о них, приучает интересоваться историей искусством, литературой, повышать свой культурный уровень.</a:t>
            </a:r>
          </a:p>
          <a:p>
            <a:r>
              <a:rPr lang="ru-RU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                              Дмитрий Сергеевич Лихачёв</a:t>
            </a:r>
            <a:endParaRPr lang="ru-RU" sz="2400" dirty="0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НС\Desktop\ФОТО ДЛЯ ПРЕЗЕНТ  МНЕМТЕХНИКА\Елене Александровне фото на презентацию макет\фото\IMG_20220124_162437.jpg"/>
          <p:cNvPicPr>
            <a:picLocks noChangeAspect="1" noChangeArrowheads="1"/>
          </p:cNvPicPr>
          <p:nvPr/>
        </p:nvPicPr>
        <p:blipFill rotWithShape="1">
          <a:blip r:embed="rId3" cstate="print"/>
          <a:srcRect t="21409" b="-1"/>
          <a:stretch/>
        </p:blipFill>
        <p:spPr bwMode="auto">
          <a:xfrm>
            <a:off x="4951641" y="4077072"/>
            <a:ext cx="3633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707904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290" name="Picture 2" descr="C:\Users\ДНС\Desktop\ФОТО ДЛЯ ПРЕЗЕНТ  МНЕМТЕХНИКА\Хохрякова Фото\IMG_20220126_160133 (1).jpg"/>
          <p:cNvPicPr>
            <a:picLocks noChangeAspect="1" noChangeArrowheads="1"/>
          </p:cNvPicPr>
          <p:nvPr/>
        </p:nvPicPr>
        <p:blipFill rotWithShape="1">
          <a:blip r:embed="rId4" cstate="print"/>
          <a:srcRect t="13114"/>
          <a:stretch/>
        </p:blipFill>
        <p:spPr bwMode="auto">
          <a:xfrm>
            <a:off x="1004217" y="3212610"/>
            <a:ext cx="3757657" cy="2448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6" t="34948"/>
          <a:stretch/>
        </p:blipFill>
        <p:spPr>
          <a:xfrm>
            <a:off x="2889799" y="836712"/>
            <a:ext cx="3878502" cy="202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433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75656" y="692696"/>
            <a:ext cx="612068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916832"/>
            <a:ext cx="7344816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7584" y="20608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Анкетирование родителей «Родной мой край – мы любим и знаем»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3212976"/>
            <a:ext cx="7488832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71600" y="3212976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 Консультации: «Роль семьи в ознакомлении детей с родным городом»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dirty="0" smtClean="0"/>
              <a:t> Консультация стендовая: «Значение произведений художественной литературы в нравственно-патриотическом воспитании»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5013176"/>
            <a:ext cx="7632848" cy="12024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71600" y="508518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Папка-передвижка: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259632" y="620688"/>
            <a:ext cx="6768752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промежуточной диагностики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3746276"/>
              </p:ext>
            </p:extLst>
          </p:nvPr>
        </p:nvGraphicFramePr>
        <p:xfrm>
          <a:off x="1547664" y="2177480"/>
          <a:ext cx="6120681" cy="2862009"/>
        </p:xfrm>
        <a:graphic>
          <a:graphicData uri="http://schemas.openxmlformats.org/drawingml/2006/table">
            <a:tbl>
              <a:tblPr/>
              <a:tblGrid>
                <a:gridCol w="22270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7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5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4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Уровни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Проценты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9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9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6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9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60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31%</a:t>
                      </a:r>
                      <a:endParaRPr lang="ru-RU" sz="1600" dirty="0">
                        <a:solidFill>
                          <a:schemeClr val="accent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692696"/>
            <a:ext cx="6912768" cy="12024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работы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27" b="13727"/>
          <a:stretch/>
        </p:blipFill>
        <p:spPr>
          <a:xfrm>
            <a:off x="1259632" y="2170116"/>
            <a:ext cx="6972267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124744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C:\Users\ДНС\Desktop\ФОТО ДЛЯ ПРЕЗЕНТ  МНЕМТЕХНИКА\Читаем вмест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060848"/>
            <a:ext cx="5328592" cy="3996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302359"/>
            <a:ext cx="77768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Краеведение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наука изучающая историю, природу, культуру, быт, язык, людей, экономику какой-либо небольшой территории (области, района, города, села, деревни, даже одной улицы или одного района в большом городе)</a:t>
            </a:r>
          </a:p>
          <a:p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Историческое краеведение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область научного исторического познания  (изучает прошлое края, отраженное в памятниках, опирается на закономерностях, принципы и методы исследования исторической науки) и практической деятельности направленных на распространение знаний об историческом  прошлом.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4625658"/>
              </p:ext>
            </p:extLst>
          </p:nvPr>
        </p:nvGraphicFramePr>
        <p:xfrm>
          <a:off x="1619672" y="1482648"/>
          <a:ext cx="6264695" cy="2523744"/>
        </p:xfrm>
        <a:graphic>
          <a:graphicData uri="http://schemas.openxmlformats.org/drawingml/2006/table">
            <a:tbl>
              <a:tblPr/>
              <a:tblGrid>
                <a:gridCol w="2279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94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5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4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Уровни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Проценты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2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Средний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Низкий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76470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первичной диагностики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9731" y="4149080"/>
            <a:ext cx="5184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Диагностическая методика: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М.Ю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Новицкая, С.Ю. Афанасьева, Н.А. Виноградова, Н.В.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Микляева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«Мониторинг патриотического воспитания в детском саду 5-7 лет»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7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6192688" cy="23762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28355"/>
            <a:ext cx="6336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Создать условия для формирования у детей знаний о родном городе, о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остопримечательностях, о прошлом и настоящем г. Иркутска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2963985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Расширить и углубить знания детей о своём </a:t>
            </a:r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родном </a:t>
            </a:r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городе,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истории, достопримечательностях, традициях, символике;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 познавательную активность детей в разных видах деятельности, связную речь, творческое воображение, память, внимание;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Воспитывать любовь к родному городу, интерес к прошлому и настоящему.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4622" y="54868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Краеведческий центр</a:t>
            </a:r>
          </a:p>
          <a:p>
            <a:pPr algn="ctr"/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НС\Desktop\ХОХРЯКОВА НА ФОРУМ 28 января презентация\Новая презентация по макет\ХОХРЯКОВА ПРЕЗЕНТАЦИ на 28 января макет\Хохрякова Фото\фото\Литер цен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902188"/>
            <a:ext cx="2578594" cy="1933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3585" y="4489285"/>
            <a:ext cx="2168195" cy="18646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 descr="C:\Users\ДНС\Desktop\ФОТО ДЛЯ ПРЕЗЕНТ  МНЕМТЕХНИКА\Елене Александровне фото на презентацию макет\IMG_20220204_122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7886" y="1332234"/>
            <a:ext cx="3192355" cy="23942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5385" y="3199009"/>
            <a:ext cx="2226868" cy="1670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15"/>
          <a:stretch/>
        </p:blipFill>
        <p:spPr>
          <a:xfrm>
            <a:off x="5326824" y="1332234"/>
            <a:ext cx="2354481" cy="1594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2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ДНС\Desktop\ФОТО ДЛЯ ПРЕЗЕНТ  МНЕМТЕХНИКА\Елене Александровне фото на презентацию макет\IMG_20220124_160722.jpg"/>
          <p:cNvPicPr>
            <a:picLocks noChangeAspect="1" noChangeArrowheads="1"/>
          </p:cNvPicPr>
          <p:nvPr/>
        </p:nvPicPr>
        <p:blipFill rotWithShape="1">
          <a:blip r:embed="rId3" cstate="print"/>
          <a:srcRect l="2098" r="-2098" b="21678"/>
          <a:stretch/>
        </p:blipFill>
        <p:spPr bwMode="auto">
          <a:xfrm>
            <a:off x="3873490" y="1725680"/>
            <a:ext cx="3989307" cy="2343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71600" y="451063"/>
            <a:ext cx="6840760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ДНС\Desktop\ФОТО ДЛЯ ПРЕЗЕНТ  МНЕМТЕХНИКА\Елене Александровне фото на презентацию макет\IMG_20220206_1427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577" y="2276872"/>
            <a:ext cx="2515933" cy="3354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547664" y="458553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К а р т о т е к а</a:t>
            </a:r>
            <a:endParaRPr lang="ru-RU" sz="4800" dirty="0">
              <a:ln>
                <a:solidFill>
                  <a:schemeClr val="accent2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ДНС\Desktop\СУТЯГИНА ЗАНЯТИЕ  фото\МАКЕТЫ ОСТРОГ\IMG_20220114_094021.jpg"/>
          <p:cNvPicPr>
            <a:picLocks noChangeAspect="1" noChangeArrowheads="1"/>
          </p:cNvPicPr>
          <p:nvPr/>
        </p:nvPicPr>
        <p:blipFill rotWithShape="1">
          <a:blip r:embed="rId5" cstate="print"/>
          <a:srcRect b="25664"/>
          <a:stretch/>
        </p:blipFill>
        <p:spPr bwMode="auto">
          <a:xfrm>
            <a:off x="4644394" y="4180023"/>
            <a:ext cx="3867713" cy="215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НС\Desktop\ФОТО ДЛЯ ПРЕЗЕНТ  МНЕМТЕХНИКА\20220127_174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268760"/>
            <a:ext cx="3336371" cy="25022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и самостоятельная деятельность 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ДНС\Desktop\ФОТО ДЛЯ ПРЕЗЕНТ  МНЕМТЕХНИКА\Хохрякова Фото\фото\IMG_20220114_092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340768"/>
            <a:ext cx="3312368" cy="2484276"/>
          </a:xfrm>
          <a:prstGeom prst="rect">
            <a:avLst/>
          </a:prstGeom>
          <a:noFill/>
        </p:spPr>
      </p:pic>
      <p:pic>
        <p:nvPicPr>
          <p:cNvPr id="5" name="Picture 2" descr="C:\Users\ДНС\Desktop\ФОТО ДЛЯ ПРЕЗЕНТ  МНЕМТЕХНИКА\IMG_20220121_101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041068"/>
            <a:ext cx="3240360" cy="2430270"/>
          </a:xfrm>
          <a:prstGeom prst="rect">
            <a:avLst/>
          </a:prstGeom>
          <a:noFill/>
        </p:spPr>
      </p:pic>
      <p:pic>
        <p:nvPicPr>
          <p:cNvPr id="6" name="Picture 2" descr="C:\Users\ДНС\Desktop\ФОТО ДЛЯ ПРЕЗЕНТ  МНЕМТЕХНИКА\20220127_1741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041068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0a6e/00030425-48d982ff/hello_html_m57a4d5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НС\Desktop\ФОТО ДЛЯ ПРЕЗЕНТ  МНЕМТЕХНИКА\Елене Александровне фото на презентацию макет\IMG_20220204_111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475" y="3237538"/>
            <a:ext cx="2321838" cy="309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ДНС\Desktop\ФОТО ДЛЯ ПРЕЗЕНТ  МНЕМТЕХНИКА\Елене Александровне фото на презентацию макет\IMG_20220204_11173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505" y="3271182"/>
            <a:ext cx="2296605" cy="30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ДНС\Desktop\ФОТО ДЛЯ ПРЕЗЕНТ  МНЕМТЕХНИКА\Елене Александровне фото на презентацию макет\IMG_20220204_105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1847" y="674694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C:\Users\ДНС\Desktop\ФОТО ДЛЯ ПРЕЗЕНТ  МНЕМТЕХНИКА\Елене Александровне фото на презентацию макет\фото\IMG_20220118_1647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620688"/>
            <a:ext cx="3240361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443</Words>
  <Application>Microsoft Office PowerPoint</Application>
  <PresentationFormat>Экран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170</cp:revision>
  <dcterms:created xsi:type="dcterms:W3CDTF">2022-02-01T03:57:22Z</dcterms:created>
  <dcterms:modified xsi:type="dcterms:W3CDTF">2022-02-27T08:04:18Z</dcterms:modified>
</cp:coreProperties>
</file>