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76" r:id="rId4"/>
    <p:sldId id="277" r:id="rId5"/>
    <p:sldId id="260" r:id="rId6"/>
    <p:sldId id="261" r:id="rId7"/>
    <p:sldId id="263" r:id="rId8"/>
    <p:sldId id="264" r:id="rId9"/>
    <p:sldId id="265" r:id="rId10"/>
    <p:sldId id="266" r:id="rId11"/>
    <p:sldId id="278" r:id="rId12"/>
    <p:sldId id="268" r:id="rId13"/>
    <p:sldId id="272" r:id="rId14"/>
    <p:sldId id="269" r:id="rId15"/>
    <p:sldId id="274" r:id="rId16"/>
    <p:sldId id="271" r:id="rId17"/>
    <p:sldId id="28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73" d="100"/>
          <a:sy n="73" d="100"/>
        </p:scale>
        <p:origin x="19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D59A-ABCB-48CD-B719-955D1B346BF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1631-E102-4800-A8E6-5E04A3011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1631-E102-4800-A8E6-5E04A30117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1412776"/>
            <a:ext cx="7560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ВЛИЯНИЕ СЕМЕЙНОГО МИКРОКЛИМАТА </a:t>
            </a:r>
          </a:p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ФОРМИРОВАНИЕ ЛИЧНОСТИ ДОШКОЛЬНИКА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дошкольное образовательное учреждение г. Иркутска детский сад №132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8943" y="5517232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 Иркутск, 2022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797152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Составила: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Хохрякова Т.П.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04664"/>
            <a:ext cx="6109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«У жирафа пятна, пятна…»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НС\Desktop\ВСЕ МОИ ПРЕЗЕНТАЦИ\Презентация Байкальские чтения 19 февраля\Фото на Байкальские чтения\форме физ у жирава  дети руки на уш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816757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– тренинг «Бабочка»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ДНС\Desktop\ВСЕ МОИ ПРЕЗЕНТАЦИ\Презентация Байкальские чтения 19 февраля\Фото на Байкальские чтения\Новая папка\летают 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42746"/>
            <a:ext cx="6888766" cy="516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ВСЕ МОИ ПРЕЗЕНТАЦИ\Презентация Байкальские чтения 19 февраля\Фото на Байкальские чтения\Новая папка\сидят около цве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477340" cy="5608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1200329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детей управлять своими чувствами и эмоциями – еще один шаг к воспитанию у них уверенности в себе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ВСЕ МОИ ПРЕЗЕНТАЦИ\Презентация Байкальские чтения 19 февраля\Фото на Байкальские чтения\IMG_20220214_10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Релаксация « У тихого озера»</a:t>
            </a:r>
            <a:endParaRPr lang="ru-RU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C:\Users\ДНС\Desktop\ВСЕ МОИ ПРЕЗЕНТАЦИ\Презентация Байкальские чтения 19 февраля\Фото на Байкальские чтения\Лежат релакс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4006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НС\Desktop\ВСЕ МОИ ПРЕЗЕНТАЦИ\Презентация Байкальские чтения 19 февраля\Фото на Байкальские чтения\Новая папка\дети стоят в к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690" y="2852936"/>
            <a:ext cx="5088565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064896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только забота, ласка, любовь, понимание и внимание родителей, воспитателей и окружающих, сделают красивыми души каждого ребёнка, ведь благодаря детям – хочется жить!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ФОТО ДЛЯ ПРЕЗЕНТ  МНЕМТЕХНИКА\Хохрякова Фото\фото\IMG_20211214_094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2697764" cy="3597019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ДНС\Desktop\ВСЕ МОИ ПРЕЗЕНТАЦИ\Презентация Байкальские чтения 19 февраля\Фото на Байкальские чтения\IMG_20211117_122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3108854" cy="233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ДНС\Desktop\ВСЕ МОИ ПРЕЗЕНТАЦИ\Презентация Байкальские чтения 19 февраля\Фото на Байкальские чтения\IMG_20211224_103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16966"/>
            <a:ext cx="2733768" cy="3645024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НС\Desktop\ВСЕ МОИ ПРЕЗЕНТАЦИ\Презентация Байкальские чтения 19 февраля\Фото на Байкальские чтения\Новая папка\IMG_20220214_102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360707" cy="4770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561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ДНС\Desktop\ВСЕ МОИ ПРЕЗЕНТАЦИ\Презентация Байкальские чтения 19 февраля\Фото на Байкальские чтения\Новая папка\IMG_20220214_12214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79558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Процесс воспитания – это непрерывная работа сердца, разума и воли родителей и воспитателей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ДНС\Desktop\ВСЕ МОИ ПРЕЗЕНТАЦИ\Презентация Байкальские чтения 19 февраля\Фото на Байкальские чтения\IMG_20211124_094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5976664" cy="4482498"/>
          </a:xfrm>
          <a:prstGeom prst="ellipse">
            <a:avLst/>
          </a:prstGeom>
          <a:ln w="190500" cap="rnd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971600" y="620688"/>
            <a:ext cx="7200800" cy="16561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836712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создание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духовного, физического нравственного развития личности ребёнка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99695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Создать общий положительный эмоциональный комфорт в группе;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Формировать доброжелательные отношения между детьми и взрослыми;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Воспитывать дружеские взаимоотношения между детьми, привычку сообща играть, трудиться, заниматься;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ВСЕ МОИ ПРЕЗЕНТАЦИ\Презентация Байкальские чтения 19 февраля\Фото на Байкальские чтения\IMG_20211022_10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140968"/>
            <a:ext cx="3744415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ДНС\Desktop\ВСЕ МОИ ПРЕЗЕНТАЦИ\Презентация Байкальские чтения 19 февраля\Фото на Байкальские чтения\Волшебный клубо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3840426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467544" y="188640"/>
            <a:ext cx="7992888" cy="2304256"/>
          </a:xfrm>
          <a:prstGeom prst="homePlat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32656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Утренний сбор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форма организации совместной деятельности с детьми, с целью создания общего положительного эмоционального фона, формирования доброжелательных отношений между детьми и взрослыми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Приветствие  «Цепочка»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НС\Desktop\ВСЕ МОИ ПРЕЗЕНТАЦИ\Презентация Байкальские чтения 19 февраля\Фото на Байкальские чтения\Новая папка\здор 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24468" cy="3168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НС\Desktop\ВСЕ МОИ ПРЕЗЕНТАЦИ\Презентация Байкальские чтения 19 февраля\Фото на Байкальские чтения\Новая папка\при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Приветствие  «Клубочек доброты»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C:\Users\ДНС\Desktop\ВСЕ МОИ ПРЕЗЕНТАЦИ\Презентация Байкальские чтения 19 февраля\Фото на Байкальские чтения\Новая папка\IMG_20220214_10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83" y="1259378"/>
            <a:ext cx="6781261" cy="5085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Игра – упражнение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«Настроение в кармашке»</a:t>
            </a:r>
          </a:p>
        </p:txBody>
      </p:sp>
      <p:pic>
        <p:nvPicPr>
          <p:cNvPr id="1026" name="Picture 2" descr="C:\Users\ДНС\Desktop\ВСЕ МОИ ПРЕЗЕНТАЦИ\Презентация Байкальские чтения 19 февраля\Фото на Байкальские чтения\Новая папка\IMG_20220214_12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53444"/>
            <a:ext cx="5904656" cy="4428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ВСЕ МОИ ПРЕЗЕНТАЦИ\Презентация Байкальские чтения 19 февраля\Фото на Байкальские чтения\Новая папка\IMG_20220214_12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864762" cy="5148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187624" y="62068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Ритмическая гимнастика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НС\Desktop\ВСЕ МОИ ПРЕЗЕНТАЦИ\Презентация Байкальские чтения 19 февраля\Фото на Байкальские чтения\в форме руки на локтях .У жир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876256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381</TotalTime>
  <Words>207</Words>
  <Application>Microsoft Office PowerPoint</Application>
  <PresentationFormat>Экран (4:3)</PresentationFormat>
  <Paragraphs>26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пк4</cp:lastModifiedBy>
  <cp:revision>77</cp:revision>
  <dcterms:created xsi:type="dcterms:W3CDTF">2017-03-26T04:28:46Z</dcterms:created>
  <dcterms:modified xsi:type="dcterms:W3CDTF">2022-02-15T06:34:52Z</dcterms:modified>
</cp:coreProperties>
</file>