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98" r:id="rId2"/>
    <p:sldId id="341" r:id="rId3"/>
    <p:sldId id="344" r:id="rId4"/>
    <p:sldId id="342" r:id="rId5"/>
    <p:sldId id="350" r:id="rId6"/>
    <p:sldId id="343" r:id="rId7"/>
    <p:sldId id="349" r:id="rId8"/>
    <p:sldId id="347" r:id="rId9"/>
    <p:sldId id="340" r:id="rId10"/>
    <p:sldId id="365" r:id="rId11"/>
    <p:sldId id="345" r:id="rId12"/>
    <p:sldId id="351" r:id="rId13"/>
    <p:sldId id="366" r:id="rId14"/>
    <p:sldId id="352" r:id="rId15"/>
    <p:sldId id="346" r:id="rId16"/>
    <p:sldId id="353" r:id="rId17"/>
    <p:sldId id="354" r:id="rId18"/>
    <p:sldId id="355" r:id="rId19"/>
    <p:sldId id="356" r:id="rId20"/>
    <p:sldId id="367" r:id="rId21"/>
    <p:sldId id="357" r:id="rId22"/>
    <p:sldId id="358" r:id="rId23"/>
    <p:sldId id="361" r:id="rId24"/>
    <p:sldId id="3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4" autoAdjust="0"/>
    <p:restoredTop sz="86370" autoAdjust="0"/>
  </p:normalViewPr>
  <p:slideViewPr>
    <p:cSldViewPr>
      <p:cViewPr varScale="1">
        <p:scale>
          <a:sx n="66" d="100"/>
          <a:sy n="66" d="100"/>
        </p:scale>
        <p:origin x="24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D5CA0-8887-4A87-84DC-5AF587771033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67888-579A-4828-9F58-33EDA8897D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67888-579A-4828-9F58-33EDA8897D10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67888-579A-4828-9F58-33EDA8897D10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75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476672"/>
            <a:ext cx="7344816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образование города Иркутска детский сад №132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«Использование макетов-моделей в патриотическом воспитании детей старшего дошкольного возраста с тяжелым нарушением речи через знакомство с родным городом»</a:t>
            </a:r>
          </a:p>
          <a:p>
            <a:pPr algn="ctr"/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Составили: воспитатели</a:t>
            </a:r>
          </a:p>
          <a:p>
            <a:pPr algn="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Хохрякова Т.П.</a:t>
            </a:r>
          </a:p>
          <a:p>
            <a:pPr algn="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Сутягина Г.В.</a:t>
            </a:r>
          </a:p>
          <a:p>
            <a:pPr algn="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E-mail:sad132irk@yandex.ru</a:t>
            </a:r>
          </a:p>
          <a:p>
            <a:pPr algn="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Сайт.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rused.ru/.irk-mibou132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Иркутск 2022 г.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414908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НС\Desktop\Форум  о макете Хохрякова\Irkutskaya-slob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4036554" cy="271423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ФОТО ДЛЯ ПРЕЗЕНТ  МНЕМТЕХНИКА\20220127_173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92896"/>
            <a:ext cx="3672408" cy="2754306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1027" name="Picture 3" descr="C:\Users\ДНС\Desktop\ФОТО ДЛЯ ПРЕЗЕНТ  МНЕМТЕХНИКА\20220127_174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65513"/>
            <a:ext cx="3600400" cy="2700299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11560" y="476672"/>
            <a:ext cx="6984776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9" y="548680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историей возникновения города. Рассматривание иллюстраций альбомов  «Иркутский острог»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0466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детей</a:t>
            </a:r>
          </a:p>
        </p:txBody>
      </p:sp>
      <p:pic>
        <p:nvPicPr>
          <p:cNvPr id="1027" name="Picture 3" descr="C:\Users\ДНС\Desktop\ФОТО ДЛЯ ПРЕЗЕНТ  МНЕМТЕХНИКА\Елене Александровне фото на презентацию макет\фото\Конструированиеелок для мак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5" y="1124744"/>
            <a:ext cx="3072341" cy="230425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1028" name="Picture 4" descr="C:\Users\ДНС\Desktop\ФОТО ДЛЯ ПРЕЗЕНТ  МНЕМТЕХНИКА\IMG_20220121_09384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6160" y="4150704"/>
            <a:ext cx="3166188" cy="2374641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2050" name="Picture 2" descr="C:\Users\ДНС\Desktop\ФОТО ДЛЯ ПРЕЗЕНТ  МНЕМТЕХНИКА\Елене Александровне фото на презентацию макет\фото\Игра дет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0" y="4149081"/>
            <a:ext cx="3168353" cy="2376264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0" y="1140362"/>
            <a:ext cx="3072342" cy="2304256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4076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ДНС\Desktop\ФОТО ДЛЯ ПРЕЗЕНТ  МНЕМТЕХНИКА\IMG_20220124_161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012160" cy="4509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260648"/>
            <a:ext cx="7416824" cy="13464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5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04664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совместного творческого  труда .</a:t>
            </a:r>
          </a:p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«Иркутский острог»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6264696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2068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 дидактические игры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Блок-схема: задержка 6"/>
          <p:cNvSpPr/>
          <p:nvPr/>
        </p:nvSpPr>
        <p:spPr>
          <a:xfrm>
            <a:off x="6804248" y="476672"/>
            <a:ext cx="756664" cy="100811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3568" y="2420888"/>
            <a:ext cx="6912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«Попади в острог»</a:t>
            </a:r>
          </a:p>
          <a:p>
            <a:pPr>
              <a:buFont typeface="Wingdings" pitchFamily="2" charset="2"/>
              <a:buChar char="v"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«Поймай рыбку»</a:t>
            </a:r>
          </a:p>
          <a:p>
            <a:pPr>
              <a:buFont typeface="Wingdings" pitchFamily="2" charset="2"/>
              <a:buChar char="v"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«Кто что делает?»</a:t>
            </a:r>
          </a:p>
          <a:p>
            <a:pPr>
              <a:buFont typeface="Wingdings" pitchFamily="2" charset="2"/>
              <a:buChar char="v"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 Собери картинку Острог»</a:t>
            </a:r>
          </a:p>
          <a:p>
            <a:pPr>
              <a:buFont typeface="Wingdings" pitchFamily="2" charset="2"/>
              <a:buChar char="v"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«Игра-лото . История нашего города»</a:t>
            </a:r>
          </a:p>
          <a:p>
            <a:pPr>
              <a:buFont typeface="Wingdings" pitchFamily="2" charset="2"/>
              <a:buChar char="v"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«Собери сторожевую башню»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НС\Desktop\ФОТО ДЛЯ ПРЕЗЕНТ  МНЕМТЕХНИКА\IMG_20220124_160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05064"/>
            <a:ext cx="3504390" cy="2628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ДНС\Desktop\ФОТО ДЛЯ ПРЕЗЕНТ  МНЕМТЕХНИКА\Елене Александровне фото на презентацию макет\фото\острог игра сд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ДНС\Desktop\ФОТО ДЛЯ ПРЕЗЕНТ  МНЕМТЕХНИКА\Елене Александровне фото на презентацию макет\фото\Игра 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84784"/>
            <a:ext cx="3024336" cy="2268252"/>
          </a:xfrm>
          <a:prstGeom prst="rect">
            <a:avLst/>
          </a:prstGeom>
          <a:noFill/>
        </p:spPr>
      </p:pic>
      <p:pic>
        <p:nvPicPr>
          <p:cNvPr id="1026" name="Picture 2" descr="C:\Users\ДНС\Desktop\ФОТО ДЛЯ ПРЕЗЕНТ  МНЕМТЕХНИКА\IMG_20220119_102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556792"/>
            <a:ext cx="2952328" cy="22142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260648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 детей с макетом «Иркутский острог»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924944"/>
            <a:ext cx="4361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pPr marL="342900" indent="-342900"/>
            <a:endParaRPr lang="ru-RU" dirty="0"/>
          </a:p>
          <a:p>
            <a:pPr marL="342900" indent="-342900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1043608" y="404664"/>
            <a:ext cx="6624736" cy="18002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ИГР С МАКЕТОМ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2636912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игр с макетом, помог закрепить знания об истории создания Иркутского острога. Дети узнали, что такое острог, заем он был нужен в Сибири, узнали, какими ремеслами занимались люди в то время, что основателями Иркутского острога были русские казаки во главе с сыном боярским Яковом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Похабовым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познакомились с памятником первопроходцам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Иркутск старинный (18 – 19 век)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332656"/>
            <a:ext cx="684076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 descr="C:\Users\ДНС\Desktop\ФОТО ДЛЯ ПРЕЗЕНТ  МНЕМТЕХНИКА\IMG_20220121_102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3484" y="1391979"/>
            <a:ext cx="3235424" cy="2426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ДНС\Desktop\ФОТО ДЛЯ ПРЕЗЕНТ  МНЕМТЕХНИКА\20220127_173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3203848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81382"/>
            <a:ext cx="3235424" cy="242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НС\Desktop\ФОТО ДЛЯ ПРЕЗЕНТ  МНЕМТЕХНИКА\IMG_20220119_075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8421" y="1488799"/>
            <a:ext cx="1949883" cy="259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ДНС\Desktop\ФОТО ДЛЯ ПРЕЗЕНТ  МНЕМТЕХНИКА\Елене Александровне фото на презентацию макет\фото\20220127_174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92796"/>
            <a:ext cx="3039008" cy="227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ДНС\Desktop\ФОТО ДЛЯ ПРЕЗЕНТ  МНЕМТЕХНИКА\20220127_173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847" y="4052944"/>
            <a:ext cx="3183024" cy="2387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657562"/>
            <a:ext cx="471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гербами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29562" y="332656"/>
            <a:ext cx="5238582" cy="115212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15" y="4264209"/>
            <a:ext cx="2747637" cy="206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88AD80-F697-49FE-A90E-0F2AE2AB82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115" y="4416609"/>
            <a:ext cx="2747637" cy="206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ркутский областной краеведческий музей, вход.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870176" cy="224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асштабный текущий и капитальный ремонт завершается в Иркутском академическ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205172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mg-fotki.yandex.ru/get/5628/45111018.23/0_7f506_229e1640_XX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474268" cy="305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ыставочный зал &amp;quot;Спасская церковь&amp;quot; в городе &amp;quot;Иркутск&amp;quot; 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41987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71600" y="26064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 города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НС\Desktop\ФОТО ДЛЯ ПРЕЗЕНТ  МНЕМТЕХНИКА\20220127_174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020" y="485292"/>
            <a:ext cx="7477339" cy="5608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ld.travel123.ru/wp-content/uploads/Russia/Baikal/Shumak-active/russia-irkutsk-1180x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739914"/>
            <a:ext cx="4392488" cy="2929567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малая , Родина – Иркутск!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6120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 моем сердце уголок найдется,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Для тебя, любимый край родной.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Ведь не зря ты малой родиной зовешься,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Ты в душе  всегда, всегда со мной!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4509120"/>
            <a:ext cx="184731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4509120"/>
            <a:ext cx="1847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11560" y="476672"/>
            <a:ext cx="7128792" cy="144016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НС\Desktop\ФОТО ДЛЯ ПРЕЗЕНТ  МНЕМТЕХНИКА\IMG_20220124_161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2987823" cy="2240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ДНС\Desktop\ФОТО ДЛЯ ПРЕЗЕНТ  МНЕМТЕХНИКА\Елене Александровне фото на презентацию макет\IMG_20220126_160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149080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ДНС\Desktop\ФОТО ДЛЯ ПРЕЗЕНТ  МНЕМТЕХНИКА\Елене Александровне фото на презентацию макет\фото\IMG_20220119_08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90872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«Старинный Иркутс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ФОТО ДЛЯ ПРЕЗЕНТ  МНЕМТЕХНИКА\Елене Александровне фото на презентацию макет\IMG_20220126_155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2736304" cy="2052228"/>
          </a:xfrm>
          <a:prstGeom prst="rect">
            <a:avLst/>
          </a:prstGeom>
          <a:noFill/>
        </p:spPr>
      </p:pic>
      <p:pic>
        <p:nvPicPr>
          <p:cNvPr id="1027" name="Picture 3" descr="C:\Users\ДНС\Desktop\ФОТО ДЛЯ ПРЕЗЕНТ  МНЕМТЕХНИКА\Елене Александровне фото на презентацию макет\IMG_20220126_154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933056"/>
            <a:ext cx="3491879" cy="2618909"/>
          </a:xfrm>
          <a:prstGeom prst="rect">
            <a:avLst/>
          </a:prstGeom>
          <a:noFill/>
        </p:spPr>
      </p:pic>
      <p:pic>
        <p:nvPicPr>
          <p:cNvPr id="1028" name="Picture 4" descr="C:\Users\ДНС\Desktop\ФОТО ДЛЯ ПРЕЗЕНТ  МНЕМТЕХНИКА\Елене Александровне фото на презентацию макет\IMG_20220126_155313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05064"/>
            <a:ext cx="2939818" cy="220486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260648"/>
            <a:ext cx="676875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Дидактические игры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с макетом «Проведи туриста по улицам Иркутска»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Д/и «Назови и расскажи»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Д/и»Собери картинку»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Картинки на кубиках «Город»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Д/и «Найди и собери  символ города»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1560" y="476672"/>
            <a:ext cx="6408712" cy="936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988840"/>
            <a:ext cx="655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 «Определение их отношения к патриотическому воспитанию».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Консультации: «Роль семьи в патриотическом воспитании ребёнка»,  «Значение произведений литературы в патриотическом воспитании».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Экскурсии выходного дня: Посещение достопримечательностей города»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Привлечение к обогащению развивающей  предметно- пространственной среды.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Оформление наглядной информации (стенды, папки-передвижки) « Я люблю свой город»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Индивидуальные и групповые беседы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3588" y="332656"/>
            <a:ext cx="673274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заметили, что использование макетов по тематическим темам, позволило детям закрепить знания  об истории Иркутска, узнавать достопримечательности Иркутска, традиции народа и символику города. Значительно обогатился словарный запас, улучшилась связная речь.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желанием дополняют макеты, используя разные виды продуктивной деятельности, учатся взаимодействовать друг с другом, придумывают новые сюжеты. Развивается познавательный интерес к прошлому и будущему своего города, бережное отношение к памятникам прошлого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Воспитывается любовь и гордость за свой неповторимый город, за людей оставившим нам творения прекрасного, к людям труда.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НС\Desktop\ФОТО ДЛЯ ПРЕЗЕНТ  МНЕМТЕХНИКА\IMG_20211124_10245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4155926" cy="554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47667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 А С И Б О 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74168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«Любовь к родному краю, родной культуре,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Родной речи начинается с малого – с любви к своей семье, к своему жилищу, к своему детскому саду. Постоянно расширяясь, эта любовь переходит к родной стране, к её истории, прошлому и настоящему ко всему человечеству»</a:t>
            </a:r>
          </a:p>
        </p:txBody>
      </p:sp>
      <p:pic>
        <p:nvPicPr>
          <p:cNvPr id="1026" name="Picture 2" descr="C:\Users\ДНС\Desktop\ФОТО ДЛЯ ПРЕЗЕНТ  МНЕМТЕХНИКА\дети читаю скорогово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12976"/>
            <a:ext cx="2592288" cy="345638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2" descr="C:\Users\ДНС\Desktop\Все фото\фото группы на печать\20180606_102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53" y="3717032"/>
            <a:ext cx="4480497" cy="252028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ФОТО ДЛЯ ПРЕЗЕНТ  МНЕМТЕХНИКА\Читаем вмест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89040"/>
            <a:ext cx="3707903" cy="278092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2" descr="C:\Users\ДНС\Desktop\ФОТО ДЛЯ ПРЕЗЕНТ  МНЕМТЕХНИКА\IMG_20211214_094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2031690" cy="270892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71800" y="8367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40466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детей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9592" y="332656"/>
            <a:ext cx="684076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Деятельность детей</a:t>
            </a:r>
          </a:p>
        </p:txBody>
      </p:sp>
      <p:pic>
        <p:nvPicPr>
          <p:cNvPr id="2" name="Picture 2" descr="C:\Users\ДНС\Desktop\ХОХРЯКОВА НА ФОРУМ 28 января презентация\Новая презентация по макет\ХОХРЯКОВА ПРЕЗЕНТАЦИ на 28 января макет\Хохрякова Фото\фото\IMG_20220119_101319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2544282" cy="190821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2" descr="C:\Users\ДНС\Desktop\ХОХРЯКОВА НА ФОРУМ 28 января презентация\Новая презентация по макет\ХОХРЯКОВА ПРЕЗЕНТАЦИ на 28 января макет\Хохрякова Фото\фото\IMG_20220118_164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87207"/>
            <a:ext cx="2586654" cy="193999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611560" y="260648"/>
            <a:ext cx="7200800" cy="1852784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МАКЕТЫ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модели представляющие сбой уменьшенные объекты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611560" y="2924944"/>
            <a:ext cx="7344816" cy="2952328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Макетирование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творческая конструктивная деятельность детей, создание специального игрового пространства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68761"/>
            <a:ext cx="67687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напольные – они имеют более крупные конструктивные объемы.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настольные –размер ограничен размером стола или его части.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подиумные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(на специальных подставках – подиумах).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настенные,  в виде объемных предметных картин с передним предметным планом, а задней картина.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47667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макетов</a:t>
            </a:r>
          </a:p>
        </p:txBody>
      </p:sp>
      <p:pic>
        <p:nvPicPr>
          <p:cNvPr id="1026" name="Picture 2" descr="C:\Users\ДНС\Desktop\ХОХРЯКОВА НА ФОРУМ 28 января презентация\Новая презентация по макет\ХОХРЯКОВА ПРЕЗЕНТАЦИ на 28 января макет\Елене Александровне фото на презентацию макет\фото\Основа ма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293096"/>
            <a:ext cx="2808312" cy="2106234"/>
          </a:xfrm>
          <a:prstGeom prst="rect">
            <a:avLst/>
          </a:prstGeom>
          <a:noFill/>
        </p:spPr>
      </p:pic>
      <p:pic>
        <p:nvPicPr>
          <p:cNvPr id="7" name="Picture 2" descr="C:\Users\ДНС\Desktop\ХОХРЯКОВА НА ФОРУМ 28 января презентация\Новая презентация по макет\ХОХРЯКОВА ПРЕЗЕНТАЦИ на 28 января макет\Елене Александровне фото на презентацию макет\фото\IMG_20220119_101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2915816" cy="2186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7544" y="404664"/>
            <a:ext cx="7344816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476672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создание условий с использованием макетов – моделей в патриотическом воспитании детей через знакомство с родным городом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2420888"/>
            <a:ext cx="73448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Дать детям знания об Иркутске, истории, достопримечательностях, традициях, символике.</a:t>
            </a:r>
          </a:p>
          <a:p>
            <a:pPr>
              <a:buFont typeface="Wingdings" pitchFamily="2" charset="2"/>
              <a:buChar char="§"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познавательную речевую активность детей в разных видах деятельности, развивать творческое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воображение, память, внимание.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любовь к родному городу, интерес к прошлому и настоящему 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3284984"/>
          <a:ext cx="6984776" cy="2520280"/>
        </p:xfrm>
        <a:graphic>
          <a:graphicData uri="http://schemas.openxmlformats.org/drawingml/2006/table">
            <a:tbl>
              <a:tblPr/>
              <a:tblGrid>
                <a:gridCol w="181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8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Уровни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Количество детей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Проценты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75%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76672"/>
            <a:ext cx="7416824" cy="21602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76672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первичной диагностики по развитию патриотических  чувств у детей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126876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7667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Литературный центр</a:t>
            </a:r>
          </a:p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(Книжный уголок)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476672"/>
            <a:ext cx="7200800" cy="1251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НС\Desktop\ХОХРЯКОВА НА ФОРУМ 28 января презентация\Новая презентация по макет\ХОХРЯКОВА ПРЕЗЕНТАЦИ на 28 января макет\Хохрякова Фото\фото\Литер цен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49080"/>
            <a:ext cx="2880322" cy="216024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</p:pic>
      <p:pic>
        <p:nvPicPr>
          <p:cNvPr id="7" name="Picture 2" descr="C:\Users\ДНС\Desktop\ФОТО ДЛЯ ПРЕЗЕНТ  МНЕМТЕХНИКА\IMG_20220119_103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93096"/>
            <a:ext cx="2688299" cy="201622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1" name="Picture 2" descr="C:\Users\ДНС\Desktop\ФОТО ДЛЯ ПРЕЗЕНТ  МНЕМТЕХНИКА\IMG_20220119_0745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988840"/>
            <a:ext cx="2736304" cy="2052229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696</Words>
  <Application>Microsoft Office PowerPoint</Application>
  <PresentationFormat>Экран (4:3)</PresentationFormat>
  <Paragraphs>106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пк4</cp:lastModifiedBy>
  <cp:revision>171</cp:revision>
  <dcterms:created xsi:type="dcterms:W3CDTF">2019-04-06T07:21:58Z</dcterms:created>
  <dcterms:modified xsi:type="dcterms:W3CDTF">2022-01-28T09:48:06Z</dcterms:modified>
</cp:coreProperties>
</file>