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693400" cy="7556500"/>
  <p:notesSz cx="10693400" cy="7556500"/>
  <p:embeddedFontLst>
    <p:embeddedFont>
      <p:font typeface="SimSun" panose="02010600030101010101" pitchFamily="2" charset="-122"/>
      <p:regular r:id="rId18"/>
    </p:embeddedFont>
    <p:embeddedFont>
      <p:font typeface="Arial Narrow" panose="020B0606020202030204" pitchFamily="34" charset="0"/>
      <p:regular r:id="rId19"/>
      <p:bold r:id="rId20"/>
      <p:italic r:id="rId21"/>
      <p:boldItalic r:id="rId22"/>
    </p:embeddedFont>
    <p:embeddedFont>
      <p:font typeface="Book Antiqua" panose="02040602050305030304" pitchFamily="18" charset="0"/>
      <p:regular r:id="rId23"/>
      <p:bold r:id="rId24"/>
      <p:italic r:id="rId25"/>
      <p:boldItalic r:id="rId26"/>
    </p:embeddedFont>
    <p:embeddedFont>
      <p:font typeface="Franklin Gothic Demi Cond" panose="020B0706030402020204" pitchFamily="34" charset="0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32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0" i="0">
                <a:solidFill>
                  <a:srgbClr val="1B1716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0" i="0">
                <a:solidFill>
                  <a:srgbClr val="1B1716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21500" y="1840034"/>
            <a:ext cx="4476115" cy="4641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0" i="0">
                <a:solidFill>
                  <a:srgbClr val="1B1716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7063" y="813897"/>
            <a:ext cx="9519273" cy="224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0" i="0">
                <a:solidFill>
                  <a:srgbClr val="1B1716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5536" y="2854809"/>
            <a:ext cx="9619615" cy="287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d132irk@yandex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12" Type="http://schemas.openxmlformats.org/officeDocument/2006/relationships/image" Target="../media/image46.jp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jpg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500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9ED0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67153" y="1610296"/>
            <a:ext cx="577215" cy="823594"/>
          </a:xfrm>
          <a:custGeom>
            <a:avLst/>
            <a:gdLst/>
            <a:ahLst/>
            <a:cxnLst/>
            <a:rect l="l" t="t" r="r" b="b"/>
            <a:pathLst>
              <a:path w="577215" h="823595">
                <a:moveTo>
                  <a:pt x="104935" y="803872"/>
                </a:moveTo>
                <a:lnTo>
                  <a:pt x="0" y="726434"/>
                </a:lnTo>
                <a:lnTo>
                  <a:pt x="5013" y="544926"/>
                </a:lnTo>
                <a:lnTo>
                  <a:pt x="129033" y="302768"/>
                </a:lnTo>
                <a:lnTo>
                  <a:pt x="274782" y="90833"/>
                </a:lnTo>
                <a:lnTo>
                  <a:pt x="344978" y="0"/>
                </a:lnTo>
                <a:lnTo>
                  <a:pt x="394065" y="104909"/>
                </a:lnTo>
                <a:lnTo>
                  <a:pt x="494642" y="344016"/>
                </a:lnTo>
                <a:lnTo>
                  <a:pt x="576708" y="603857"/>
                </a:lnTo>
                <a:lnTo>
                  <a:pt x="571762" y="731933"/>
                </a:lnTo>
                <a:lnTo>
                  <a:pt x="319189" y="731933"/>
                </a:lnTo>
                <a:lnTo>
                  <a:pt x="287669" y="756600"/>
                </a:lnTo>
                <a:lnTo>
                  <a:pt x="208538" y="797254"/>
                </a:lnTo>
                <a:lnTo>
                  <a:pt x="104935" y="803872"/>
                </a:lnTo>
                <a:close/>
              </a:path>
              <a:path w="577215" h="823595">
                <a:moveTo>
                  <a:pt x="479932" y="822978"/>
                </a:moveTo>
                <a:lnTo>
                  <a:pt x="434713" y="822541"/>
                </a:lnTo>
                <a:lnTo>
                  <a:pt x="393213" y="809472"/>
                </a:lnTo>
                <a:lnTo>
                  <a:pt x="358248" y="787518"/>
                </a:lnTo>
                <a:lnTo>
                  <a:pt x="319189" y="731933"/>
                </a:lnTo>
                <a:lnTo>
                  <a:pt x="571762" y="731933"/>
                </a:lnTo>
                <a:lnTo>
                  <a:pt x="570255" y="770973"/>
                </a:lnTo>
                <a:lnTo>
                  <a:pt x="526051" y="807037"/>
                </a:lnTo>
                <a:lnTo>
                  <a:pt x="479932" y="822978"/>
                </a:lnTo>
                <a:close/>
              </a:path>
            </a:pathLst>
          </a:custGeom>
          <a:solidFill>
            <a:srgbClr val="FFD8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19951" y="-3356"/>
            <a:ext cx="2611755" cy="1452880"/>
            <a:chOff x="604280" y="770737"/>
            <a:chExt cx="2611755" cy="1452880"/>
          </a:xfrm>
        </p:grpSpPr>
        <p:sp>
          <p:nvSpPr>
            <p:cNvPr id="5" name="object 5"/>
            <p:cNvSpPr/>
            <p:nvPr/>
          </p:nvSpPr>
          <p:spPr>
            <a:xfrm>
              <a:off x="604280" y="770737"/>
              <a:ext cx="2611755" cy="1452880"/>
            </a:xfrm>
            <a:custGeom>
              <a:avLst/>
              <a:gdLst/>
              <a:ahLst/>
              <a:cxnLst/>
              <a:rect l="l" t="t" r="r" b="b"/>
              <a:pathLst>
                <a:path w="2611755" h="1452880">
                  <a:moveTo>
                    <a:pt x="1334337" y="1452845"/>
                  </a:moveTo>
                  <a:lnTo>
                    <a:pt x="1290761" y="1451486"/>
                  </a:lnTo>
                  <a:lnTo>
                    <a:pt x="1246724" y="1447480"/>
                  </a:lnTo>
                  <a:lnTo>
                    <a:pt x="1202250" y="1440718"/>
                  </a:lnTo>
                  <a:lnTo>
                    <a:pt x="1157364" y="1431092"/>
                  </a:lnTo>
                  <a:lnTo>
                    <a:pt x="1112088" y="1418495"/>
                  </a:lnTo>
                  <a:lnTo>
                    <a:pt x="1066447" y="1402817"/>
                  </a:lnTo>
                  <a:lnTo>
                    <a:pt x="1020465" y="1383950"/>
                  </a:lnTo>
                  <a:lnTo>
                    <a:pt x="974165" y="1361787"/>
                  </a:lnTo>
                  <a:lnTo>
                    <a:pt x="927571" y="1336218"/>
                  </a:lnTo>
                  <a:lnTo>
                    <a:pt x="880708" y="1307135"/>
                  </a:lnTo>
                  <a:lnTo>
                    <a:pt x="833599" y="1274430"/>
                  </a:lnTo>
                  <a:lnTo>
                    <a:pt x="786267" y="1237996"/>
                  </a:lnTo>
                  <a:lnTo>
                    <a:pt x="745800" y="1204096"/>
                  </a:lnTo>
                  <a:lnTo>
                    <a:pt x="706275" y="1168591"/>
                  </a:lnTo>
                  <a:lnTo>
                    <a:pt x="667687" y="1131566"/>
                  </a:lnTo>
                  <a:lnTo>
                    <a:pt x="630028" y="1093109"/>
                  </a:lnTo>
                  <a:lnTo>
                    <a:pt x="593291" y="1053305"/>
                  </a:lnTo>
                  <a:lnTo>
                    <a:pt x="557471" y="1012242"/>
                  </a:lnTo>
                  <a:lnTo>
                    <a:pt x="522559" y="970006"/>
                  </a:lnTo>
                  <a:lnTo>
                    <a:pt x="488549" y="926684"/>
                  </a:lnTo>
                  <a:lnTo>
                    <a:pt x="455435" y="882363"/>
                  </a:lnTo>
                  <a:lnTo>
                    <a:pt x="423208" y="837129"/>
                  </a:lnTo>
                  <a:lnTo>
                    <a:pt x="391863" y="791068"/>
                  </a:lnTo>
                  <a:lnTo>
                    <a:pt x="361393" y="744268"/>
                  </a:lnTo>
                  <a:lnTo>
                    <a:pt x="331790" y="696816"/>
                  </a:lnTo>
                  <a:lnTo>
                    <a:pt x="303049" y="648797"/>
                  </a:lnTo>
                  <a:lnTo>
                    <a:pt x="275161" y="600298"/>
                  </a:lnTo>
                  <a:lnTo>
                    <a:pt x="248121" y="551407"/>
                  </a:lnTo>
                  <a:lnTo>
                    <a:pt x="221921" y="502210"/>
                  </a:lnTo>
                  <a:lnTo>
                    <a:pt x="196554" y="452793"/>
                  </a:lnTo>
                  <a:lnTo>
                    <a:pt x="172014" y="403243"/>
                  </a:lnTo>
                  <a:lnTo>
                    <a:pt x="148294" y="353647"/>
                  </a:lnTo>
                  <a:lnTo>
                    <a:pt x="125387" y="304092"/>
                  </a:lnTo>
                  <a:lnTo>
                    <a:pt x="103285" y="254664"/>
                  </a:lnTo>
                  <a:lnTo>
                    <a:pt x="81984" y="205449"/>
                  </a:lnTo>
                  <a:lnTo>
                    <a:pt x="61474" y="156535"/>
                  </a:lnTo>
                  <a:lnTo>
                    <a:pt x="41750" y="108008"/>
                  </a:lnTo>
                  <a:lnTo>
                    <a:pt x="22805" y="59955"/>
                  </a:lnTo>
                  <a:lnTo>
                    <a:pt x="4631" y="12463"/>
                  </a:lnTo>
                  <a:lnTo>
                    <a:pt x="0" y="0"/>
                  </a:lnTo>
                  <a:lnTo>
                    <a:pt x="2611334" y="0"/>
                  </a:lnTo>
                  <a:lnTo>
                    <a:pt x="2600952" y="57329"/>
                  </a:lnTo>
                  <a:lnTo>
                    <a:pt x="2590652" y="107419"/>
                  </a:lnTo>
                  <a:lnTo>
                    <a:pt x="2579234" y="157440"/>
                  </a:lnTo>
                  <a:lnTo>
                    <a:pt x="2566669" y="207371"/>
                  </a:lnTo>
                  <a:lnTo>
                    <a:pt x="2552928" y="257193"/>
                  </a:lnTo>
                  <a:lnTo>
                    <a:pt x="2537982" y="306884"/>
                  </a:lnTo>
                  <a:lnTo>
                    <a:pt x="2521801" y="356425"/>
                  </a:lnTo>
                  <a:lnTo>
                    <a:pt x="2504355" y="405795"/>
                  </a:lnTo>
                  <a:lnTo>
                    <a:pt x="2485615" y="454975"/>
                  </a:lnTo>
                  <a:lnTo>
                    <a:pt x="2465553" y="503944"/>
                  </a:lnTo>
                  <a:lnTo>
                    <a:pt x="2444137" y="552681"/>
                  </a:lnTo>
                  <a:lnTo>
                    <a:pt x="2421340" y="601168"/>
                  </a:lnTo>
                  <a:lnTo>
                    <a:pt x="2397131" y="649383"/>
                  </a:lnTo>
                  <a:lnTo>
                    <a:pt x="2371481" y="697306"/>
                  </a:lnTo>
                  <a:lnTo>
                    <a:pt x="2342774" y="746744"/>
                  </a:lnTo>
                  <a:lnTo>
                    <a:pt x="2309074" y="799890"/>
                  </a:lnTo>
                  <a:lnTo>
                    <a:pt x="2270573" y="855878"/>
                  </a:lnTo>
                  <a:lnTo>
                    <a:pt x="2227462" y="913840"/>
                  </a:lnTo>
                  <a:lnTo>
                    <a:pt x="2179932" y="972912"/>
                  </a:lnTo>
                  <a:lnTo>
                    <a:pt x="2154570" y="1002592"/>
                  </a:lnTo>
                  <a:lnTo>
                    <a:pt x="2128174" y="1032225"/>
                  </a:lnTo>
                  <a:lnTo>
                    <a:pt x="2100768" y="1061702"/>
                  </a:lnTo>
                  <a:lnTo>
                    <a:pt x="2072377" y="1090914"/>
                  </a:lnTo>
                  <a:lnTo>
                    <a:pt x="2043025" y="1119754"/>
                  </a:lnTo>
                  <a:lnTo>
                    <a:pt x="2012734" y="1148113"/>
                  </a:lnTo>
                  <a:lnTo>
                    <a:pt x="1981530" y="1175882"/>
                  </a:lnTo>
                  <a:lnTo>
                    <a:pt x="1949436" y="1202954"/>
                  </a:lnTo>
                  <a:lnTo>
                    <a:pt x="1916475" y="1229219"/>
                  </a:lnTo>
                  <a:lnTo>
                    <a:pt x="1882672" y="1254571"/>
                  </a:lnTo>
                  <a:lnTo>
                    <a:pt x="1848050" y="1278900"/>
                  </a:lnTo>
                  <a:lnTo>
                    <a:pt x="1812634" y="1302098"/>
                  </a:lnTo>
                  <a:lnTo>
                    <a:pt x="1776447" y="1324057"/>
                  </a:lnTo>
                  <a:lnTo>
                    <a:pt x="1739513" y="1344669"/>
                  </a:lnTo>
                  <a:lnTo>
                    <a:pt x="1701855" y="1363824"/>
                  </a:lnTo>
                  <a:lnTo>
                    <a:pt x="1663499" y="1381416"/>
                  </a:lnTo>
                  <a:lnTo>
                    <a:pt x="1624467" y="1397335"/>
                  </a:lnTo>
                  <a:lnTo>
                    <a:pt x="1584784" y="1411474"/>
                  </a:lnTo>
                  <a:lnTo>
                    <a:pt x="1544472" y="1423723"/>
                  </a:lnTo>
                  <a:lnTo>
                    <a:pt x="1503558" y="1433975"/>
                  </a:lnTo>
                  <a:lnTo>
                    <a:pt x="1462063" y="1442122"/>
                  </a:lnTo>
                  <a:lnTo>
                    <a:pt x="1420012" y="1448055"/>
                  </a:lnTo>
                  <a:lnTo>
                    <a:pt x="1377429" y="1451665"/>
                  </a:lnTo>
                  <a:lnTo>
                    <a:pt x="1334337" y="1452845"/>
                  </a:lnTo>
                  <a:close/>
                </a:path>
              </a:pathLst>
            </a:custGeom>
            <a:solidFill>
              <a:srgbClr val="FD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4790" y="1285593"/>
              <a:ext cx="206129" cy="2532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23663" y="1137725"/>
              <a:ext cx="920750" cy="633095"/>
            </a:xfrm>
            <a:custGeom>
              <a:avLst/>
              <a:gdLst/>
              <a:ahLst/>
              <a:cxnLst/>
              <a:rect l="l" t="t" r="r" b="b"/>
              <a:pathLst>
                <a:path w="920750" h="633094">
                  <a:moveTo>
                    <a:pt x="42819" y="394688"/>
                  </a:moveTo>
                  <a:lnTo>
                    <a:pt x="26006" y="389374"/>
                  </a:lnTo>
                  <a:lnTo>
                    <a:pt x="11836" y="378442"/>
                  </a:lnTo>
                  <a:lnTo>
                    <a:pt x="2571" y="363604"/>
                  </a:lnTo>
                  <a:lnTo>
                    <a:pt x="0" y="347949"/>
                  </a:lnTo>
                  <a:lnTo>
                    <a:pt x="3848" y="333940"/>
                  </a:lnTo>
                  <a:lnTo>
                    <a:pt x="13258" y="322460"/>
                  </a:lnTo>
                  <a:lnTo>
                    <a:pt x="27374" y="314392"/>
                  </a:lnTo>
                  <a:lnTo>
                    <a:pt x="44469" y="312343"/>
                  </a:lnTo>
                  <a:lnTo>
                    <a:pt x="61480" y="317436"/>
                  </a:lnTo>
                  <a:lnTo>
                    <a:pt x="75663" y="328325"/>
                  </a:lnTo>
                  <a:lnTo>
                    <a:pt x="84270" y="343665"/>
                  </a:lnTo>
                  <a:lnTo>
                    <a:pt x="86140" y="359888"/>
                  </a:lnTo>
                  <a:lnTo>
                    <a:pt x="82729" y="373713"/>
                  </a:lnTo>
                  <a:lnTo>
                    <a:pt x="74024" y="384767"/>
                  </a:lnTo>
                  <a:lnTo>
                    <a:pt x="60013" y="392674"/>
                  </a:lnTo>
                  <a:lnTo>
                    <a:pt x="42819" y="394688"/>
                  </a:lnTo>
                  <a:close/>
                </a:path>
                <a:path w="920750" h="633094">
                  <a:moveTo>
                    <a:pt x="644421" y="606106"/>
                  </a:moveTo>
                  <a:lnTo>
                    <a:pt x="539224" y="606106"/>
                  </a:lnTo>
                  <a:lnTo>
                    <a:pt x="611473" y="592356"/>
                  </a:lnTo>
                  <a:lnTo>
                    <a:pt x="681427" y="560170"/>
                  </a:lnTo>
                  <a:lnTo>
                    <a:pt x="731285" y="519742"/>
                  </a:lnTo>
                  <a:lnTo>
                    <a:pt x="764386" y="477123"/>
                  </a:lnTo>
                  <a:lnTo>
                    <a:pt x="784065" y="438365"/>
                  </a:lnTo>
                  <a:lnTo>
                    <a:pt x="796512" y="396637"/>
                  </a:lnTo>
                  <a:lnTo>
                    <a:pt x="821124" y="400066"/>
                  </a:lnTo>
                  <a:lnTo>
                    <a:pt x="809028" y="443693"/>
                  </a:lnTo>
                  <a:lnTo>
                    <a:pt x="789300" y="484527"/>
                  </a:lnTo>
                  <a:lnTo>
                    <a:pt x="756094" y="529963"/>
                  </a:lnTo>
                  <a:lnTo>
                    <a:pt x="706141" y="573942"/>
                  </a:lnTo>
                  <a:lnTo>
                    <a:pt x="644421" y="606106"/>
                  </a:lnTo>
                  <a:close/>
                </a:path>
                <a:path w="920750" h="633094">
                  <a:moveTo>
                    <a:pt x="493266" y="632503"/>
                  </a:moveTo>
                  <a:lnTo>
                    <a:pt x="437481" y="627848"/>
                  </a:lnTo>
                  <a:lnTo>
                    <a:pt x="391792" y="619638"/>
                  </a:lnTo>
                  <a:lnTo>
                    <a:pt x="360224" y="611618"/>
                  </a:lnTo>
                  <a:lnTo>
                    <a:pt x="346805" y="607533"/>
                  </a:lnTo>
                  <a:lnTo>
                    <a:pt x="355238" y="583720"/>
                  </a:lnTo>
                  <a:lnTo>
                    <a:pt x="370861" y="588637"/>
                  </a:lnTo>
                  <a:lnTo>
                    <a:pt x="411607" y="598103"/>
                  </a:lnTo>
                  <a:lnTo>
                    <a:pt x="470165" y="605973"/>
                  </a:lnTo>
                  <a:lnTo>
                    <a:pt x="644421" y="606106"/>
                  </a:lnTo>
                  <a:lnTo>
                    <a:pt x="636174" y="610403"/>
                  </a:lnTo>
                  <a:lnTo>
                    <a:pt x="630320" y="612588"/>
                  </a:lnTo>
                  <a:lnTo>
                    <a:pt x="624871" y="613985"/>
                  </a:lnTo>
                  <a:lnTo>
                    <a:pt x="619017" y="616169"/>
                  </a:lnTo>
                  <a:lnTo>
                    <a:pt x="555120" y="629858"/>
                  </a:lnTo>
                  <a:lnTo>
                    <a:pt x="493266" y="632503"/>
                  </a:lnTo>
                  <a:close/>
                </a:path>
                <a:path w="920750" h="633094">
                  <a:moveTo>
                    <a:pt x="877321" y="82366"/>
                  </a:moveTo>
                  <a:lnTo>
                    <a:pt x="860496" y="77037"/>
                  </a:lnTo>
                  <a:lnTo>
                    <a:pt x="846321" y="66099"/>
                  </a:lnTo>
                  <a:lnTo>
                    <a:pt x="837050" y="51260"/>
                  </a:lnTo>
                  <a:lnTo>
                    <a:pt x="834479" y="35606"/>
                  </a:lnTo>
                  <a:lnTo>
                    <a:pt x="838333" y="21596"/>
                  </a:lnTo>
                  <a:lnTo>
                    <a:pt x="847759" y="10116"/>
                  </a:lnTo>
                  <a:lnTo>
                    <a:pt x="861904" y="2048"/>
                  </a:lnTo>
                  <a:lnTo>
                    <a:pt x="878977" y="0"/>
                  </a:lnTo>
                  <a:lnTo>
                    <a:pt x="895991" y="5093"/>
                  </a:lnTo>
                  <a:lnTo>
                    <a:pt x="910185" y="15982"/>
                  </a:lnTo>
                  <a:lnTo>
                    <a:pt x="918800" y="31321"/>
                  </a:lnTo>
                  <a:lnTo>
                    <a:pt x="920641" y="47545"/>
                  </a:lnTo>
                  <a:lnTo>
                    <a:pt x="917220" y="61376"/>
                  </a:lnTo>
                  <a:lnTo>
                    <a:pt x="908526" y="72444"/>
                  </a:lnTo>
                  <a:lnTo>
                    <a:pt x="894543" y="80381"/>
                  </a:lnTo>
                  <a:lnTo>
                    <a:pt x="877321" y="82366"/>
                  </a:lnTo>
                  <a:close/>
                </a:path>
              </a:pathLst>
            </a:custGeom>
            <a:solidFill>
              <a:srgbClr val="292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4390" y="5014212"/>
            <a:ext cx="2065020" cy="2538095"/>
            <a:chOff x="0" y="4247821"/>
            <a:chExt cx="2065020" cy="2538095"/>
          </a:xfrm>
        </p:grpSpPr>
        <p:sp>
          <p:nvSpPr>
            <p:cNvPr id="9" name="object 9"/>
            <p:cNvSpPr/>
            <p:nvPr/>
          </p:nvSpPr>
          <p:spPr>
            <a:xfrm>
              <a:off x="0" y="4247821"/>
              <a:ext cx="2065020" cy="2538095"/>
            </a:xfrm>
            <a:custGeom>
              <a:avLst/>
              <a:gdLst/>
              <a:ahLst/>
              <a:cxnLst/>
              <a:rect l="l" t="t" r="r" b="b"/>
              <a:pathLst>
                <a:path w="2065020" h="2538095">
                  <a:moveTo>
                    <a:pt x="1716726" y="2537940"/>
                  </a:moveTo>
                  <a:lnTo>
                    <a:pt x="0" y="2537940"/>
                  </a:lnTo>
                  <a:lnTo>
                    <a:pt x="0" y="0"/>
                  </a:lnTo>
                  <a:lnTo>
                    <a:pt x="1963585" y="989239"/>
                  </a:lnTo>
                  <a:lnTo>
                    <a:pt x="2005068" y="1017881"/>
                  </a:lnTo>
                  <a:lnTo>
                    <a:pt x="2036517" y="1055608"/>
                  </a:lnTo>
                  <a:lnTo>
                    <a:pt x="2056755" y="1099952"/>
                  </a:lnTo>
                  <a:lnTo>
                    <a:pt x="2064603" y="1148450"/>
                  </a:lnTo>
                  <a:lnTo>
                    <a:pt x="2058885" y="1198636"/>
                  </a:lnTo>
                  <a:lnTo>
                    <a:pt x="1716726" y="2537940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608" y="5279796"/>
              <a:ext cx="1237615" cy="913130"/>
            </a:xfrm>
            <a:custGeom>
              <a:avLst/>
              <a:gdLst/>
              <a:ahLst/>
              <a:cxnLst/>
              <a:rect l="l" t="t" r="r" b="b"/>
              <a:pathLst>
                <a:path w="1237615" h="913129">
                  <a:moveTo>
                    <a:pt x="111480" y="544855"/>
                  </a:moveTo>
                  <a:lnTo>
                    <a:pt x="106273" y="521182"/>
                  </a:lnTo>
                  <a:lnTo>
                    <a:pt x="93738" y="502945"/>
                  </a:lnTo>
                  <a:lnTo>
                    <a:pt x="76479" y="492569"/>
                  </a:lnTo>
                  <a:lnTo>
                    <a:pt x="56095" y="490143"/>
                  </a:lnTo>
                  <a:lnTo>
                    <a:pt x="34188" y="495731"/>
                  </a:lnTo>
                  <a:lnTo>
                    <a:pt x="14947" y="511340"/>
                  </a:lnTo>
                  <a:lnTo>
                    <a:pt x="3213" y="532091"/>
                  </a:lnTo>
                  <a:lnTo>
                    <a:pt x="0" y="555510"/>
                  </a:lnTo>
                  <a:lnTo>
                    <a:pt x="6362" y="579120"/>
                  </a:lnTo>
                  <a:lnTo>
                    <a:pt x="19735" y="596988"/>
                  </a:lnTo>
                  <a:lnTo>
                    <a:pt x="36347" y="607631"/>
                  </a:lnTo>
                  <a:lnTo>
                    <a:pt x="55765" y="610463"/>
                  </a:lnTo>
                  <a:lnTo>
                    <a:pt x="77546" y="604913"/>
                  </a:lnTo>
                  <a:lnTo>
                    <a:pt x="96685" y="590397"/>
                  </a:lnTo>
                  <a:lnTo>
                    <a:pt x="108153" y="569150"/>
                  </a:lnTo>
                  <a:lnTo>
                    <a:pt x="111480" y="544855"/>
                  </a:lnTo>
                  <a:close/>
                </a:path>
                <a:path w="1237615" h="913129">
                  <a:moveTo>
                    <a:pt x="813752" y="507390"/>
                  </a:moveTo>
                  <a:lnTo>
                    <a:pt x="731354" y="318173"/>
                  </a:lnTo>
                  <a:lnTo>
                    <a:pt x="696645" y="268300"/>
                  </a:lnTo>
                  <a:lnTo>
                    <a:pt x="655751" y="247827"/>
                  </a:lnTo>
                  <a:lnTo>
                    <a:pt x="615048" y="247408"/>
                  </a:lnTo>
                  <a:lnTo>
                    <a:pt x="580936" y="257657"/>
                  </a:lnTo>
                  <a:lnTo>
                    <a:pt x="551891" y="275145"/>
                  </a:lnTo>
                  <a:lnTo>
                    <a:pt x="527837" y="303136"/>
                  </a:lnTo>
                  <a:lnTo>
                    <a:pt x="517245" y="342480"/>
                  </a:lnTo>
                  <a:lnTo>
                    <a:pt x="528650" y="394030"/>
                  </a:lnTo>
                  <a:lnTo>
                    <a:pt x="615569" y="593699"/>
                  </a:lnTo>
                  <a:lnTo>
                    <a:pt x="813752" y="507390"/>
                  </a:lnTo>
                  <a:close/>
                </a:path>
                <a:path w="1237615" h="913129">
                  <a:moveTo>
                    <a:pt x="1126591" y="587006"/>
                  </a:moveTo>
                  <a:lnTo>
                    <a:pt x="1101394" y="574255"/>
                  </a:lnTo>
                  <a:lnTo>
                    <a:pt x="1094740" y="587451"/>
                  </a:lnTo>
                  <a:lnTo>
                    <a:pt x="1088771" y="598081"/>
                  </a:lnTo>
                  <a:lnTo>
                    <a:pt x="1045743" y="664425"/>
                  </a:lnTo>
                  <a:lnTo>
                    <a:pt x="1009523" y="710539"/>
                  </a:lnTo>
                  <a:lnTo>
                    <a:pt x="964069" y="758863"/>
                  </a:lnTo>
                  <a:lnTo>
                    <a:pt x="909802" y="804608"/>
                  </a:lnTo>
                  <a:lnTo>
                    <a:pt x="847140" y="842937"/>
                  </a:lnTo>
                  <a:lnTo>
                    <a:pt x="778573" y="869975"/>
                  </a:lnTo>
                  <a:lnTo>
                    <a:pt x="714730" y="883170"/>
                  </a:lnTo>
                  <a:lnTo>
                    <a:pt x="656488" y="885355"/>
                  </a:lnTo>
                  <a:lnTo>
                    <a:pt x="604723" y="879373"/>
                  </a:lnTo>
                  <a:lnTo>
                    <a:pt x="560311" y="868032"/>
                  </a:lnTo>
                  <a:lnTo>
                    <a:pt x="524116" y="854189"/>
                  </a:lnTo>
                  <a:lnTo>
                    <a:pt x="479933" y="830287"/>
                  </a:lnTo>
                  <a:lnTo>
                    <a:pt x="462673" y="817245"/>
                  </a:lnTo>
                  <a:lnTo>
                    <a:pt x="445350" y="839216"/>
                  </a:lnTo>
                  <a:lnTo>
                    <a:pt x="480758" y="863422"/>
                  </a:lnTo>
                  <a:lnTo>
                    <a:pt x="545515" y="892594"/>
                  </a:lnTo>
                  <a:lnTo>
                    <a:pt x="590880" y="905319"/>
                  </a:lnTo>
                  <a:lnTo>
                    <a:pt x="643763" y="913079"/>
                  </a:lnTo>
                  <a:lnTo>
                    <a:pt x="703300" y="913066"/>
                  </a:lnTo>
                  <a:lnTo>
                    <a:pt x="768642" y="902487"/>
                  </a:lnTo>
                  <a:lnTo>
                    <a:pt x="818959" y="885355"/>
                  </a:lnTo>
                  <a:lnTo>
                    <a:pt x="860234" y="868248"/>
                  </a:lnTo>
                  <a:lnTo>
                    <a:pt x="918324" y="833589"/>
                  </a:lnTo>
                  <a:lnTo>
                    <a:pt x="969467" y="792988"/>
                  </a:lnTo>
                  <a:lnTo>
                    <a:pt x="1013472" y="749592"/>
                  </a:lnTo>
                  <a:lnTo>
                    <a:pt x="1050150" y="706539"/>
                  </a:lnTo>
                  <a:lnTo>
                    <a:pt x="1079334" y="666940"/>
                  </a:lnTo>
                  <a:lnTo>
                    <a:pt x="1100810" y="633945"/>
                  </a:lnTo>
                  <a:lnTo>
                    <a:pt x="1119949" y="600252"/>
                  </a:lnTo>
                  <a:lnTo>
                    <a:pt x="1126591" y="587006"/>
                  </a:lnTo>
                  <a:close/>
                </a:path>
                <a:path w="1237615" h="913129">
                  <a:moveTo>
                    <a:pt x="1237170" y="54698"/>
                  </a:moveTo>
                  <a:lnTo>
                    <a:pt x="1231963" y="31038"/>
                  </a:lnTo>
                  <a:lnTo>
                    <a:pt x="1219428" y="12814"/>
                  </a:lnTo>
                  <a:lnTo>
                    <a:pt x="1202182" y="2425"/>
                  </a:lnTo>
                  <a:lnTo>
                    <a:pt x="1181798" y="0"/>
                  </a:lnTo>
                  <a:lnTo>
                    <a:pt x="1159878" y="5588"/>
                  </a:lnTo>
                  <a:lnTo>
                    <a:pt x="1140294" y="21336"/>
                  </a:lnTo>
                  <a:lnTo>
                    <a:pt x="1128585" y="42075"/>
                  </a:lnTo>
                  <a:lnTo>
                    <a:pt x="1125562" y="65417"/>
                  </a:lnTo>
                  <a:lnTo>
                    <a:pt x="1132052" y="88976"/>
                  </a:lnTo>
                  <a:lnTo>
                    <a:pt x="1145425" y="106845"/>
                  </a:lnTo>
                  <a:lnTo>
                    <a:pt x="1162062" y="117487"/>
                  </a:lnTo>
                  <a:lnTo>
                    <a:pt x="1181493" y="120332"/>
                  </a:lnTo>
                  <a:lnTo>
                    <a:pt x="1203286" y="114782"/>
                  </a:lnTo>
                  <a:lnTo>
                    <a:pt x="1222400" y="100253"/>
                  </a:lnTo>
                  <a:lnTo>
                    <a:pt x="1233843" y="78994"/>
                  </a:lnTo>
                  <a:lnTo>
                    <a:pt x="1237170" y="54698"/>
                  </a:lnTo>
                  <a:close/>
                </a:path>
              </a:pathLst>
            </a:custGeom>
            <a:solidFill>
              <a:srgbClr val="292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053526" y="5171019"/>
            <a:ext cx="2584450" cy="2395220"/>
            <a:chOff x="8109332" y="4391081"/>
            <a:chExt cx="2584450" cy="2395220"/>
          </a:xfrm>
        </p:grpSpPr>
        <p:sp>
          <p:nvSpPr>
            <p:cNvPr id="12" name="object 12"/>
            <p:cNvSpPr/>
            <p:nvPr/>
          </p:nvSpPr>
          <p:spPr>
            <a:xfrm>
              <a:off x="8109332" y="4391081"/>
              <a:ext cx="2584450" cy="2395220"/>
            </a:xfrm>
            <a:custGeom>
              <a:avLst/>
              <a:gdLst/>
              <a:ahLst/>
              <a:cxnLst/>
              <a:rect l="l" t="t" r="r" b="b"/>
              <a:pathLst>
                <a:path w="2584450" h="2395220">
                  <a:moveTo>
                    <a:pt x="2584067" y="2394681"/>
                  </a:moveTo>
                  <a:lnTo>
                    <a:pt x="36398" y="2394681"/>
                  </a:lnTo>
                  <a:lnTo>
                    <a:pt x="34484" y="2385040"/>
                  </a:lnTo>
                  <a:lnTo>
                    <a:pt x="26629" y="2340042"/>
                  </a:lnTo>
                  <a:lnTo>
                    <a:pt x="19795" y="2294794"/>
                  </a:lnTo>
                  <a:lnTo>
                    <a:pt x="13979" y="2249324"/>
                  </a:lnTo>
                  <a:lnTo>
                    <a:pt x="9175" y="2203658"/>
                  </a:lnTo>
                  <a:lnTo>
                    <a:pt x="5379" y="2157822"/>
                  </a:lnTo>
                  <a:lnTo>
                    <a:pt x="2588" y="2111844"/>
                  </a:lnTo>
                  <a:lnTo>
                    <a:pt x="796" y="2065750"/>
                  </a:lnTo>
                  <a:lnTo>
                    <a:pt x="0" y="2019567"/>
                  </a:lnTo>
                  <a:lnTo>
                    <a:pt x="194" y="1973321"/>
                  </a:lnTo>
                  <a:lnTo>
                    <a:pt x="1376" y="1927040"/>
                  </a:lnTo>
                  <a:lnTo>
                    <a:pt x="3540" y="1880750"/>
                  </a:lnTo>
                  <a:lnTo>
                    <a:pt x="6682" y="1834477"/>
                  </a:lnTo>
                  <a:lnTo>
                    <a:pt x="10799" y="1788249"/>
                  </a:lnTo>
                  <a:lnTo>
                    <a:pt x="15885" y="1742093"/>
                  </a:lnTo>
                  <a:lnTo>
                    <a:pt x="21936" y="1696034"/>
                  </a:lnTo>
                  <a:lnTo>
                    <a:pt x="28948" y="1650099"/>
                  </a:lnTo>
                  <a:lnTo>
                    <a:pt x="36917" y="1604316"/>
                  </a:lnTo>
                  <a:lnTo>
                    <a:pt x="45839" y="1558712"/>
                  </a:lnTo>
                  <a:lnTo>
                    <a:pt x="55708" y="1513311"/>
                  </a:lnTo>
                  <a:lnTo>
                    <a:pt x="66521" y="1468143"/>
                  </a:lnTo>
                  <a:lnTo>
                    <a:pt x="78274" y="1423233"/>
                  </a:lnTo>
                  <a:lnTo>
                    <a:pt x="90962" y="1378607"/>
                  </a:lnTo>
                  <a:lnTo>
                    <a:pt x="104582" y="1334294"/>
                  </a:lnTo>
                  <a:lnTo>
                    <a:pt x="119127" y="1290318"/>
                  </a:lnTo>
                  <a:lnTo>
                    <a:pt x="134595" y="1246708"/>
                  </a:lnTo>
                  <a:lnTo>
                    <a:pt x="150981" y="1203490"/>
                  </a:lnTo>
                  <a:lnTo>
                    <a:pt x="168281" y="1160690"/>
                  </a:lnTo>
                  <a:lnTo>
                    <a:pt x="186490" y="1118336"/>
                  </a:lnTo>
                  <a:lnTo>
                    <a:pt x="205604" y="1076454"/>
                  </a:lnTo>
                  <a:lnTo>
                    <a:pt x="225619" y="1035070"/>
                  </a:lnTo>
                  <a:lnTo>
                    <a:pt x="246531" y="994212"/>
                  </a:lnTo>
                  <a:lnTo>
                    <a:pt x="268335" y="953906"/>
                  </a:lnTo>
                  <a:lnTo>
                    <a:pt x="291026" y="914179"/>
                  </a:lnTo>
                  <a:lnTo>
                    <a:pt x="314602" y="875057"/>
                  </a:lnTo>
                  <a:lnTo>
                    <a:pt x="339056" y="836568"/>
                  </a:lnTo>
                  <a:lnTo>
                    <a:pt x="364386" y="798738"/>
                  </a:lnTo>
                  <a:lnTo>
                    <a:pt x="390586" y="761594"/>
                  </a:lnTo>
                  <a:lnTo>
                    <a:pt x="417653" y="725162"/>
                  </a:lnTo>
                  <a:lnTo>
                    <a:pt x="445582" y="689469"/>
                  </a:lnTo>
                  <a:lnTo>
                    <a:pt x="474368" y="654543"/>
                  </a:lnTo>
                  <a:lnTo>
                    <a:pt x="504008" y="620409"/>
                  </a:lnTo>
                  <a:lnTo>
                    <a:pt x="534498" y="587094"/>
                  </a:lnTo>
                  <a:lnTo>
                    <a:pt x="565832" y="554626"/>
                  </a:lnTo>
                  <a:lnTo>
                    <a:pt x="598007" y="523031"/>
                  </a:lnTo>
                  <a:lnTo>
                    <a:pt x="631018" y="492335"/>
                  </a:lnTo>
                  <a:lnTo>
                    <a:pt x="664861" y="462565"/>
                  </a:lnTo>
                  <a:lnTo>
                    <a:pt x="699532" y="433748"/>
                  </a:lnTo>
                  <a:lnTo>
                    <a:pt x="735026" y="405911"/>
                  </a:lnTo>
                  <a:lnTo>
                    <a:pt x="771339" y="379081"/>
                  </a:lnTo>
                  <a:lnTo>
                    <a:pt x="808467" y="353284"/>
                  </a:lnTo>
                  <a:lnTo>
                    <a:pt x="846405" y="328546"/>
                  </a:lnTo>
                  <a:lnTo>
                    <a:pt x="885150" y="304896"/>
                  </a:lnTo>
                  <a:lnTo>
                    <a:pt x="929487" y="279322"/>
                  </a:lnTo>
                  <a:lnTo>
                    <a:pt x="973929" y="254857"/>
                  </a:lnTo>
                  <a:lnTo>
                    <a:pt x="1018462" y="231502"/>
                  </a:lnTo>
                  <a:lnTo>
                    <a:pt x="1063072" y="209260"/>
                  </a:lnTo>
                  <a:lnTo>
                    <a:pt x="1107747" y="188131"/>
                  </a:lnTo>
                  <a:lnTo>
                    <a:pt x="1152472" y="168117"/>
                  </a:lnTo>
                  <a:lnTo>
                    <a:pt x="1197234" y="149219"/>
                  </a:lnTo>
                  <a:lnTo>
                    <a:pt x="1242019" y="131440"/>
                  </a:lnTo>
                  <a:lnTo>
                    <a:pt x="1286813" y="114781"/>
                  </a:lnTo>
                  <a:lnTo>
                    <a:pt x="1331603" y="99243"/>
                  </a:lnTo>
                  <a:lnTo>
                    <a:pt x="1376376" y="84828"/>
                  </a:lnTo>
                  <a:lnTo>
                    <a:pt x="1421117" y="71538"/>
                  </a:lnTo>
                  <a:lnTo>
                    <a:pt x="1465813" y="59373"/>
                  </a:lnTo>
                  <a:lnTo>
                    <a:pt x="1510451" y="48336"/>
                  </a:lnTo>
                  <a:lnTo>
                    <a:pt x="1555016" y="38428"/>
                  </a:lnTo>
                  <a:lnTo>
                    <a:pt x="1599495" y="29651"/>
                  </a:lnTo>
                  <a:lnTo>
                    <a:pt x="1643875" y="22006"/>
                  </a:lnTo>
                  <a:lnTo>
                    <a:pt x="1688141" y="15495"/>
                  </a:lnTo>
                  <a:lnTo>
                    <a:pt x="1732281" y="10119"/>
                  </a:lnTo>
                  <a:lnTo>
                    <a:pt x="1776280" y="5880"/>
                  </a:lnTo>
                  <a:lnTo>
                    <a:pt x="1820125" y="2779"/>
                  </a:lnTo>
                  <a:lnTo>
                    <a:pt x="1863802" y="819"/>
                  </a:lnTo>
                  <a:lnTo>
                    <a:pt x="1907298" y="0"/>
                  </a:lnTo>
                  <a:lnTo>
                    <a:pt x="1950599" y="323"/>
                  </a:lnTo>
                  <a:lnTo>
                    <a:pt x="1993692" y="1792"/>
                  </a:lnTo>
                  <a:lnTo>
                    <a:pt x="2036562" y="4407"/>
                  </a:lnTo>
                  <a:lnTo>
                    <a:pt x="2079196" y="8169"/>
                  </a:lnTo>
                  <a:lnTo>
                    <a:pt x="2121580" y="13081"/>
                  </a:lnTo>
                  <a:lnTo>
                    <a:pt x="2163702" y="19144"/>
                  </a:lnTo>
                  <a:lnTo>
                    <a:pt x="2205546" y="26359"/>
                  </a:lnTo>
                  <a:lnTo>
                    <a:pt x="2247101" y="34728"/>
                  </a:lnTo>
                  <a:lnTo>
                    <a:pt x="2288351" y="44253"/>
                  </a:lnTo>
                  <a:lnTo>
                    <a:pt x="2329283" y="54935"/>
                  </a:lnTo>
                  <a:lnTo>
                    <a:pt x="2369884" y="66775"/>
                  </a:lnTo>
                  <a:lnTo>
                    <a:pt x="2410140" y="79775"/>
                  </a:lnTo>
                  <a:lnTo>
                    <a:pt x="2450038" y="93938"/>
                  </a:lnTo>
                  <a:lnTo>
                    <a:pt x="2489563" y="109263"/>
                  </a:lnTo>
                  <a:lnTo>
                    <a:pt x="2528703" y="125754"/>
                  </a:lnTo>
                  <a:lnTo>
                    <a:pt x="2567442" y="143410"/>
                  </a:lnTo>
                  <a:lnTo>
                    <a:pt x="2584067" y="151576"/>
                  </a:lnTo>
                  <a:lnTo>
                    <a:pt x="2584067" y="2394681"/>
                  </a:lnTo>
                  <a:close/>
                </a:path>
              </a:pathLst>
            </a:custGeom>
            <a:solidFill>
              <a:srgbClr val="FF5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27275" y="4866393"/>
              <a:ext cx="1276350" cy="1063625"/>
            </a:xfrm>
            <a:custGeom>
              <a:avLst/>
              <a:gdLst/>
              <a:ahLst/>
              <a:cxnLst/>
              <a:rect l="l" t="t" r="r" b="b"/>
              <a:pathLst>
                <a:path w="1276350" h="1063625">
                  <a:moveTo>
                    <a:pt x="673797" y="719180"/>
                  </a:moveTo>
                  <a:lnTo>
                    <a:pt x="552754" y="514037"/>
                  </a:lnTo>
                  <a:lnTo>
                    <a:pt x="533714" y="459892"/>
                  </a:lnTo>
                  <a:lnTo>
                    <a:pt x="540039" y="415876"/>
                  </a:lnTo>
                  <a:lnTo>
                    <a:pt x="562306" y="382371"/>
                  </a:lnTo>
                  <a:lnTo>
                    <a:pt x="591095" y="359758"/>
                  </a:lnTo>
                  <a:lnTo>
                    <a:pt x="618385" y="346859"/>
                  </a:lnTo>
                  <a:lnTo>
                    <a:pt x="652046" y="339269"/>
                  </a:lnTo>
                  <a:lnTo>
                    <a:pt x="689161" y="342752"/>
                  </a:lnTo>
                  <a:lnTo>
                    <a:pt x="726818" y="363069"/>
                  </a:lnTo>
                  <a:lnTo>
                    <a:pt x="762100" y="405986"/>
                  </a:lnTo>
                  <a:lnTo>
                    <a:pt x="876845" y="600461"/>
                  </a:lnTo>
                  <a:lnTo>
                    <a:pt x="673797" y="719180"/>
                  </a:lnTo>
                  <a:close/>
                </a:path>
                <a:path w="1276350" h="1063625">
                  <a:moveTo>
                    <a:pt x="881794" y="1035011"/>
                  </a:moveTo>
                  <a:lnTo>
                    <a:pt x="700546" y="1035011"/>
                  </a:lnTo>
                  <a:lnTo>
                    <a:pt x="757763" y="1034643"/>
                  </a:lnTo>
                  <a:lnTo>
                    <a:pt x="820991" y="1024473"/>
                  </a:lnTo>
                  <a:lnTo>
                    <a:pt x="888909" y="1001520"/>
                  </a:lnTo>
                  <a:lnTo>
                    <a:pt x="960195" y="962804"/>
                  </a:lnTo>
                  <a:lnTo>
                    <a:pt x="1015706" y="919559"/>
                  </a:lnTo>
                  <a:lnTo>
                    <a:pt x="1063536" y="870523"/>
                  </a:lnTo>
                  <a:lnTo>
                    <a:pt x="1103781" y="819218"/>
                  </a:lnTo>
                  <a:lnTo>
                    <a:pt x="1136538" y="769166"/>
                  </a:lnTo>
                  <a:lnTo>
                    <a:pt x="1161901" y="723887"/>
                  </a:lnTo>
                  <a:lnTo>
                    <a:pt x="1179969" y="686904"/>
                  </a:lnTo>
                  <a:lnTo>
                    <a:pt x="1194599" y="651908"/>
                  </a:lnTo>
                  <a:lnTo>
                    <a:pt x="1221332" y="661573"/>
                  </a:lnTo>
                  <a:lnTo>
                    <a:pt x="1204915" y="700699"/>
                  </a:lnTo>
                  <a:lnTo>
                    <a:pt x="1186079" y="739454"/>
                  </a:lnTo>
                  <a:lnTo>
                    <a:pt x="1159821" y="786397"/>
                  </a:lnTo>
                  <a:lnTo>
                    <a:pt x="1125890" y="838074"/>
                  </a:lnTo>
                  <a:lnTo>
                    <a:pt x="1084031" y="891032"/>
                  </a:lnTo>
                  <a:lnTo>
                    <a:pt x="1033993" y="941816"/>
                  </a:lnTo>
                  <a:lnTo>
                    <a:pt x="975524" y="986972"/>
                  </a:lnTo>
                  <a:lnTo>
                    <a:pt x="970058" y="990345"/>
                  </a:lnTo>
                  <a:lnTo>
                    <a:pt x="959332" y="997452"/>
                  </a:lnTo>
                  <a:lnTo>
                    <a:pt x="953896" y="1000854"/>
                  </a:lnTo>
                  <a:lnTo>
                    <a:pt x="888159" y="1033016"/>
                  </a:lnTo>
                  <a:lnTo>
                    <a:pt x="881794" y="1035011"/>
                  </a:lnTo>
                  <a:close/>
                </a:path>
                <a:path w="1276350" h="1063625">
                  <a:moveTo>
                    <a:pt x="711452" y="1063445"/>
                  </a:moveTo>
                  <a:lnTo>
                    <a:pt x="662570" y="1058650"/>
                  </a:lnTo>
                  <a:lnTo>
                    <a:pt x="620292" y="1049925"/>
                  </a:lnTo>
                  <a:lnTo>
                    <a:pt x="559370" y="1029184"/>
                  </a:lnTo>
                  <a:lnTo>
                    <a:pt x="536332" y="1018214"/>
                  </a:lnTo>
                  <a:lnTo>
                    <a:pt x="550861" y="994161"/>
                  </a:lnTo>
                  <a:lnTo>
                    <a:pt x="558207" y="998087"/>
                  </a:lnTo>
                  <a:lnTo>
                    <a:pt x="578169" y="1007116"/>
                  </a:lnTo>
                  <a:lnTo>
                    <a:pt x="609427" y="1018267"/>
                  </a:lnTo>
                  <a:lnTo>
                    <a:pt x="650660" y="1028559"/>
                  </a:lnTo>
                  <a:lnTo>
                    <a:pt x="700546" y="1035011"/>
                  </a:lnTo>
                  <a:lnTo>
                    <a:pt x="881794" y="1035011"/>
                  </a:lnTo>
                  <a:lnTo>
                    <a:pt x="825202" y="1052752"/>
                  </a:lnTo>
                  <a:lnTo>
                    <a:pt x="765981" y="1062188"/>
                  </a:lnTo>
                  <a:lnTo>
                    <a:pt x="711452" y="1063445"/>
                  </a:lnTo>
                  <a:close/>
                </a:path>
                <a:path w="1276350" h="1063625">
                  <a:moveTo>
                    <a:pt x="1224059" y="131008"/>
                  </a:moveTo>
                  <a:lnTo>
                    <a:pt x="1202741" y="130359"/>
                  </a:lnTo>
                  <a:lnTo>
                    <a:pt x="1183292" y="120930"/>
                  </a:lnTo>
                  <a:lnTo>
                    <a:pt x="1166125" y="103421"/>
                  </a:lnTo>
                  <a:lnTo>
                    <a:pt x="1156173" y="79544"/>
                  </a:lnTo>
                  <a:lnTo>
                    <a:pt x="1156721" y="52567"/>
                  </a:lnTo>
                  <a:lnTo>
                    <a:pt x="1166833" y="27404"/>
                  </a:lnTo>
                  <a:lnTo>
                    <a:pt x="1185569" y="8971"/>
                  </a:lnTo>
                  <a:lnTo>
                    <a:pt x="1208598" y="0"/>
                  </a:lnTo>
                  <a:lnTo>
                    <a:pt x="1231004" y="0"/>
                  </a:lnTo>
                  <a:lnTo>
                    <a:pt x="1251079" y="9046"/>
                  </a:lnTo>
                  <a:lnTo>
                    <a:pt x="1267129" y="27221"/>
                  </a:lnTo>
                  <a:lnTo>
                    <a:pt x="1275893" y="52281"/>
                  </a:lnTo>
                  <a:lnTo>
                    <a:pt x="1275379" y="79186"/>
                  </a:lnTo>
                  <a:lnTo>
                    <a:pt x="1265666" y="103848"/>
                  </a:lnTo>
                  <a:lnTo>
                    <a:pt x="1246834" y="122179"/>
                  </a:lnTo>
                  <a:lnTo>
                    <a:pt x="1224059" y="131008"/>
                  </a:lnTo>
                  <a:close/>
                </a:path>
                <a:path w="1276350" h="1063625">
                  <a:moveTo>
                    <a:pt x="67872" y="813218"/>
                  </a:moveTo>
                  <a:lnTo>
                    <a:pt x="46571" y="812571"/>
                  </a:lnTo>
                  <a:lnTo>
                    <a:pt x="27140" y="803154"/>
                  </a:lnTo>
                  <a:lnTo>
                    <a:pt x="9981" y="785652"/>
                  </a:lnTo>
                  <a:lnTo>
                    <a:pt x="0" y="761754"/>
                  </a:lnTo>
                  <a:lnTo>
                    <a:pt x="538" y="734777"/>
                  </a:lnTo>
                  <a:lnTo>
                    <a:pt x="10660" y="709623"/>
                  </a:lnTo>
                  <a:lnTo>
                    <a:pt x="29425" y="691189"/>
                  </a:lnTo>
                  <a:lnTo>
                    <a:pt x="52431" y="682218"/>
                  </a:lnTo>
                  <a:lnTo>
                    <a:pt x="74832" y="682218"/>
                  </a:lnTo>
                  <a:lnTo>
                    <a:pt x="94906" y="691270"/>
                  </a:lnTo>
                  <a:lnTo>
                    <a:pt x="110933" y="709452"/>
                  </a:lnTo>
                  <a:lnTo>
                    <a:pt x="119705" y="734510"/>
                  </a:lnTo>
                  <a:lnTo>
                    <a:pt x="119202" y="761413"/>
                  </a:lnTo>
                  <a:lnTo>
                    <a:pt x="109492" y="786074"/>
                  </a:lnTo>
                  <a:lnTo>
                    <a:pt x="90639" y="804410"/>
                  </a:lnTo>
                  <a:lnTo>
                    <a:pt x="67872" y="813218"/>
                  </a:lnTo>
                  <a:close/>
                </a:path>
              </a:pathLst>
            </a:custGeom>
            <a:solidFill>
              <a:srgbClr val="292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18922" y="3340391"/>
            <a:ext cx="488315" cy="763270"/>
          </a:xfrm>
          <a:custGeom>
            <a:avLst/>
            <a:gdLst/>
            <a:ahLst/>
            <a:cxnLst/>
            <a:rect l="l" t="t" r="r" b="b"/>
            <a:pathLst>
              <a:path w="488315" h="763270">
                <a:moveTo>
                  <a:pt x="481977" y="693039"/>
                </a:moveTo>
                <a:lnTo>
                  <a:pt x="468934" y="647357"/>
                </a:lnTo>
                <a:lnTo>
                  <a:pt x="443141" y="615950"/>
                </a:lnTo>
                <a:lnTo>
                  <a:pt x="429107" y="604253"/>
                </a:lnTo>
                <a:lnTo>
                  <a:pt x="447865" y="585304"/>
                </a:lnTo>
                <a:lnTo>
                  <a:pt x="457898" y="553821"/>
                </a:lnTo>
                <a:lnTo>
                  <a:pt x="451751" y="518541"/>
                </a:lnTo>
                <a:lnTo>
                  <a:pt x="421970" y="488162"/>
                </a:lnTo>
                <a:lnTo>
                  <a:pt x="347052" y="501624"/>
                </a:lnTo>
                <a:lnTo>
                  <a:pt x="239560" y="563727"/>
                </a:lnTo>
                <a:lnTo>
                  <a:pt x="143078" y="632079"/>
                </a:lnTo>
                <a:lnTo>
                  <a:pt x="101244" y="664273"/>
                </a:lnTo>
                <a:lnTo>
                  <a:pt x="148463" y="686790"/>
                </a:lnTo>
                <a:lnTo>
                  <a:pt x="256882" y="731240"/>
                </a:lnTo>
                <a:lnTo>
                  <a:pt x="376618" y="763028"/>
                </a:lnTo>
                <a:lnTo>
                  <a:pt x="457784" y="747522"/>
                </a:lnTo>
                <a:lnTo>
                  <a:pt x="481977" y="693039"/>
                </a:lnTo>
                <a:close/>
              </a:path>
              <a:path w="488315" h="763270">
                <a:moveTo>
                  <a:pt x="487946" y="282028"/>
                </a:moveTo>
                <a:lnTo>
                  <a:pt x="476681" y="199250"/>
                </a:lnTo>
                <a:lnTo>
                  <a:pt x="427380" y="154584"/>
                </a:lnTo>
                <a:lnTo>
                  <a:pt x="373354" y="136347"/>
                </a:lnTo>
                <a:lnTo>
                  <a:pt x="347954" y="132854"/>
                </a:lnTo>
                <a:lnTo>
                  <a:pt x="356222" y="104838"/>
                </a:lnTo>
                <a:lnTo>
                  <a:pt x="352209" y="69392"/>
                </a:lnTo>
                <a:lnTo>
                  <a:pt x="334645" y="34683"/>
                </a:lnTo>
                <a:lnTo>
                  <a:pt x="302260" y="8839"/>
                </a:lnTo>
                <a:lnTo>
                  <a:pt x="253796" y="0"/>
                </a:lnTo>
                <a:lnTo>
                  <a:pt x="174091" y="71615"/>
                </a:lnTo>
                <a:lnTo>
                  <a:pt x="91300" y="225336"/>
                </a:lnTo>
                <a:lnTo>
                  <a:pt x="26289" y="378333"/>
                </a:lnTo>
                <a:lnTo>
                  <a:pt x="0" y="447687"/>
                </a:lnTo>
                <a:lnTo>
                  <a:pt x="73075" y="439458"/>
                </a:lnTo>
                <a:lnTo>
                  <a:pt x="235572" y="411861"/>
                </a:lnTo>
                <a:lnTo>
                  <a:pt x="402259" y="360768"/>
                </a:lnTo>
                <a:lnTo>
                  <a:pt x="487946" y="282028"/>
                </a:lnTo>
                <a:close/>
              </a:path>
            </a:pathLst>
          </a:custGeom>
          <a:solidFill>
            <a:srgbClr val="FF54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7272" y="6491367"/>
            <a:ext cx="1589405" cy="1082675"/>
          </a:xfrm>
          <a:custGeom>
            <a:avLst/>
            <a:gdLst/>
            <a:ahLst/>
            <a:cxnLst/>
            <a:rect l="l" t="t" r="r" b="b"/>
            <a:pathLst>
              <a:path w="1589405" h="1082675">
                <a:moveTo>
                  <a:pt x="1197847" y="813554"/>
                </a:moveTo>
                <a:lnTo>
                  <a:pt x="296930" y="813554"/>
                </a:lnTo>
                <a:lnTo>
                  <a:pt x="313747" y="807742"/>
                </a:lnTo>
                <a:lnTo>
                  <a:pt x="321901" y="789978"/>
                </a:lnTo>
                <a:lnTo>
                  <a:pt x="331105" y="611915"/>
                </a:lnTo>
                <a:lnTo>
                  <a:pt x="382328" y="521792"/>
                </a:lnTo>
                <a:lnTo>
                  <a:pt x="418705" y="463704"/>
                </a:lnTo>
                <a:lnTo>
                  <a:pt x="454490" y="407769"/>
                </a:lnTo>
                <a:lnTo>
                  <a:pt x="489461" y="354182"/>
                </a:lnTo>
                <a:lnTo>
                  <a:pt x="523392" y="303139"/>
                </a:lnTo>
                <a:lnTo>
                  <a:pt x="556060" y="254834"/>
                </a:lnTo>
                <a:lnTo>
                  <a:pt x="587242" y="209462"/>
                </a:lnTo>
                <a:lnTo>
                  <a:pt x="616714" y="167219"/>
                </a:lnTo>
                <a:lnTo>
                  <a:pt x="644252" y="128301"/>
                </a:lnTo>
                <a:lnTo>
                  <a:pt x="669631" y="92901"/>
                </a:lnTo>
                <a:lnTo>
                  <a:pt x="692630" y="61215"/>
                </a:lnTo>
                <a:lnTo>
                  <a:pt x="730587" y="9766"/>
                </a:lnTo>
                <a:lnTo>
                  <a:pt x="742347" y="0"/>
                </a:lnTo>
                <a:lnTo>
                  <a:pt x="750183" y="0"/>
                </a:lnTo>
                <a:lnTo>
                  <a:pt x="759708" y="1808"/>
                </a:lnTo>
                <a:lnTo>
                  <a:pt x="767698" y="6962"/>
                </a:lnTo>
                <a:lnTo>
                  <a:pt x="773195" y="14712"/>
                </a:lnTo>
                <a:lnTo>
                  <a:pt x="775240" y="24307"/>
                </a:lnTo>
                <a:lnTo>
                  <a:pt x="775091" y="54519"/>
                </a:lnTo>
                <a:lnTo>
                  <a:pt x="769507" y="134556"/>
                </a:lnTo>
                <a:lnTo>
                  <a:pt x="763087" y="184947"/>
                </a:lnTo>
                <a:lnTo>
                  <a:pt x="753591" y="242629"/>
                </a:lnTo>
                <a:lnTo>
                  <a:pt x="740526" y="307886"/>
                </a:lnTo>
                <a:lnTo>
                  <a:pt x="723399" y="381000"/>
                </a:lnTo>
                <a:lnTo>
                  <a:pt x="707110" y="445454"/>
                </a:lnTo>
                <a:lnTo>
                  <a:pt x="693247" y="501680"/>
                </a:lnTo>
                <a:lnTo>
                  <a:pt x="681619" y="550248"/>
                </a:lnTo>
                <a:lnTo>
                  <a:pt x="672038" y="591725"/>
                </a:lnTo>
                <a:lnTo>
                  <a:pt x="658261" y="655688"/>
                </a:lnTo>
                <a:lnTo>
                  <a:pt x="657782" y="662007"/>
                </a:lnTo>
                <a:lnTo>
                  <a:pt x="658948" y="668193"/>
                </a:lnTo>
                <a:lnTo>
                  <a:pt x="661631" y="673942"/>
                </a:lnTo>
                <a:lnTo>
                  <a:pt x="665703" y="678954"/>
                </a:lnTo>
                <a:lnTo>
                  <a:pt x="674142" y="683933"/>
                </a:lnTo>
                <a:lnTo>
                  <a:pt x="683505" y="685336"/>
                </a:lnTo>
                <a:lnTo>
                  <a:pt x="1294298" y="685336"/>
                </a:lnTo>
                <a:lnTo>
                  <a:pt x="1263804" y="728314"/>
                </a:lnTo>
                <a:lnTo>
                  <a:pt x="1225633" y="778929"/>
                </a:lnTo>
                <a:lnTo>
                  <a:pt x="1197847" y="813554"/>
                </a:lnTo>
                <a:close/>
              </a:path>
              <a:path w="1589405" h="1082675">
                <a:moveTo>
                  <a:pt x="1294298" y="685336"/>
                </a:moveTo>
                <a:lnTo>
                  <a:pt x="683505" y="685336"/>
                </a:lnTo>
                <a:lnTo>
                  <a:pt x="692720" y="683176"/>
                </a:lnTo>
                <a:lnTo>
                  <a:pt x="700717" y="677468"/>
                </a:lnTo>
                <a:lnTo>
                  <a:pt x="746736" y="626033"/>
                </a:lnTo>
                <a:lnTo>
                  <a:pt x="775285" y="593018"/>
                </a:lnTo>
                <a:lnTo>
                  <a:pt x="807669" y="554791"/>
                </a:lnTo>
                <a:lnTo>
                  <a:pt x="843995" y="511091"/>
                </a:lnTo>
                <a:lnTo>
                  <a:pt x="884371" y="461657"/>
                </a:lnTo>
                <a:lnTo>
                  <a:pt x="917179" y="425110"/>
                </a:lnTo>
                <a:lnTo>
                  <a:pt x="955581" y="389231"/>
                </a:lnTo>
                <a:lnTo>
                  <a:pt x="998645" y="354182"/>
                </a:lnTo>
                <a:lnTo>
                  <a:pt x="1045230" y="320281"/>
                </a:lnTo>
                <a:lnTo>
                  <a:pt x="1094507" y="287615"/>
                </a:lnTo>
                <a:lnTo>
                  <a:pt x="1145442" y="256426"/>
                </a:lnTo>
                <a:lnTo>
                  <a:pt x="1197049" y="226915"/>
                </a:lnTo>
                <a:lnTo>
                  <a:pt x="1248343" y="199285"/>
                </a:lnTo>
                <a:lnTo>
                  <a:pt x="1298341" y="173738"/>
                </a:lnTo>
                <a:lnTo>
                  <a:pt x="1346058" y="150476"/>
                </a:lnTo>
                <a:lnTo>
                  <a:pt x="1390510" y="129702"/>
                </a:lnTo>
                <a:lnTo>
                  <a:pt x="1430711" y="111617"/>
                </a:lnTo>
                <a:lnTo>
                  <a:pt x="1465679" y="96425"/>
                </a:lnTo>
                <a:lnTo>
                  <a:pt x="1494429" y="84328"/>
                </a:lnTo>
                <a:lnTo>
                  <a:pt x="1498340" y="82346"/>
                </a:lnTo>
                <a:lnTo>
                  <a:pt x="1528300" y="110578"/>
                </a:lnTo>
                <a:lnTo>
                  <a:pt x="1523895" y="136794"/>
                </a:lnTo>
                <a:lnTo>
                  <a:pt x="1509663" y="204801"/>
                </a:lnTo>
                <a:lnTo>
                  <a:pt x="1499307" y="245623"/>
                </a:lnTo>
                <a:lnTo>
                  <a:pt x="1486439" y="290345"/>
                </a:lnTo>
                <a:lnTo>
                  <a:pt x="1470794" y="338483"/>
                </a:lnTo>
                <a:lnTo>
                  <a:pt x="1452108" y="389552"/>
                </a:lnTo>
                <a:lnTo>
                  <a:pt x="1430118" y="443067"/>
                </a:lnTo>
                <a:lnTo>
                  <a:pt x="1404559" y="498545"/>
                </a:lnTo>
                <a:lnTo>
                  <a:pt x="1375167" y="555500"/>
                </a:lnTo>
                <a:lnTo>
                  <a:pt x="1341678" y="613448"/>
                </a:lnTo>
                <a:lnTo>
                  <a:pt x="1303827" y="671906"/>
                </a:lnTo>
                <a:lnTo>
                  <a:pt x="1294298" y="685336"/>
                </a:lnTo>
                <a:close/>
              </a:path>
              <a:path w="1589405" h="1082675">
                <a:moveTo>
                  <a:pt x="1414280" y="1082319"/>
                </a:moveTo>
                <a:lnTo>
                  <a:pt x="0" y="1082319"/>
                </a:lnTo>
                <a:lnTo>
                  <a:pt x="1401" y="1051239"/>
                </a:lnTo>
                <a:lnTo>
                  <a:pt x="5633" y="996496"/>
                </a:lnTo>
                <a:lnTo>
                  <a:pt x="11428" y="942493"/>
                </a:lnTo>
                <a:lnTo>
                  <a:pt x="18597" y="889676"/>
                </a:lnTo>
                <a:lnTo>
                  <a:pt x="26949" y="838491"/>
                </a:lnTo>
                <a:lnTo>
                  <a:pt x="36298" y="789386"/>
                </a:lnTo>
                <a:lnTo>
                  <a:pt x="46452" y="742807"/>
                </a:lnTo>
                <a:lnTo>
                  <a:pt x="57224" y="699201"/>
                </a:lnTo>
                <a:lnTo>
                  <a:pt x="68425" y="659014"/>
                </a:lnTo>
                <a:lnTo>
                  <a:pt x="97317" y="574115"/>
                </a:lnTo>
                <a:lnTo>
                  <a:pt x="117598" y="523736"/>
                </a:lnTo>
                <a:lnTo>
                  <a:pt x="140093" y="472350"/>
                </a:lnTo>
                <a:lnTo>
                  <a:pt x="164190" y="420745"/>
                </a:lnTo>
                <a:lnTo>
                  <a:pt x="189275" y="369712"/>
                </a:lnTo>
                <a:lnTo>
                  <a:pt x="214735" y="320043"/>
                </a:lnTo>
                <a:lnTo>
                  <a:pt x="239956" y="272528"/>
                </a:lnTo>
                <a:lnTo>
                  <a:pt x="264326" y="227957"/>
                </a:lnTo>
                <a:lnTo>
                  <a:pt x="287231" y="187122"/>
                </a:lnTo>
                <a:lnTo>
                  <a:pt x="308058" y="150812"/>
                </a:lnTo>
                <a:lnTo>
                  <a:pt x="330982" y="138303"/>
                </a:lnTo>
                <a:lnTo>
                  <a:pt x="340452" y="140616"/>
                </a:lnTo>
                <a:lnTo>
                  <a:pt x="331105" y="611915"/>
                </a:lnTo>
                <a:lnTo>
                  <a:pt x="315631" y="641900"/>
                </a:lnTo>
                <a:lnTo>
                  <a:pt x="295101" y="689467"/>
                </a:lnTo>
                <a:lnTo>
                  <a:pt x="281757" y="729542"/>
                </a:lnTo>
                <a:lnTo>
                  <a:pt x="274579" y="762752"/>
                </a:lnTo>
                <a:lnTo>
                  <a:pt x="272574" y="789386"/>
                </a:lnTo>
                <a:lnTo>
                  <a:pt x="272659" y="789978"/>
                </a:lnTo>
                <a:lnTo>
                  <a:pt x="280260" y="807514"/>
                </a:lnTo>
                <a:lnTo>
                  <a:pt x="296930" y="813554"/>
                </a:lnTo>
                <a:lnTo>
                  <a:pt x="1197847" y="813554"/>
                </a:lnTo>
                <a:lnTo>
                  <a:pt x="1189431" y="824041"/>
                </a:lnTo>
                <a:lnTo>
                  <a:pt x="1155317" y="863944"/>
                </a:lnTo>
                <a:lnTo>
                  <a:pt x="1123411" y="898930"/>
                </a:lnTo>
                <a:lnTo>
                  <a:pt x="1093830" y="929291"/>
                </a:lnTo>
                <a:lnTo>
                  <a:pt x="1066693" y="955319"/>
                </a:lnTo>
                <a:lnTo>
                  <a:pt x="1062185" y="960806"/>
                </a:lnTo>
                <a:lnTo>
                  <a:pt x="1059531" y="967076"/>
                </a:lnTo>
                <a:lnTo>
                  <a:pt x="1058747" y="973818"/>
                </a:lnTo>
                <a:lnTo>
                  <a:pt x="1059847" y="980719"/>
                </a:lnTo>
                <a:lnTo>
                  <a:pt x="1064660" y="989276"/>
                </a:lnTo>
                <a:lnTo>
                  <a:pt x="1072038" y="995165"/>
                </a:lnTo>
                <a:lnTo>
                  <a:pt x="1081109" y="997864"/>
                </a:lnTo>
                <a:lnTo>
                  <a:pt x="1496724" y="997864"/>
                </a:lnTo>
                <a:lnTo>
                  <a:pt x="1475565" y="1020941"/>
                </a:lnTo>
                <a:lnTo>
                  <a:pt x="1442732" y="1054711"/>
                </a:lnTo>
                <a:lnTo>
                  <a:pt x="1414280" y="1082319"/>
                </a:lnTo>
                <a:close/>
              </a:path>
              <a:path w="1589405" h="1082675">
                <a:moveTo>
                  <a:pt x="296930" y="813554"/>
                </a:moveTo>
                <a:lnTo>
                  <a:pt x="280260" y="807514"/>
                </a:lnTo>
                <a:lnTo>
                  <a:pt x="272659" y="789978"/>
                </a:lnTo>
                <a:lnTo>
                  <a:pt x="272574" y="789386"/>
                </a:lnTo>
                <a:lnTo>
                  <a:pt x="274579" y="762752"/>
                </a:lnTo>
                <a:lnTo>
                  <a:pt x="281757" y="729542"/>
                </a:lnTo>
                <a:lnTo>
                  <a:pt x="295101" y="689467"/>
                </a:lnTo>
                <a:lnTo>
                  <a:pt x="315631" y="641900"/>
                </a:lnTo>
                <a:lnTo>
                  <a:pt x="331105" y="611915"/>
                </a:lnTo>
                <a:lnTo>
                  <a:pt x="321901" y="789978"/>
                </a:lnTo>
                <a:lnTo>
                  <a:pt x="313747" y="807742"/>
                </a:lnTo>
                <a:lnTo>
                  <a:pt x="296930" y="813554"/>
                </a:lnTo>
                <a:close/>
              </a:path>
              <a:path w="1589405" h="1082675">
                <a:moveTo>
                  <a:pt x="1496724" y="997864"/>
                </a:moveTo>
                <a:lnTo>
                  <a:pt x="1081109" y="997864"/>
                </a:lnTo>
                <a:lnTo>
                  <a:pt x="1091000" y="996848"/>
                </a:lnTo>
                <a:lnTo>
                  <a:pt x="1557179" y="850747"/>
                </a:lnTo>
                <a:lnTo>
                  <a:pt x="1564228" y="848423"/>
                </a:lnTo>
                <a:lnTo>
                  <a:pt x="1572254" y="850011"/>
                </a:lnTo>
                <a:lnTo>
                  <a:pt x="1578553" y="854125"/>
                </a:lnTo>
                <a:lnTo>
                  <a:pt x="1585400" y="861135"/>
                </a:lnTo>
                <a:lnTo>
                  <a:pt x="1588809" y="869965"/>
                </a:lnTo>
                <a:lnTo>
                  <a:pt x="1588655" y="879496"/>
                </a:lnTo>
                <a:lnTo>
                  <a:pt x="1551352" y="933606"/>
                </a:lnTo>
                <a:lnTo>
                  <a:pt x="1504489" y="989395"/>
                </a:lnTo>
                <a:lnTo>
                  <a:pt x="1496724" y="997864"/>
                </a:lnTo>
                <a:close/>
              </a:path>
            </a:pathLst>
          </a:custGeom>
          <a:solidFill>
            <a:srgbClr val="FF54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8991421" y="-9739"/>
            <a:ext cx="1646555" cy="1816735"/>
            <a:chOff x="9047342" y="770737"/>
            <a:chExt cx="1646555" cy="1816735"/>
          </a:xfrm>
        </p:grpSpPr>
        <p:sp>
          <p:nvSpPr>
            <p:cNvPr id="17" name="object 17"/>
            <p:cNvSpPr/>
            <p:nvPr/>
          </p:nvSpPr>
          <p:spPr>
            <a:xfrm>
              <a:off x="9047342" y="770737"/>
              <a:ext cx="1646555" cy="1816735"/>
            </a:xfrm>
            <a:custGeom>
              <a:avLst/>
              <a:gdLst/>
              <a:ahLst/>
              <a:cxnLst/>
              <a:rect l="l" t="t" r="r" b="b"/>
              <a:pathLst>
                <a:path w="1646554" h="1816735">
                  <a:moveTo>
                    <a:pt x="798558" y="1816128"/>
                  </a:moveTo>
                  <a:lnTo>
                    <a:pt x="507274" y="1742071"/>
                  </a:lnTo>
                  <a:lnTo>
                    <a:pt x="338903" y="1472694"/>
                  </a:lnTo>
                  <a:lnTo>
                    <a:pt x="416138" y="1208435"/>
                  </a:lnTo>
                  <a:lnTo>
                    <a:pt x="579461" y="1007324"/>
                  </a:lnTo>
                  <a:lnTo>
                    <a:pt x="669351" y="927392"/>
                  </a:lnTo>
                  <a:lnTo>
                    <a:pt x="526998" y="916052"/>
                  </a:lnTo>
                  <a:lnTo>
                    <a:pt x="235900" y="840065"/>
                  </a:lnTo>
                  <a:lnTo>
                    <a:pt x="0" y="636478"/>
                  </a:lnTo>
                  <a:lnTo>
                    <a:pt x="23239" y="242341"/>
                  </a:lnTo>
                  <a:lnTo>
                    <a:pt x="205299" y="0"/>
                  </a:lnTo>
                  <a:lnTo>
                    <a:pt x="1646057" y="0"/>
                  </a:lnTo>
                  <a:lnTo>
                    <a:pt x="1646057" y="1306804"/>
                  </a:lnTo>
                  <a:lnTo>
                    <a:pt x="1131707" y="1306804"/>
                  </a:lnTo>
                  <a:lnTo>
                    <a:pt x="1098712" y="1422171"/>
                  </a:lnTo>
                  <a:lnTo>
                    <a:pt x="991683" y="1650720"/>
                  </a:lnTo>
                  <a:lnTo>
                    <a:pt x="798558" y="1816128"/>
                  </a:lnTo>
                  <a:close/>
                </a:path>
                <a:path w="1646554" h="1816735">
                  <a:moveTo>
                    <a:pt x="1646057" y="1588633"/>
                  </a:moveTo>
                  <a:lnTo>
                    <a:pt x="1291649" y="1414484"/>
                  </a:lnTo>
                  <a:lnTo>
                    <a:pt x="1131707" y="1306804"/>
                  </a:lnTo>
                  <a:lnTo>
                    <a:pt x="1646057" y="1306804"/>
                  </a:lnTo>
                  <a:lnTo>
                    <a:pt x="1646057" y="1588633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810185" y="1111387"/>
              <a:ext cx="715010" cy="676275"/>
            </a:xfrm>
            <a:custGeom>
              <a:avLst/>
              <a:gdLst/>
              <a:ahLst/>
              <a:cxnLst/>
              <a:rect l="l" t="t" r="r" b="b"/>
              <a:pathLst>
                <a:path w="715009" h="676275">
                  <a:moveTo>
                    <a:pt x="309057" y="676001"/>
                  </a:moveTo>
                  <a:lnTo>
                    <a:pt x="270354" y="669190"/>
                  </a:lnTo>
                  <a:lnTo>
                    <a:pt x="232411" y="654573"/>
                  </a:lnTo>
                  <a:lnTo>
                    <a:pt x="195602" y="632340"/>
                  </a:lnTo>
                  <a:lnTo>
                    <a:pt x="160300" y="602683"/>
                  </a:lnTo>
                  <a:lnTo>
                    <a:pt x="126879" y="565792"/>
                  </a:lnTo>
                  <a:lnTo>
                    <a:pt x="95712" y="521858"/>
                  </a:lnTo>
                  <a:lnTo>
                    <a:pt x="67440" y="476120"/>
                  </a:lnTo>
                  <a:lnTo>
                    <a:pt x="42982" y="433414"/>
                  </a:lnTo>
                  <a:lnTo>
                    <a:pt x="23173" y="393308"/>
                  </a:lnTo>
                  <a:lnTo>
                    <a:pt x="8850" y="355374"/>
                  </a:lnTo>
                  <a:lnTo>
                    <a:pt x="0" y="284299"/>
                  </a:lnTo>
                  <a:lnTo>
                    <a:pt x="7143" y="250298"/>
                  </a:lnTo>
                  <a:lnTo>
                    <a:pt x="48742" y="183219"/>
                  </a:lnTo>
                  <a:lnTo>
                    <a:pt x="84868" y="149282"/>
                  </a:lnTo>
                  <a:lnTo>
                    <a:pt x="132327" y="114505"/>
                  </a:lnTo>
                  <a:lnTo>
                    <a:pt x="179615" y="86575"/>
                  </a:lnTo>
                  <a:lnTo>
                    <a:pt x="230337" y="62559"/>
                  </a:lnTo>
                  <a:lnTo>
                    <a:pt x="283370" y="42446"/>
                  </a:lnTo>
                  <a:lnTo>
                    <a:pt x="337593" y="26223"/>
                  </a:lnTo>
                  <a:lnTo>
                    <a:pt x="391884" y="13878"/>
                  </a:lnTo>
                  <a:lnTo>
                    <a:pt x="445122" y="5401"/>
                  </a:lnTo>
                  <a:lnTo>
                    <a:pt x="496186" y="778"/>
                  </a:lnTo>
                  <a:lnTo>
                    <a:pt x="543953" y="0"/>
                  </a:lnTo>
                  <a:lnTo>
                    <a:pt x="587304" y="3052"/>
                  </a:lnTo>
                  <a:lnTo>
                    <a:pt x="625115" y="9924"/>
                  </a:lnTo>
                  <a:lnTo>
                    <a:pt x="679633" y="35081"/>
                  </a:lnTo>
                  <a:lnTo>
                    <a:pt x="703543" y="77299"/>
                  </a:lnTo>
                  <a:lnTo>
                    <a:pt x="714458" y="137586"/>
                  </a:lnTo>
                  <a:lnTo>
                    <a:pt x="714604" y="173645"/>
                  </a:lnTo>
                  <a:lnTo>
                    <a:pt x="710327" y="213469"/>
                  </a:lnTo>
                  <a:lnTo>
                    <a:pt x="700964" y="256921"/>
                  </a:lnTo>
                  <a:lnTo>
                    <a:pt x="685854" y="303868"/>
                  </a:lnTo>
                  <a:lnTo>
                    <a:pt x="664334" y="354175"/>
                  </a:lnTo>
                  <a:lnTo>
                    <a:pt x="635743" y="407706"/>
                  </a:lnTo>
                  <a:lnTo>
                    <a:pt x="599418" y="464326"/>
                  </a:lnTo>
                  <a:lnTo>
                    <a:pt x="554697" y="523902"/>
                  </a:lnTo>
                  <a:lnTo>
                    <a:pt x="500919" y="586297"/>
                  </a:lnTo>
                  <a:lnTo>
                    <a:pt x="464012" y="621374"/>
                  </a:lnTo>
                  <a:lnTo>
                    <a:pt x="425999" y="647693"/>
                  </a:lnTo>
                  <a:lnTo>
                    <a:pt x="387253" y="665443"/>
                  </a:lnTo>
                  <a:lnTo>
                    <a:pt x="348148" y="674815"/>
                  </a:lnTo>
                  <a:lnTo>
                    <a:pt x="309057" y="676001"/>
                  </a:lnTo>
                  <a:close/>
                </a:path>
              </a:pathLst>
            </a:custGeom>
            <a:solidFill>
              <a:srgbClr val="FF5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4507581" y="7238281"/>
            <a:ext cx="2225040" cy="316865"/>
          </a:xfrm>
          <a:custGeom>
            <a:avLst/>
            <a:gdLst/>
            <a:ahLst/>
            <a:cxnLst/>
            <a:rect l="l" t="t" r="r" b="b"/>
            <a:pathLst>
              <a:path w="2225040" h="316865">
                <a:moveTo>
                  <a:pt x="1997195" y="316533"/>
                </a:moveTo>
                <a:lnTo>
                  <a:pt x="1048319" y="296084"/>
                </a:lnTo>
                <a:lnTo>
                  <a:pt x="88394" y="33010"/>
                </a:lnTo>
                <a:lnTo>
                  <a:pt x="0" y="0"/>
                </a:lnTo>
                <a:lnTo>
                  <a:pt x="2224527" y="0"/>
                </a:lnTo>
                <a:lnTo>
                  <a:pt x="1997195" y="316533"/>
                </a:lnTo>
                <a:close/>
              </a:path>
            </a:pathLst>
          </a:custGeom>
          <a:solidFill>
            <a:srgbClr val="FFEF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661865" y="1729691"/>
            <a:ext cx="7508875" cy="2830830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065" marR="5080" indent="217170" algn="ctr">
              <a:lnSpc>
                <a:spcPct val="75000"/>
              </a:lnSpc>
              <a:spcBef>
                <a:spcPts val="1480"/>
              </a:spcBef>
              <a:tabLst>
                <a:tab pos="2367915" algn="l"/>
                <a:tab pos="2503170" algn="l"/>
                <a:tab pos="2536825" algn="l"/>
                <a:tab pos="3593465" algn="l"/>
                <a:tab pos="4603115" algn="l"/>
                <a:tab pos="4632325" algn="l"/>
                <a:tab pos="4666615" algn="l"/>
                <a:tab pos="5993765" algn="l"/>
              </a:tabLst>
            </a:pPr>
            <a:r>
              <a:rPr sz="4600" spc="100" dirty="0">
                <a:solidFill>
                  <a:srgbClr val="44089A"/>
                </a:solidFill>
                <a:latin typeface="Arial Narrow"/>
                <a:cs typeface="Arial Narrow"/>
              </a:rPr>
              <a:t>«Кубики</a:t>
            </a:r>
            <a:r>
              <a:rPr sz="4600" dirty="0">
                <a:solidFill>
                  <a:srgbClr val="44089A"/>
                </a:solidFill>
                <a:latin typeface="Arial Narrow"/>
                <a:cs typeface="Arial Narrow"/>
              </a:rPr>
              <a:t>	</a:t>
            </a:r>
            <a:r>
              <a:rPr sz="4600" spc="95" dirty="0">
                <a:solidFill>
                  <a:srgbClr val="44089A"/>
                </a:solidFill>
                <a:latin typeface="Arial Narrow"/>
                <a:cs typeface="Arial Narrow"/>
              </a:rPr>
              <a:t>историй,</a:t>
            </a:r>
            <a:r>
              <a:rPr sz="4600" dirty="0">
                <a:solidFill>
                  <a:srgbClr val="44089A"/>
                </a:solidFill>
                <a:latin typeface="Arial Narrow"/>
                <a:cs typeface="Arial Narrow"/>
              </a:rPr>
              <a:t>		</a:t>
            </a:r>
            <a:r>
              <a:rPr sz="4600" spc="-25" dirty="0">
                <a:solidFill>
                  <a:srgbClr val="44089A"/>
                </a:solidFill>
                <a:latin typeface="Arial Narrow"/>
                <a:cs typeface="Arial Narrow"/>
              </a:rPr>
              <a:t>или </a:t>
            </a:r>
            <a:r>
              <a:rPr sz="4600" spc="204" dirty="0">
                <a:solidFill>
                  <a:srgbClr val="44089A"/>
                </a:solidFill>
                <a:latin typeface="Arial Narrow"/>
                <a:cs typeface="Arial Narrow"/>
              </a:rPr>
              <a:t>сторителлинг</a:t>
            </a:r>
            <a:r>
              <a:rPr sz="4600" dirty="0">
                <a:solidFill>
                  <a:srgbClr val="44089A"/>
                </a:solidFill>
                <a:latin typeface="Arial Narrow"/>
                <a:cs typeface="Arial Narrow"/>
              </a:rPr>
              <a:t>	</a:t>
            </a:r>
            <a:r>
              <a:rPr sz="4600" spc="240" dirty="0">
                <a:solidFill>
                  <a:srgbClr val="44089A"/>
                </a:solidFill>
                <a:latin typeface="Arial Narrow"/>
                <a:cs typeface="Arial Narrow"/>
              </a:rPr>
              <a:t>как</a:t>
            </a:r>
            <a:r>
              <a:rPr sz="4600" dirty="0">
                <a:solidFill>
                  <a:srgbClr val="44089A"/>
                </a:solidFill>
                <a:latin typeface="Arial Narrow"/>
                <a:cs typeface="Arial Narrow"/>
              </a:rPr>
              <a:t>	</a:t>
            </a:r>
            <a:r>
              <a:rPr sz="4600" spc="285" dirty="0">
                <a:solidFill>
                  <a:srgbClr val="44089A"/>
                </a:solidFill>
                <a:latin typeface="Arial Narrow"/>
                <a:cs typeface="Arial Narrow"/>
              </a:rPr>
              <a:t>средство </a:t>
            </a:r>
            <a:r>
              <a:rPr sz="4600" spc="225" dirty="0">
                <a:solidFill>
                  <a:srgbClr val="44089A"/>
                </a:solidFill>
                <a:latin typeface="Arial Narrow"/>
                <a:cs typeface="Arial Narrow"/>
              </a:rPr>
              <a:t>развития</a:t>
            </a:r>
            <a:r>
              <a:rPr sz="4600" dirty="0">
                <a:solidFill>
                  <a:srgbClr val="44089A"/>
                </a:solidFill>
                <a:latin typeface="Arial Narrow"/>
                <a:cs typeface="Arial Narrow"/>
              </a:rPr>
              <a:t>		</a:t>
            </a:r>
            <a:r>
              <a:rPr sz="4600" spc="165" dirty="0">
                <a:solidFill>
                  <a:srgbClr val="44089A"/>
                </a:solidFill>
                <a:latin typeface="Arial Narrow"/>
                <a:cs typeface="Arial Narrow"/>
              </a:rPr>
              <a:t>связной</a:t>
            </a:r>
            <a:r>
              <a:rPr sz="4600" dirty="0">
                <a:solidFill>
                  <a:srgbClr val="44089A"/>
                </a:solidFill>
                <a:latin typeface="Arial Narrow"/>
                <a:cs typeface="Arial Narrow"/>
              </a:rPr>
              <a:t>			</a:t>
            </a:r>
            <a:r>
              <a:rPr sz="4600" spc="80" dirty="0">
                <a:solidFill>
                  <a:srgbClr val="44089A"/>
                </a:solidFill>
                <a:latin typeface="Arial Narrow"/>
                <a:cs typeface="Arial Narrow"/>
              </a:rPr>
              <a:t>речи</a:t>
            </a:r>
            <a:r>
              <a:rPr sz="4600" dirty="0">
                <a:solidFill>
                  <a:srgbClr val="44089A"/>
                </a:solidFill>
                <a:latin typeface="Arial Narrow"/>
                <a:cs typeface="Arial Narrow"/>
              </a:rPr>
              <a:t>	</a:t>
            </a:r>
            <a:r>
              <a:rPr sz="4600" spc="295" dirty="0">
                <a:solidFill>
                  <a:srgbClr val="44089A"/>
                </a:solidFill>
                <a:latin typeface="Arial Narrow"/>
                <a:cs typeface="Arial Narrow"/>
              </a:rPr>
              <a:t>детей </a:t>
            </a:r>
            <a:r>
              <a:rPr sz="4600" spc="195" dirty="0">
                <a:solidFill>
                  <a:srgbClr val="44089A"/>
                </a:solidFill>
                <a:latin typeface="Arial Narrow"/>
                <a:cs typeface="Arial Narrow"/>
              </a:rPr>
              <a:t>старшего</a:t>
            </a:r>
            <a:r>
              <a:rPr sz="4600" dirty="0">
                <a:solidFill>
                  <a:srgbClr val="44089A"/>
                </a:solidFill>
                <a:latin typeface="Arial Narrow"/>
                <a:cs typeface="Arial Narrow"/>
              </a:rPr>
              <a:t>			</a:t>
            </a:r>
            <a:r>
              <a:rPr sz="4600" spc="155" dirty="0">
                <a:solidFill>
                  <a:srgbClr val="44089A"/>
                </a:solidFill>
                <a:latin typeface="Arial Narrow"/>
                <a:cs typeface="Arial Narrow"/>
              </a:rPr>
              <a:t>дошкольного </a:t>
            </a:r>
            <a:r>
              <a:rPr sz="4600" spc="280" dirty="0">
                <a:solidFill>
                  <a:srgbClr val="44089A"/>
                </a:solidFill>
                <a:latin typeface="Arial Narrow"/>
                <a:cs typeface="Arial Narrow"/>
              </a:rPr>
              <a:t>возраста»</a:t>
            </a:r>
            <a:endParaRPr sz="46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65747" y="5626511"/>
            <a:ext cx="3848100" cy="1094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2290" marR="478155" algn="ctr">
              <a:lnSpc>
                <a:spcPct val="116900"/>
              </a:lnSpc>
              <a:spcBef>
                <a:spcPts val="95"/>
              </a:spcBef>
            </a:pPr>
            <a:r>
              <a:rPr sz="1500" b="1" spc="120" dirty="0">
                <a:solidFill>
                  <a:srgbClr val="292952"/>
                </a:solidFill>
                <a:latin typeface="Trebuchet MS"/>
                <a:cs typeface="Trebuchet MS"/>
              </a:rPr>
              <a:t>Составитель</a:t>
            </a:r>
            <a:r>
              <a:rPr sz="1500" b="1" spc="120" dirty="0">
                <a:solidFill>
                  <a:srgbClr val="292952"/>
                </a:solidFill>
                <a:latin typeface="Arial"/>
                <a:cs typeface="Arial"/>
              </a:rPr>
              <a:t>:</a:t>
            </a:r>
            <a:r>
              <a:rPr sz="1500" b="1" spc="45" dirty="0">
                <a:solidFill>
                  <a:srgbClr val="292952"/>
                </a:solidFill>
                <a:latin typeface="Arial"/>
                <a:cs typeface="Arial"/>
              </a:rPr>
              <a:t> </a:t>
            </a:r>
            <a:r>
              <a:rPr sz="1500" b="1" spc="130" dirty="0">
                <a:solidFill>
                  <a:srgbClr val="292952"/>
                </a:solidFill>
                <a:latin typeface="Trebuchet MS"/>
                <a:cs typeface="Trebuchet MS"/>
              </a:rPr>
              <a:t>воспитатель </a:t>
            </a:r>
            <a:r>
              <a:rPr sz="1500" b="1" spc="175" dirty="0">
                <a:solidFill>
                  <a:srgbClr val="292952"/>
                </a:solidFill>
                <a:latin typeface="Trebuchet MS"/>
                <a:cs typeface="Trebuchet MS"/>
              </a:rPr>
              <a:t>Стрижаченко</a:t>
            </a:r>
            <a:r>
              <a:rPr sz="1500" b="1" spc="-5" dirty="0">
                <a:solidFill>
                  <a:srgbClr val="292952"/>
                </a:solidFill>
                <a:latin typeface="Trebuchet MS"/>
                <a:cs typeface="Trebuchet MS"/>
              </a:rPr>
              <a:t> </a:t>
            </a:r>
            <a:r>
              <a:rPr sz="1500" b="1" spc="100" dirty="0">
                <a:solidFill>
                  <a:srgbClr val="292952"/>
                </a:solidFill>
                <a:latin typeface="Trebuchet MS"/>
                <a:cs typeface="Trebuchet MS"/>
              </a:rPr>
              <a:t>А</a:t>
            </a:r>
            <a:r>
              <a:rPr sz="1500" b="1" spc="100" dirty="0">
                <a:solidFill>
                  <a:srgbClr val="292952"/>
                </a:solidFill>
                <a:latin typeface="Arial"/>
                <a:cs typeface="Arial"/>
              </a:rPr>
              <a:t>.</a:t>
            </a:r>
            <a:r>
              <a:rPr sz="1500" b="1" spc="30" dirty="0">
                <a:solidFill>
                  <a:srgbClr val="292952"/>
                </a:solidFill>
                <a:latin typeface="Arial"/>
                <a:cs typeface="Arial"/>
              </a:rPr>
              <a:t> </a:t>
            </a:r>
            <a:r>
              <a:rPr sz="1500" b="1" spc="75" dirty="0">
                <a:solidFill>
                  <a:srgbClr val="292952"/>
                </a:solidFill>
                <a:latin typeface="Trebuchet MS"/>
                <a:cs typeface="Trebuchet MS"/>
              </a:rPr>
              <a:t>А</a:t>
            </a:r>
            <a:r>
              <a:rPr sz="1500" b="1" spc="75" dirty="0">
                <a:solidFill>
                  <a:srgbClr val="292952"/>
                </a:solidFill>
                <a:latin typeface="Arial"/>
                <a:cs typeface="Arial"/>
              </a:rPr>
              <a:t>.</a:t>
            </a:r>
            <a:endParaRPr sz="1500" dirty="0">
              <a:latin typeface="Arial"/>
              <a:cs typeface="Arial"/>
            </a:endParaRPr>
          </a:p>
          <a:p>
            <a:pPr marL="55880" algn="ctr">
              <a:lnSpc>
                <a:spcPct val="100000"/>
              </a:lnSpc>
              <a:spcBef>
                <a:spcPts val="305"/>
              </a:spcBef>
            </a:pPr>
            <a:r>
              <a:rPr sz="1500" b="1" spc="60" dirty="0">
                <a:solidFill>
                  <a:srgbClr val="292952"/>
                </a:solidFill>
                <a:latin typeface="Arial"/>
                <a:cs typeface="Arial"/>
              </a:rPr>
              <a:t>E-</a:t>
            </a:r>
            <a:r>
              <a:rPr sz="1500" b="1" spc="80" dirty="0">
                <a:solidFill>
                  <a:srgbClr val="292952"/>
                </a:solidFill>
                <a:latin typeface="Arial"/>
                <a:cs typeface="Arial"/>
              </a:rPr>
              <a:t>mail:</a:t>
            </a:r>
            <a:r>
              <a:rPr sz="1500" b="1" spc="45" dirty="0">
                <a:solidFill>
                  <a:srgbClr val="292952"/>
                </a:solidFill>
                <a:latin typeface="Arial"/>
                <a:cs typeface="Arial"/>
              </a:rPr>
              <a:t> </a:t>
            </a:r>
            <a:r>
              <a:rPr sz="1500" b="1" spc="95" dirty="0">
                <a:solidFill>
                  <a:srgbClr val="292952"/>
                </a:solidFill>
                <a:latin typeface="Arial"/>
                <a:cs typeface="Arial"/>
                <a:hlinkClick r:id="rId3"/>
              </a:rPr>
              <a:t>sad132irk@yandex.ru</a:t>
            </a:r>
            <a:endParaRPr sz="15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sz="1500" b="1" spc="130" dirty="0">
                <a:solidFill>
                  <a:srgbClr val="292952"/>
                </a:solidFill>
                <a:latin typeface="Trebuchet MS"/>
                <a:cs typeface="Trebuchet MS"/>
              </a:rPr>
              <a:t>Сайт</a:t>
            </a:r>
            <a:r>
              <a:rPr sz="1500" b="1" spc="130" dirty="0">
                <a:solidFill>
                  <a:srgbClr val="292952"/>
                </a:solidFill>
                <a:latin typeface="Arial"/>
                <a:cs typeface="Arial"/>
              </a:rPr>
              <a:t>:</a:t>
            </a:r>
            <a:r>
              <a:rPr sz="1500" b="1" spc="80" dirty="0">
                <a:solidFill>
                  <a:srgbClr val="292952"/>
                </a:solidFill>
                <a:latin typeface="Arial"/>
                <a:cs typeface="Arial"/>
              </a:rPr>
              <a:t> </a:t>
            </a:r>
            <a:r>
              <a:rPr sz="1500" b="1" spc="135" dirty="0">
                <a:solidFill>
                  <a:srgbClr val="292952"/>
                </a:solidFill>
                <a:latin typeface="Arial"/>
                <a:cs typeface="Arial"/>
              </a:rPr>
              <a:t>https://rused.ru/irk-</a:t>
            </a:r>
            <a:r>
              <a:rPr sz="1500" b="1" spc="170" dirty="0">
                <a:solidFill>
                  <a:srgbClr val="292952"/>
                </a:solidFill>
                <a:latin typeface="Arial"/>
                <a:cs typeface="Arial"/>
              </a:rPr>
              <a:t>mdou132/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16001" y="158802"/>
            <a:ext cx="4474210" cy="710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15300"/>
              </a:lnSpc>
              <a:spcBef>
                <a:spcPts val="100"/>
              </a:spcBef>
            </a:pPr>
            <a:r>
              <a:rPr sz="1300" b="1" spc="114" dirty="0">
                <a:solidFill>
                  <a:srgbClr val="292952"/>
                </a:solidFill>
                <a:latin typeface="Trebuchet MS"/>
                <a:cs typeface="Trebuchet MS"/>
              </a:rPr>
              <a:t>Муниципальное</a:t>
            </a:r>
            <a:r>
              <a:rPr sz="1300" b="1" spc="-5" dirty="0">
                <a:solidFill>
                  <a:srgbClr val="292952"/>
                </a:solidFill>
                <a:latin typeface="Trebuchet MS"/>
                <a:cs typeface="Trebuchet MS"/>
              </a:rPr>
              <a:t> </a:t>
            </a:r>
            <a:r>
              <a:rPr sz="1300" b="1" spc="135" dirty="0">
                <a:solidFill>
                  <a:srgbClr val="292952"/>
                </a:solidFill>
                <a:latin typeface="Trebuchet MS"/>
                <a:cs typeface="Trebuchet MS"/>
              </a:rPr>
              <a:t>бюджетное</a:t>
            </a:r>
            <a:r>
              <a:rPr sz="1300" b="1" spc="-5" dirty="0">
                <a:solidFill>
                  <a:srgbClr val="292952"/>
                </a:solidFill>
                <a:latin typeface="Trebuchet MS"/>
                <a:cs typeface="Trebuchet MS"/>
              </a:rPr>
              <a:t> </a:t>
            </a:r>
            <a:r>
              <a:rPr sz="1300" b="1" spc="105" dirty="0">
                <a:solidFill>
                  <a:srgbClr val="292952"/>
                </a:solidFill>
                <a:latin typeface="Trebuchet MS"/>
                <a:cs typeface="Trebuchet MS"/>
              </a:rPr>
              <a:t>дошкольное </a:t>
            </a:r>
            <a:r>
              <a:rPr sz="1300" b="1" spc="120" dirty="0">
                <a:solidFill>
                  <a:srgbClr val="292952"/>
                </a:solidFill>
                <a:latin typeface="Trebuchet MS"/>
                <a:cs typeface="Trebuchet MS"/>
              </a:rPr>
              <a:t>образовательное</a:t>
            </a:r>
            <a:r>
              <a:rPr sz="1300" b="1" spc="5" dirty="0">
                <a:solidFill>
                  <a:srgbClr val="292952"/>
                </a:solidFill>
                <a:latin typeface="Trebuchet MS"/>
                <a:cs typeface="Trebuchet MS"/>
              </a:rPr>
              <a:t> </a:t>
            </a:r>
            <a:r>
              <a:rPr sz="1300" b="1" spc="114" dirty="0">
                <a:solidFill>
                  <a:srgbClr val="292952"/>
                </a:solidFill>
                <a:latin typeface="Trebuchet MS"/>
                <a:cs typeface="Trebuchet MS"/>
              </a:rPr>
              <a:t>учреждение</a:t>
            </a:r>
            <a:r>
              <a:rPr sz="1300" b="1" spc="10" dirty="0">
                <a:solidFill>
                  <a:srgbClr val="292952"/>
                </a:solidFill>
                <a:latin typeface="Trebuchet MS"/>
                <a:cs typeface="Trebuchet MS"/>
              </a:rPr>
              <a:t> </a:t>
            </a:r>
            <a:r>
              <a:rPr sz="1300" b="1" spc="130" dirty="0">
                <a:solidFill>
                  <a:srgbClr val="292952"/>
                </a:solidFill>
                <a:latin typeface="Trebuchet MS"/>
                <a:cs typeface="Trebuchet MS"/>
              </a:rPr>
              <a:t>города</a:t>
            </a:r>
            <a:r>
              <a:rPr sz="1300" b="1" spc="10" dirty="0">
                <a:solidFill>
                  <a:srgbClr val="292952"/>
                </a:solidFill>
                <a:latin typeface="Trebuchet MS"/>
                <a:cs typeface="Trebuchet MS"/>
              </a:rPr>
              <a:t> </a:t>
            </a:r>
            <a:r>
              <a:rPr sz="1300" b="1" spc="125" dirty="0">
                <a:solidFill>
                  <a:srgbClr val="292952"/>
                </a:solidFill>
                <a:latin typeface="Trebuchet MS"/>
                <a:cs typeface="Trebuchet MS"/>
              </a:rPr>
              <a:t>Иркутска </a:t>
            </a:r>
            <a:r>
              <a:rPr sz="1300" b="1" spc="95" dirty="0">
                <a:solidFill>
                  <a:srgbClr val="292952"/>
                </a:solidFill>
                <a:latin typeface="Trebuchet MS"/>
                <a:cs typeface="Trebuchet MS"/>
              </a:rPr>
              <a:t>детский</a:t>
            </a:r>
            <a:r>
              <a:rPr sz="1300" b="1" spc="-10" dirty="0">
                <a:solidFill>
                  <a:srgbClr val="292952"/>
                </a:solidFill>
                <a:latin typeface="Trebuchet MS"/>
                <a:cs typeface="Trebuchet MS"/>
              </a:rPr>
              <a:t> </a:t>
            </a:r>
            <a:r>
              <a:rPr sz="1300" b="1" spc="120" dirty="0">
                <a:solidFill>
                  <a:srgbClr val="292952"/>
                </a:solidFill>
                <a:latin typeface="Trebuchet MS"/>
                <a:cs typeface="Trebuchet MS"/>
              </a:rPr>
              <a:t>сад</a:t>
            </a:r>
            <a:r>
              <a:rPr sz="1300" b="1" spc="-10" dirty="0">
                <a:solidFill>
                  <a:srgbClr val="292952"/>
                </a:solidFill>
                <a:latin typeface="Trebuchet MS"/>
                <a:cs typeface="Trebuchet MS"/>
              </a:rPr>
              <a:t> </a:t>
            </a:r>
            <a:r>
              <a:rPr sz="1300" b="1" spc="260" dirty="0">
                <a:solidFill>
                  <a:srgbClr val="292952"/>
                </a:solidFill>
                <a:latin typeface="Trebuchet MS"/>
                <a:cs typeface="Trebuchet MS"/>
              </a:rPr>
              <a:t>№</a:t>
            </a:r>
            <a:r>
              <a:rPr sz="1300" b="1" spc="-10" dirty="0">
                <a:solidFill>
                  <a:srgbClr val="292952"/>
                </a:solidFill>
                <a:latin typeface="Trebuchet MS"/>
                <a:cs typeface="Trebuchet MS"/>
              </a:rPr>
              <a:t> </a:t>
            </a:r>
            <a:r>
              <a:rPr sz="1300" b="1" spc="-25" dirty="0">
                <a:solidFill>
                  <a:srgbClr val="292952"/>
                </a:solidFill>
                <a:latin typeface="Arial"/>
                <a:cs typeface="Arial"/>
              </a:rPr>
              <a:t>132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29948" y="4901209"/>
            <a:ext cx="1049020" cy="367665"/>
          </a:xfrm>
          <a:custGeom>
            <a:avLst/>
            <a:gdLst/>
            <a:ahLst/>
            <a:cxnLst/>
            <a:rect l="l" t="t" r="r" b="b"/>
            <a:pathLst>
              <a:path w="1049020" h="367664">
                <a:moveTo>
                  <a:pt x="491997" y="275882"/>
                </a:moveTo>
                <a:lnTo>
                  <a:pt x="401281" y="275882"/>
                </a:lnTo>
                <a:lnTo>
                  <a:pt x="689063" y="0"/>
                </a:lnTo>
                <a:lnTo>
                  <a:pt x="732863" y="110274"/>
                </a:lnTo>
                <a:lnTo>
                  <a:pt x="664959" y="110274"/>
                </a:lnTo>
                <a:lnTo>
                  <a:pt x="491997" y="275882"/>
                </a:lnTo>
                <a:close/>
              </a:path>
              <a:path w="1049020" h="367664">
                <a:moveTo>
                  <a:pt x="859210" y="223342"/>
                </a:moveTo>
                <a:lnTo>
                  <a:pt x="777773" y="223342"/>
                </a:lnTo>
                <a:lnTo>
                  <a:pt x="936472" y="30505"/>
                </a:lnTo>
                <a:lnTo>
                  <a:pt x="987226" y="150914"/>
                </a:lnTo>
                <a:lnTo>
                  <a:pt x="918857" y="150914"/>
                </a:lnTo>
                <a:lnTo>
                  <a:pt x="859210" y="223342"/>
                </a:lnTo>
                <a:close/>
              </a:path>
              <a:path w="1049020" h="367664">
                <a:moveTo>
                  <a:pt x="46278" y="365823"/>
                </a:moveTo>
                <a:lnTo>
                  <a:pt x="0" y="322999"/>
                </a:lnTo>
                <a:lnTo>
                  <a:pt x="230377" y="76987"/>
                </a:lnTo>
                <a:lnTo>
                  <a:pt x="311164" y="171005"/>
                </a:lnTo>
                <a:lnTo>
                  <a:pt x="228447" y="171005"/>
                </a:lnTo>
                <a:lnTo>
                  <a:pt x="46278" y="365823"/>
                </a:lnTo>
                <a:close/>
              </a:path>
              <a:path w="1049020" h="367664">
                <a:moveTo>
                  <a:pt x="758418" y="345732"/>
                </a:moveTo>
                <a:lnTo>
                  <a:pt x="664959" y="110274"/>
                </a:lnTo>
                <a:lnTo>
                  <a:pt x="732863" y="110274"/>
                </a:lnTo>
                <a:lnTo>
                  <a:pt x="777773" y="223342"/>
                </a:lnTo>
                <a:lnTo>
                  <a:pt x="859210" y="223342"/>
                </a:lnTo>
                <a:lnTo>
                  <a:pt x="758418" y="345732"/>
                </a:lnTo>
                <a:close/>
              </a:path>
              <a:path w="1049020" h="367664">
                <a:moveTo>
                  <a:pt x="990600" y="320878"/>
                </a:moveTo>
                <a:lnTo>
                  <a:pt x="918857" y="150914"/>
                </a:lnTo>
                <a:lnTo>
                  <a:pt x="987226" y="150914"/>
                </a:lnTo>
                <a:lnTo>
                  <a:pt x="1048639" y="296608"/>
                </a:lnTo>
                <a:lnTo>
                  <a:pt x="990600" y="320878"/>
                </a:lnTo>
                <a:close/>
              </a:path>
              <a:path w="1049020" h="367664">
                <a:moveTo>
                  <a:pt x="396722" y="367106"/>
                </a:moveTo>
                <a:lnTo>
                  <a:pt x="228447" y="171005"/>
                </a:lnTo>
                <a:lnTo>
                  <a:pt x="311164" y="171005"/>
                </a:lnTo>
                <a:lnTo>
                  <a:pt x="401281" y="275882"/>
                </a:lnTo>
                <a:lnTo>
                  <a:pt x="491997" y="275882"/>
                </a:lnTo>
                <a:lnTo>
                  <a:pt x="396722" y="367106"/>
                </a:lnTo>
                <a:close/>
              </a:path>
            </a:pathLst>
          </a:custGeom>
          <a:solidFill>
            <a:srgbClr val="FFEF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848342" y="4044185"/>
            <a:ext cx="826769" cy="1260475"/>
          </a:xfrm>
          <a:custGeom>
            <a:avLst/>
            <a:gdLst/>
            <a:ahLst/>
            <a:cxnLst/>
            <a:rect l="l" t="t" r="r" b="b"/>
            <a:pathLst>
              <a:path w="826770" h="1260475">
                <a:moveTo>
                  <a:pt x="826528" y="1260081"/>
                </a:moveTo>
                <a:lnTo>
                  <a:pt x="636489" y="1108672"/>
                </a:lnTo>
                <a:lnTo>
                  <a:pt x="262778" y="751317"/>
                </a:lnTo>
                <a:lnTo>
                  <a:pt x="0" y="333324"/>
                </a:lnTo>
                <a:lnTo>
                  <a:pt x="142760" y="0"/>
                </a:lnTo>
                <a:lnTo>
                  <a:pt x="499198" y="60451"/>
                </a:lnTo>
                <a:lnTo>
                  <a:pt x="706510" y="508763"/>
                </a:lnTo>
                <a:lnTo>
                  <a:pt x="802889" y="1017714"/>
                </a:lnTo>
                <a:lnTo>
                  <a:pt x="826528" y="1260081"/>
                </a:lnTo>
                <a:close/>
              </a:path>
            </a:pathLst>
          </a:custGeom>
          <a:solidFill>
            <a:srgbClr val="FFEF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02769" y="5240687"/>
            <a:ext cx="490855" cy="788670"/>
          </a:xfrm>
          <a:custGeom>
            <a:avLst/>
            <a:gdLst/>
            <a:ahLst/>
            <a:cxnLst/>
            <a:rect l="l" t="t" r="r" b="b"/>
            <a:pathLst>
              <a:path w="490854" h="788670">
                <a:moveTo>
                  <a:pt x="490325" y="788542"/>
                </a:moveTo>
                <a:lnTo>
                  <a:pt x="376431" y="691620"/>
                </a:lnTo>
                <a:lnTo>
                  <a:pt x="153575" y="464370"/>
                </a:lnTo>
                <a:lnTo>
                  <a:pt x="0" y="202071"/>
                </a:lnTo>
                <a:lnTo>
                  <a:pt x="93945" y="0"/>
                </a:lnTo>
                <a:lnTo>
                  <a:pt x="311755" y="44348"/>
                </a:lnTo>
                <a:lnTo>
                  <a:pt x="430691" y="324172"/>
                </a:lnTo>
                <a:lnTo>
                  <a:pt x="480349" y="639045"/>
                </a:lnTo>
                <a:lnTo>
                  <a:pt x="490325" y="788542"/>
                </a:lnTo>
                <a:close/>
              </a:path>
            </a:pathLst>
          </a:custGeom>
          <a:solidFill>
            <a:srgbClr val="FFEF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45879" y="1653150"/>
            <a:ext cx="688340" cy="318770"/>
          </a:xfrm>
          <a:custGeom>
            <a:avLst/>
            <a:gdLst/>
            <a:ahLst/>
            <a:cxnLst/>
            <a:rect l="l" t="t" r="r" b="b"/>
            <a:pathLst>
              <a:path w="688340" h="318769">
                <a:moveTo>
                  <a:pt x="143469" y="318535"/>
                </a:moveTo>
                <a:lnTo>
                  <a:pt x="0" y="210961"/>
                </a:lnTo>
                <a:lnTo>
                  <a:pt x="71578" y="46985"/>
                </a:lnTo>
                <a:lnTo>
                  <a:pt x="312100" y="0"/>
                </a:lnTo>
                <a:lnTo>
                  <a:pt x="568594" y="13352"/>
                </a:lnTo>
                <a:lnTo>
                  <a:pt x="688085" y="30392"/>
                </a:lnTo>
                <a:lnTo>
                  <a:pt x="592557" y="103869"/>
                </a:lnTo>
                <a:lnTo>
                  <a:pt x="376004" y="241377"/>
                </a:lnTo>
                <a:lnTo>
                  <a:pt x="143469" y="318535"/>
                </a:lnTo>
                <a:close/>
              </a:path>
            </a:pathLst>
          </a:custGeom>
          <a:solidFill>
            <a:srgbClr val="FFEF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20375" y="846544"/>
            <a:ext cx="460375" cy="182245"/>
          </a:xfrm>
          <a:custGeom>
            <a:avLst/>
            <a:gdLst/>
            <a:ahLst/>
            <a:cxnLst/>
            <a:rect l="l" t="t" r="r" b="b"/>
            <a:pathLst>
              <a:path w="460375" h="182244">
                <a:moveTo>
                  <a:pt x="70971" y="181763"/>
                </a:moveTo>
                <a:lnTo>
                  <a:pt x="0" y="89991"/>
                </a:lnTo>
                <a:lnTo>
                  <a:pt x="72772" y="0"/>
                </a:lnTo>
                <a:lnTo>
                  <a:pt x="230790" y="12026"/>
                </a:lnTo>
                <a:lnTo>
                  <a:pt x="388409" y="64438"/>
                </a:lnTo>
                <a:lnTo>
                  <a:pt x="459981" y="95604"/>
                </a:lnTo>
                <a:lnTo>
                  <a:pt x="387809" y="125026"/>
                </a:lnTo>
                <a:lnTo>
                  <a:pt x="229190" y="173593"/>
                </a:lnTo>
                <a:lnTo>
                  <a:pt x="70971" y="181763"/>
                </a:lnTo>
                <a:close/>
              </a:path>
            </a:pathLst>
          </a:custGeom>
          <a:solidFill>
            <a:srgbClr val="FFEF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74506" y="33350"/>
            <a:ext cx="716915" cy="326390"/>
          </a:xfrm>
          <a:custGeom>
            <a:avLst/>
            <a:gdLst/>
            <a:ahLst/>
            <a:cxnLst/>
            <a:rect l="l" t="t" r="r" b="b"/>
            <a:pathLst>
              <a:path w="716915" h="326390">
                <a:moveTo>
                  <a:pt x="716711" y="326174"/>
                </a:moveTo>
                <a:lnTo>
                  <a:pt x="583503" y="323062"/>
                </a:lnTo>
                <a:lnTo>
                  <a:pt x="301763" y="290933"/>
                </a:lnTo>
                <a:lnTo>
                  <a:pt x="48319" y="195598"/>
                </a:lnTo>
                <a:lnTo>
                  <a:pt x="0" y="2870"/>
                </a:lnTo>
                <a:lnTo>
                  <a:pt x="5498" y="0"/>
                </a:lnTo>
                <a:lnTo>
                  <a:pt x="343046" y="0"/>
                </a:lnTo>
                <a:lnTo>
                  <a:pt x="414929" y="38130"/>
                </a:lnTo>
                <a:lnTo>
                  <a:pt x="625940" y="228260"/>
                </a:lnTo>
                <a:lnTo>
                  <a:pt x="716711" y="326174"/>
                </a:lnTo>
                <a:close/>
              </a:path>
            </a:pathLst>
          </a:custGeom>
          <a:solidFill>
            <a:srgbClr val="FFEFD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17884" y="-4115"/>
            <a:ext cx="1089660" cy="1487805"/>
            <a:chOff x="0" y="770737"/>
            <a:chExt cx="1089660" cy="1487805"/>
          </a:xfrm>
        </p:grpSpPr>
        <p:sp>
          <p:nvSpPr>
            <p:cNvPr id="30" name="object 30"/>
            <p:cNvSpPr/>
            <p:nvPr/>
          </p:nvSpPr>
          <p:spPr>
            <a:xfrm>
              <a:off x="0" y="770737"/>
              <a:ext cx="1089660" cy="1487805"/>
            </a:xfrm>
            <a:custGeom>
              <a:avLst/>
              <a:gdLst/>
              <a:ahLst/>
              <a:cxnLst/>
              <a:rect l="l" t="t" r="r" b="b"/>
              <a:pathLst>
                <a:path w="1089660" h="1487805">
                  <a:moveTo>
                    <a:pt x="0" y="1487758"/>
                  </a:moveTo>
                  <a:lnTo>
                    <a:pt x="0" y="0"/>
                  </a:lnTo>
                  <a:lnTo>
                    <a:pt x="655175" y="0"/>
                  </a:lnTo>
                  <a:lnTo>
                    <a:pt x="563845" y="123743"/>
                  </a:lnTo>
                  <a:lnTo>
                    <a:pt x="461708" y="241693"/>
                  </a:lnTo>
                  <a:lnTo>
                    <a:pt x="561942" y="247276"/>
                  </a:lnTo>
                  <a:lnTo>
                    <a:pt x="781299" y="281079"/>
                  </a:lnTo>
                  <a:lnTo>
                    <a:pt x="997762" y="368684"/>
                  </a:lnTo>
                  <a:lnTo>
                    <a:pt x="1089317" y="535673"/>
                  </a:lnTo>
                  <a:lnTo>
                    <a:pt x="1002522" y="619074"/>
                  </a:lnTo>
                  <a:lnTo>
                    <a:pt x="238023" y="619074"/>
                  </a:lnTo>
                  <a:lnTo>
                    <a:pt x="350451" y="679550"/>
                  </a:lnTo>
                  <a:lnTo>
                    <a:pt x="399374" y="711238"/>
                  </a:lnTo>
                  <a:lnTo>
                    <a:pt x="53479" y="711238"/>
                  </a:lnTo>
                  <a:lnTo>
                    <a:pt x="87327" y="839904"/>
                  </a:lnTo>
                  <a:lnTo>
                    <a:pt x="133467" y="1123338"/>
                  </a:lnTo>
                  <a:lnTo>
                    <a:pt x="108793" y="1407694"/>
                  </a:lnTo>
                  <a:lnTo>
                    <a:pt x="0" y="1487758"/>
                  </a:lnTo>
                  <a:close/>
                </a:path>
                <a:path w="1089660" h="1487805">
                  <a:moveTo>
                    <a:pt x="657888" y="684958"/>
                  </a:moveTo>
                  <a:lnTo>
                    <a:pt x="368869" y="646387"/>
                  </a:lnTo>
                  <a:lnTo>
                    <a:pt x="238023" y="619074"/>
                  </a:lnTo>
                  <a:lnTo>
                    <a:pt x="1002522" y="619074"/>
                  </a:lnTo>
                  <a:lnTo>
                    <a:pt x="949798" y="669737"/>
                  </a:lnTo>
                  <a:lnTo>
                    <a:pt x="657888" y="684958"/>
                  </a:lnTo>
                  <a:close/>
                </a:path>
                <a:path w="1089660" h="1487805">
                  <a:moveTo>
                    <a:pt x="570235" y="1228417"/>
                  </a:moveTo>
                  <a:lnTo>
                    <a:pt x="333665" y="1046108"/>
                  </a:lnTo>
                  <a:lnTo>
                    <a:pt x="136155" y="821208"/>
                  </a:lnTo>
                  <a:lnTo>
                    <a:pt x="53479" y="711238"/>
                  </a:lnTo>
                  <a:lnTo>
                    <a:pt x="399374" y="711238"/>
                  </a:lnTo>
                  <a:lnTo>
                    <a:pt x="582171" y="829638"/>
                  </a:lnTo>
                  <a:lnTo>
                    <a:pt x="774833" y="1022329"/>
                  </a:lnTo>
                  <a:lnTo>
                    <a:pt x="770089" y="1210614"/>
                  </a:lnTo>
                  <a:lnTo>
                    <a:pt x="570235" y="1228417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770737"/>
              <a:ext cx="461645" cy="727710"/>
            </a:xfrm>
            <a:custGeom>
              <a:avLst/>
              <a:gdLst/>
              <a:ahLst/>
              <a:cxnLst/>
              <a:rect l="l" t="t" r="r" b="b"/>
              <a:pathLst>
                <a:path w="461645" h="727710">
                  <a:moveTo>
                    <a:pt x="0" y="727421"/>
                  </a:moveTo>
                  <a:lnTo>
                    <a:pt x="0" y="0"/>
                  </a:lnTo>
                  <a:lnTo>
                    <a:pt x="384510" y="0"/>
                  </a:lnTo>
                  <a:lnTo>
                    <a:pt x="418845" y="61803"/>
                  </a:lnTo>
                  <a:lnTo>
                    <a:pt x="434861" y="103489"/>
                  </a:lnTo>
                  <a:lnTo>
                    <a:pt x="447224" y="147458"/>
                  </a:lnTo>
                  <a:lnTo>
                    <a:pt x="455967" y="193435"/>
                  </a:lnTo>
                  <a:lnTo>
                    <a:pt x="461124" y="241147"/>
                  </a:lnTo>
                  <a:lnTo>
                    <a:pt x="461497" y="291594"/>
                  </a:lnTo>
                  <a:lnTo>
                    <a:pt x="455646" y="338875"/>
                  </a:lnTo>
                  <a:lnTo>
                    <a:pt x="443991" y="383133"/>
                  </a:lnTo>
                  <a:lnTo>
                    <a:pt x="426953" y="424511"/>
                  </a:lnTo>
                  <a:lnTo>
                    <a:pt x="404951" y="463152"/>
                  </a:lnTo>
                  <a:lnTo>
                    <a:pt x="378407" y="499198"/>
                  </a:lnTo>
                  <a:lnTo>
                    <a:pt x="347740" y="532791"/>
                  </a:lnTo>
                  <a:lnTo>
                    <a:pt x="313370" y="564076"/>
                  </a:lnTo>
                  <a:lnTo>
                    <a:pt x="275718" y="593195"/>
                  </a:lnTo>
                  <a:lnTo>
                    <a:pt x="235204" y="620290"/>
                  </a:lnTo>
                  <a:lnTo>
                    <a:pt x="192249" y="645504"/>
                  </a:lnTo>
                  <a:lnTo>
                    <a:pt x="147271" y="668980"/>
                  </a:lnTo>
                  <a:lnTo>
                    <a:pt x="100693" y="690860"/>
                  </a:lnTo>
                  <a:lnTo>
                    <a:pt x="52933" y="711288"/>
                  </a:lnTo>
                  <a:lnTo>
                    <a:pt x="8293" y="726004"/>
                  </a:lnTo>
                  <a:lnTo>
                    <a:pt x="0" y="727421"/>
                  </a:lnTo>
                  <a:close/>
                </a:path>
              </a:pathLst>
            </a:custGeom>
            <a:solidFill>
              <a:srgbClr val="FF5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B9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770737"/>
            <a:ext cx="1990725" cy="2051685"/>
            <a:chOff x="0" y="770737"/>
            <a:chExt cx="1990725" cy="2051685"/>
          </a:xfrm>
        </p:grpSpPr>
        <p:sp>
          <p:nvSpPr>
            <p:cNvPr id="4" name="object 4"/>
            <p:cNvSpPr/>
            <p:nvPr/>
          </p:nvSpPr>
          <p:spPr>
            <a:xfrm>
              <a:off x="0" y="770737"/>
              <a:ext cx="1947545" cy="2051685"/>
            </a:xfrm>
            <a:custGeom>
              <a:avLst/>
              <a:gdLst/>
              <a:ahLst/>
              <a:cxnLst/>
              <a:rect l="l" t="t" r="r" b="b"/>
              <a:pathLst>
                <a:path w="1947545" h="2051685">
                  <a:moveTo>
                    <a:pt x="0" y="261237"/>
                  </a:moveTo>
                  <a:lnTo>
                    <a:pt x="0" y="0"/>
                  </a:lnTo>
                  <a:lnTo>
                    <a:pt x="980892" y="0"/>
                  </a:lnTo>
                  <a:lnTo>
                    <a:pt x="1157757" y="43850"/>
                  </a:lnTo>
                  <a:lnTo>
                    <a:pt x="77506" y="43850"/>
                  </a:lnTo>
                  <a:lnTo>
                    <a:pt x="59258" y="50455"/>
                  </a:lnTo>
                  <a:lnTo>
                    <a:pt x="44877" y="63468"/>
                  </a:lnTo>
                  <a:lnTo>
                    <a:pt x="36258" y="81749"/>
                  </a:lnTo>
                  <a:lnTo>
                    <a:pt x="35382" y="101927"/>
                  </a:lnTo>
                  <a:lnTo>
                    <a:pt x="42105" y="120172"/>
                  </a:lnTo>
                  <a:lnTo>
                    <a:pt x="55169" y="134547"/>
                  </a:lnTo>
                  <a:lnTo>
                    <a:pt x="73317" y="143116"/>
                  </a:lnTo>
                  <a:lnTo>
                    <a:pt x="93401" y="144037"/>
                  </a:lnTo>
                  <a:lnTo>
                    <a:pt x="1561848" y="144037"/>
                  </a:lnTo>
                  <a:lnTo>
                    <a:pt x="1946922" y="239509"/>
                  </a:lnTo>
                  <a:lnTo>
                    <a:pt x="1945199" y="246460"/>
                  </a:lnTo>
                  <a:lnTo>
                    <a:pt x="27274" y="246460"/>
                  </a:lnTo>
                  <a:lnTo>
                    <a:pt x="9023" y="253077"/>
                  </a:lnTo>
                  <a:lnTo>
                    <a:pt x="0" y="261237"/>
                  </a:lnTo>
                  <a:close/>
                </a:path>
                <a:path w="1947545" h="2051685">
                  <a:moveTo>
                    <a:pt x="1561848" y="144037"/>
                  </a:moveTo>
                  <a:lnTo>
                    <a:pt x="93401" y="144037"/>
                  </a:lnTo>
                  <a:lnTo>
                    <a:pt x="111680" y="137434"/>
                  </a:lnTo>
                  <a:lnTo>
                    <a:pt x="126145" y="124433"/>
                  </a:lnTo>
                  <a:lnTo>
                    <a:pt x="134785" y="106159"/>
                  </a:lnTo>
                  <a:lnTo>
                    <a:pt x="135718" y="85996"/>
                  </a:lnTo>
                  <a:lnTo>
                    <a:pt x="129090" y="67775"/>
                  </a:lnTo>
                  <a:lnTo>
                    <a:pt x="116045" y="53404"/>
                  </a:lnTo>
                  <a:lnTo>
                    <a:pt x="97726" y="44792"/>
                  </a:lnTo>
                  <a:lnTo>
                    <a:pt x="77506" y="43850"/>
                  </a:lnTo>
                  <a:lnTo>
                    <a:pt x="1157757" y="43850"/>
                  </a:lnTo>
                  <a:lnTo>
                    <a:pt x="1561848" y="144037"/>
                  </a:lnTo>
                  <a:close/>
                </a:path>
                <a:path w="1947545" h="2051685">
                  <a:moveTo>
                    <a:pt x="1920355" y="346662"/>
                  </a:moveTo>
                  <a:lnTo>
                    <a:pt x="43169" y="346662"/>
                  </a:lnTo>
                  <a:lnTo>
                    <a:pt x="61439" y="340050"/>
                  </a:lnTo>
                  <a:lnTo>
                    <a:pt x="75913" y="327058"/>
                  </a:lnTo>
                  <a:lnTo>
                    <a:pt x="84582" y="308813"/>
                  </a:lnTo>
                  <a:lnTo>
                    <a:pt x="85507" y="288620"/>
                  </a:lnTo>
                  <a:lnTo>
                    <a:pt x="78862" y="270384"/>
                  </a:lnTo>
                  <a:lnTo>
                    <a:pt x="65799" y="256008"/>
                  </a:lnTo>
                  <a:lnTo>
                    <a:pt x="47472" y="247396"/>
                  </a:lnTo>
                  <a:lnTo>
                    <a:pt x="27274" y="246460"/>
                  </a:lnTo>
                  <a:lnTo>
                    <a:pt x="1945199" y="246460"/>
                  </a:lnTo>
                  <a:lnTo>
                    <a:pt x="1920355" y="346662"/>
                  </a:lnTo>
                  <a:close/>
                </a:path>
                <a:path w="1947545" h="2051685">
                  <a:moveTo>
                    <a:pt x="1497715" y="2051324"/>
                  </a:moveTo>
                  <a:lnTo>
                    <a:pt x="0" y="1679972"/>
                  </a:lnTo>
                  <a:lnTo>
                    <a:pt x="0" y="547066"/>
                  </a:lnTo>
                  <a:lnTo>
                    <a:pt x="11083" y="543056"/>
                  </a:lnTo>
                  <a:lnTo>
                    <a:pt x="25557" y="530062"/>
                  </a:lnTo>
                  <a:lnTo>
                    <a:pt x="34226" y="511810"/>
                  </a:lnTo>
                  <a:lnTo>
                    <a:pt x="35154" y="491619"/>
                  </a:lnTo>
                  <a:lnTo>
                    <a:pt x="28517" y="473386"/>
                  </a:lnTo>
                  <a:lnTo>
                    <a:pt x="15470" y="459010"/>
                  </a:lnTo>
                  <a:lnTo>
                    <a:pt x="0" y="451726"/>
                  </a:lnTo>
                  <a:lnTo>
                    <a:pt x="0" y="331742"/>
                  </a:lnTo>
                  <a:lnTo>
                    <a:pt x="4960" y="337200"/>
                  </a:lnTo>
                  <a:lnTo>
                    <a:pt x="23114" y="345770"/>
                  </a:lnTo>
                  <a:lnTo>
                    <a:pt x="43169" y="346662"/>
                  </a:lnTo>
                  <a:lnTo>
                    <a:pt x="1920355" y="346662"/>
                  </a:lnTo>
                  <a:lnTo>
                    <a:pt x="1497715" y="2051324"/>
                  </a:lnTo>
                  <a:close/>
                </a:path>
              </a:pathLst>
            </a:custGeom>
            <a:solidFill>
              <a:srgbClr val="FFF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70737"/>
              <a:ext cx="1990725" cy="2023110"/>
            </a:xfrm>
            <a:custGeom>
              <a:avLst/>
              <a:gdLst/>
              <a:ahLst/>
              <a:cxnLst/>
              <a:rect l="l" t="t" r="r" b="b"/>
              <a:pathLst>
                <a:path w="1990725" h="2023110">
                  <a:moveTo>
                    <a:pt x="0" y="428880"/>
                  </a:moveTo>
                  <a:lnTo>
                    <a:pt x="56" y="96196"/>
                  </a:lnTo>
                  <a:lnTo>
                    <a:pt x="23910" y="0"/>
                  </a:lnTo>
                  <a:lnTo>
                    <a:pt x="1139200" y="0"/>
                  </a:lnTo>
                  <a:lnTo>
                    <a:pt x="1202018" y="15574"/>
                  </a:lnTo>
                  <a:lnTo>
                    <a:pt x="120311" y="15574"/>
                  </a:lnTo>
                  <a:lnTo>
                    <a:pt x="102052" y="22191"/>
                  </a:lnTo>
                  <a:lnTo>
                    <a:pt x="87672" y="35206"/>
                  </a:lnTo>
                  <a:lnTo>
                    <a:pt x="79082" y="53467"/>
                  </a:lnTo>
                  <a:lnTo>
                    <a:pt x="78199" y="73679"/>
                  </a:lnTo>
                  <a:lnTo>
                    <a:pt x="84920" y="91938"/>
                  </a:lnTo>
                  <a:lnTo>
                    <a:pt x="97987" y="106316"/>
                  </a:lnTo>
                  <a:lnTo>
                    <a:pt x="116141" y="114884"/>
                  </a:lnTo>
                  <a:lnTo>
                    <a:pt x="136189" y="115789"/>
                  </a:lnTo>
                  <a:lnTo>
                    <a:pt x="1606219" y="115789"/>
                  </a:lnTo>
                  <a:lnTo>
                    <a:pt x="1990178" y="210985"/>
                  </a:lnTo>
                  <a:lnTo>
                    <a:pt x="1988384" y="218221"/>
                  </a:lnTo>
                  <a:lnTo>
                    <a:pt x="70064" y="218221"/>
                  </a:lnTo>
                  <a:lnTo>
                    <a:pt x="51817" y="224826"/>
                  </a:lnTo>
                  <a:lnTo>
                    <a:pt x="37440" y="237839"/>
                  </a:lnTo>
                  <a:lnTo>
                    <a:pt x="28829" y="256120"/>
                  </a:lnTo>
                  <a:lnTo>
                    <a:pt x="27945" y="276303"/>
                  </a:lnTo>
                  <a:lnTo>
                    <a:pt x="34666" y="294549"/>
                  </a:lnTo>
                  <a:lnTo>
                    <a:pt x="47733" y="308925"/>
                  </a:lnTo>
                  <a:lnTo>
                    <a:pt x="65887" y="317500"/>
                  </a:lnTo>
                  <a:lnTo>
                    <a:pt x="85943" y="318420"/>
                  </a:lnTo>
                  <a:lnTo>
                    <a:pt x="1963542" y="318420"/>
                  </a:lnTo>
                  <a:lnTo>
                    <a:pt x="1938151" y="420831"/>
                  </a:lnTo>
                  <a:lnTo>
                    <a:pt x="19831" y="420831"/>
                  </a:lnTo>
                  <a:lnTo>
                    <a:pt x="1581" y="427450"/>
                  </a:lnTo>
                  <a:lnTo>
                    <a:pt x="0" y="428880"/>
                  </a:lnTo>
                  <a:close/>
                </a:path>
                <a:path w="1990725" h="2023110">
                  <a:moveTo>
                    <a:pt x="1606219" y="115789"/>
                  </a:moveTo>
                  <a:lnTo>
                    <a:pt x="136189" y="115789"/>
                  </a:lnTo>
                  <a:lnTo>
                    <a:pt x="154455" y="109188"/>
                  </a:lnTo>
                  <a:lnTo>
                    <a:pt x="168928" y="96196"/>
                  </a:lnTo>
                  <a:lnTo>
                    <a:pt x="177596" y="77927"/>
                  </a:lnTo>
                  <a:lnTo>
                    <a:pt x="178530" y="57734"/>
                  </a:lnTo>
                  <a:lnTo>
                    <a:pt x="171892" y="39498"/>
                  </a:lnTo>
                  <a:lnTo>
                    <a:pt x="158842" y="25122"/>
                  </a:lnTo>
                  <a:lnTo>
                    <a:pt x="140538" y="16510"/>
                  </a:lnTo>
                  <a:lnTo>
                    <a:pt x="120311" y="15574"/>
                  </a:lnTo>
                  <a:lnTo>
                    <a:pt x="1202018" y="15574"/>
                  </a:lnTo>
                  <a:lnTo>
                    <a:pt x="1606219" y="115789"/>
                  </a:lnTo>
                  <a:close/>
                </a:path>
                <a:path w="1990725" h="2023110">
                  <a:moveTo>
                    <a:pt x="1963542" y="318420"/>
                  </a:moveTo>
                  <a:lnTo>
                    <a:pt x="85943" y="318420"/>
                  </a:lnTo>
                  <a:lnTo>
                    <a:pt x="104220" y="311816"/>
                  </a:lnTo>
                  <a:lnTo>
                    <a:pt x="118695" y="298811"/>
                  </a:lnTo>
                  <a:lnTo>
                    <a:pt x="127342" y="280530"/>
                  </a:lnTo>
                  <a:lnTo>
                    <a:pt x="128271" y="260367"/>
                  </a:lnTo>
                  <a:lnTo>
                    <a:pt x="121634" y="242146"/>
                  </a:lnTo>
                  <a:lnTo>
                    <a:pt x="108586" y="227775"/>
                  </a:lnTo>
                  <a:lnTo>
                    <a:pt x="90284" y="219163"/>
                  </a:lnTo>
                  <a:lnTo>
                    <a:pt x="70064" y="218221"/>
                  </a:lnTo>
                  <a:lnTo>
                    <a:pt x="1988384" y="218221"/>
                  </a:lnTo>
                  <a:lnTo>
                    <a:pt x="1963542" y="318420"/>
                  </a:lnTo>
                  <a:close/>
                </a:path>
                <a:path w="1990725" h="2023110">
                  <a:moveTo>
                    <a:pt x="1913304" y="521046"/>
                  </a:moveTo>
                  <a:lnTo>
                    <a:pt x="35727" y="521046"/>
                  </a:lnTo>
                  <a:lnTo>
                    <a:pt x="53997" y="514432"/>
                  </a:lnTo>
                  <a:lnTo>
                    <a:pt x="68471" y="501437"/>
                  </a:lnTo>
                  <a:lnTo>
                    <a:pt x="77139" y="483184"/>
                  </a:lnTo>
                  <a:lnTo>
                    <a:pt x="78044" y="462993"/>
                  </a:lnTo>
                  <a:lnTo>
                    <a:pt x="71400" y="444760"/>
                  </a:lnTo>
                  <a:lnTo>
                    <a:pt x="58349" y="430384"/>
                  </a:lnTo>
                  <a:lnTo>
                    <a:pt x="40030" y="421767"/>
                  </a:lnTo>
                  <a:lnTo>
                    <a:pt x="19831" y="420831"/>
                  </a:lnTo>
                  <a:lnTo>
                    <a:pt x="1938151" y="420831"/>
                  </a:lnTo>
                  <a:lnTo>
                    <a:pt x="1913304" y="521046"/>
                  </a:lnTo>
                  <a:close/>
                </a:path>
                <a:path w="1990725" h="2023110">
                  <a:moveTo>
                    <a:pt x="1540967" y="2022817"/>
                  </a:moveTo>
                  <a:lnTo>
                    <a:pt x="0" y="1640730"/>
                  </a:lnTo>
                  <a:lnTo>
                    <a:pt x="0" y="718428"/>
                  </a:lnTo>
                  <a:lnTo>
                    <a:pt x="3743" y="717075"/>
                  </a:lnTo>
                  <a:lnTo>
                    <a:pt x="18217" y="704074"/>
                  </a:lnTo>
                  <a:lnTo>
                    <a:pt x="26885" y="685800"/>
                  </a:lnTo>
                  <a:lnTo>
                    <a:pt x="27811" y="665631"/>
                  </a:lnTo>
                  <a:lnTo>
                    <a:pt x="21166" y="647409"/>
                  </a:lnTo>
                  <a:lnTo>
                    <a:pt x="8103" y="633038"/>
                  </a:lnTo>
                  <a:lnTo>
                    <a:pt x="0" y="629227"/>
                  </a:lnTo>
                  <a:lnTo>
                    <a:pt x="0" y="512760"/>
                  </a:lnTo>
                  <a:lnTo>
                    <a:pt x="15671" y="520153"/>
                  </a:lnTo>
                  <a:lnTo>
                    <a:pt x="35727" y="521046"/>
                  </a:lnTo>
                  <a:lnTo>
                    <a:pt x="1913304" y="521046"/>
                  </a:lnTo>
                  <a:lnTo>
                    <a:pt x="1540967" y="2022817"/>
                  </a:lnTo>
                  <a:close/>
                </a:path>
              </a:pathLst>
            </a:custGeom>
            <a:solidFill>
              <a:srgbClr val="EC9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70737"/>
              <a:ext cx="1946910" cy="1816100"/>
            </a:xfrm>
            <a:custGeom>
              <a:avLst/>
              <a:gdLst/>
              <a:ahLst/>
              <a:cxnLst/>
              <a:rect l="l" t="t" r="r" b="b"/>
              <a:pathLst>
                <a:path w="1946910" h="1816100">
                  <a:moveTo>
                    <a:pt x="256882" y="190500"/>
                  </a:moveTo>
                  <a:lnTo>
                    <a:pt x="236486" y="190500"/>
                  </a:lnTo>
                  <a:lnTo>
                    <a:pt x="264198" y="88900"/>
                  </a:lnTo>
                  <a:lnTo>
                    <a:pt x="278113" y="50800"/>
                  </a:lnTo>
                  <a:lnTo>
                    <a:pt x="292100" y="0"/>
                  </a:lnTo>
                  <a:lnTo>
                    <a:pt x="309905" y="0"/>
                  </a:lnTo>
                  <a:lnTo>
                    <a:pt x="256882" y="190500"/>
                  </a:lnTo>
                  <a:close/>
                </a:path>
                <a:path w="1946910" h="1816100">
                  <a:moveTo>
                    <a:pt x="1943252" y="393700"/>
                  </a:moveTo>
                  <a:lnTo>
                    <a:pt x="1790550" y="355600"/>
                  </a:lnTo>
                  <a:lnTo>
                    <a:pt x="1536076" y="304800"/>
                  </a:lnTo>
                  <a:lnTo>
                    <a:pt x="746513" y="101600"/>
                  </a:lnTo>
                  <a:lnTo>
                    <a:pt x="550402" y="63500"/>
                  </a:lnTo>
                  <a:lnTo>
                    <a:pt x="309905" y="0"/>
                  </a:lnTo>
                  <a:lnTo>
                    <a:pt x="409676" y="0"/>
                  </a:lnTo>
                  <a:lnTo>
                    <a:pt x="429151" y="12700"/>
                  </a:lnTo>
                  <a:lnTo>
                    <a:pt x="448621" y="12700"/>
                  </a:lnTo>
                  <a:lnTo>
                    <a:pt x="487565" y="25400"/>
                  </a:lnTo>
                  <a:lnTo>
                    <a:pt x="682210" y="76200"/>
                  </a:lnTo>
                  <a:lnTo>
                    <a:pt x="779530" y="88900"/>
                  </a:lnTo>
                  <a:lnTo>
                    <a:pt x="1703521" y="330200"/>
                  </a:lnTo>
                  <a:lnTo>
                    <a:pt x="1849255" y="355600"/>
                  </a:lnTo>
                  <a:lnTo>
                    <a:pt x="1946376" y="381000"/>
                  </a:lnTo>
                  <a:lnTo>
                    <a:pt x="1943252" y="393700"/>
                  </a:lnTo>
                  <a:close/>
                </a:path>
                <a:path w="1946910" h="1816100">
                  <a:moveTo>
                    <a:pt x="487565" y="25400"/>
                  </a:moveTo>
                  <a:lnTo>
                    <a:pt x="448621" y="12700"/>
                  </a:lnTo>
                  <a:lnTo>
                    <a:pt x="468119" y="12700"/>
                  </a:lnTo>
                  <a:lnTo>
                    <a:pt x="487565" y="25400"/>
                  </a:lnTo>
                  <a:close/>
                </a:path>
                <a:path w="1946910" h="1816100">
                  <a:moveTo>
                    <a:pt x="202158" y="393700"/>
                  </a:moveTo>
                  <a:lnTo>
                    <a:pt x="180327" y="393700"/>
                  </a:lnTo>
                  <a:lnTo>
                    <a:pt x="192833" y="342900"/>
                  </a:lnTo>
                  <a:lnTo>
                    <a:pt x="205459" y="304800"/>
                  </a:lnTo>
                  <a:lnTo>
                    <a:pt x="218158" y="254000"/>
                  </a:lnTo>
                  <a:lnTo>
                    <a:pt x="230886" y="215900"/>
                  </a:lnTo>
                  <a:lnTo>
                    <a:pt x="34158" y="165100"/>
                  </a:lnTo>
                  <a:lnTo>
                    <a:pt x="0" y="152400"/>
                  </a:lnTo>
                  <a:lnTo>
                    <a:pt x="0" y="139700"/>
                  </a:lnTo>
                  <a:lnTo>
                    <a:pt x="61709" y="152400"/>
                  </a:lnTo>
                  <a:lnTo>
                    <a:pt x="192797" y="177800"/>
                  </a:lnTo>
                  <a:lnTo>
                    <a:pt x="236486" y="190500"/>
                  </a:lnTo>
                  <a:lnTo>
                    <a:pt x="256882" y="190500"/>
                  </a:lnTo>
                  <a:lnTo>
                    <a:pt x="269047" y="203200"/>
                  </a:lnTo>
                  <a:lnTo>
                    <a:pt x="305498" y="203200"/>
                  </a:lnTo>
                  <a:lnTo>
                    <a:pt x="355104" y="215900"/>
                  </a:lnTo>
                  <a:lnTo>
                    <a:pt x="251612" y="215900"/>
                  </a:lnTo>
                  <a:lnTo>
                    <a:pt x="249476" y="228600"/>
                  </a:lnTo>
                  <a:lnTo>
                    <a:pt x="245366" y="241300"/>
                  </a:lnTo>
                  <a:lnTo>
                    <a:pt x="243281" y="241300"/>
                  </a:lnTo>
                  <a:lnTo>
                    <a:pt x="202158" y="393700"/>
                  </a:lnTo>
                  <a:close/>
                </a:path>
                <a:path w="1946910" h="1816100">
                  <a:moveTo>
                    <a:pt x="1888782" y="609600"/>
                  </a:moveTo>
                  <a:lnTo>
                    <a:pt x="981429" y="393700"/>
                  </a:lnTo>
                  <a:lnTo>
                    <a:pt x="541329" y="279400"/>
                  </a:lnTo>
                  <a:lnTo>
                    <a:pt x="444747" y="266700"/>
                  </a:lnTo>
                  <a:lnTo>
                    <a:pt x="251612" y="215900"/>
                  </a:lnTo>
                  <a:lnTo>
                    <a:pt x="355104" y="215900"/>
                  </a:lnTo>
                  <a:lnTo>
                    <a:pt x="1297485" y="457200"/>
                  </a:lnTo>
                  <a:lnTo>
                    <a:pt x="1396615" y="469900"/>
                  </a:lnTo>
                  <a:lnTo>
                    <a:pt x="1892147" y="596900"/>
                  </a:lnTo>
                  <a:lnTo>
                    <a:pt x="1888782" y="609600"/>
                  </a:lnTo>
                  <a:close/>
                </a:path>
                <a:path w="1946910" h="1816100">
                  <a:moveTo>
                    <a:pt x="151803" y="584200"/>
                  </a:moveTo>
                  <a:lnTo>
                    <a:pt x="128930" y="584200"/>
                  </a:lnTo>
                  <a:lnTo>
                    <a:pt x="140411" y="533400"/>
                  </a:lnTo>
                  <a:lnTo>
                    <a:pt x="163493" y="457200"/>
                  </a:lnTo>
                  <a:lnTo>
                    <a:pt x="174967" y="406400"/>
                  </a:lnTo>
                  <a:lnTo>
                    <a:pt x="126943" y="406400"/>
                  </a:lnTo>
                  <a:lnTo>
                    <a:pt x="30818" y="381000"/>
                  </a:lnTo>
                  <a:lnTo>
                    <a:pt x="0" y="368300"/>
                  </a:lnTo>
                  <a:lnTo>
                    <a:pt x="0" y="342900"/>
                  </a:lnTo>
                  <a:lnTo>
                    <a:pt x="25918" y="355600"/>
                  </a:lnTo>
                  <a:lnTo>
                    <a:pt x="54521" y="355600"/>
                  </a:lnTo>
                  <a:lnTo>
                    <a:pt x="117462" y="381000"/>
                  </a:lnTo>
                  <a:lnTo>
                    <a:pt x="148907" y="381000"/>
                  </a:lnTo>
                  <a:lnTo>
                    <a:pt x="180327" y="393700"/>
                  </a:lnTo>
                  <a:lnTo>
                    <a:pt x="202158" y="393700"/>
                  </a:lnTo>
                  <a:lnTo>
                    <a:pt x="226168" y="406400"/>
                  </a:lnTo>
                  <a:lnTo>
                    <a:pt x="274294" y="419100"/>
                  </a:lnTo>
                  <a:lnTo>
                    <a:pt x="197243" y="419100"/>
                  </a:lnTo>
                  <a:lnTo>
                    <a:pt x="185812" y="457200"/>
                  </a:lnTo>
                  <a:lnTo>
                    <a:pt x="174394" y="508000"/>
                  </a:lnTo>
                  <a:lnTo>
                    <a:pt x="163041" y="546100"/>
                  </a:lnTo>
                  <a:lnTo>
                    <a:pt x="151803" y="584200"/>
                  </a:lnTo>
                  <a:close/>
                </a:path>
                <a:path w="1946910" h="1816100">
                  <a:moveTo>
                    <a:pt x="1838528" y="812800"/>
                  </a:moveTo>
                  <a:lnTo>
                    <a:pt x="1793070" y="800100"/>
                  </a:lnTo>
                  <a:lnTo>
                    <a:pt x="1610951" y="762000"/>
                  </a:lnTo>
                  <a:lnTo>
                    <a:pt x="1565478" y="749300"/>
                  </a:lnTo>
                  <a:lnTo>
                    <a:pt x="974533" y="609600"/>
                  </a:lnTo>
                  <a:lnTo>
                    <a:pt x="434594" y="469900"/>
                  </a:lnTo>
                  <a:lnTo>
                    <a:pt x="336753" y="457200"/>
                  </a:lnTo>
                  <a:lnTo>
                    <a:pt x="228454" y="419100"/>
                  </a:lnTo>
                  <a:lnTo>
                    <a:pt x="298297" y="419100"/>
                  </a:lnTo>
                  <a:lnTo>
                    <a:pt x="995988" y="596900"/>
                  </a:lnTo>
                  <a:lnTo>
                    <a:pt x="1095572" y="609600"/>
                  </a:lnTo>
                  <a:lnTo>
                    <a:pt x="1842096" y="800100"/>
                  </a:lnTo>
                  <a:lnTo>
                    <a:pt x="1838528" y="812800"/>
                  </a:lnTo>
                  <a:close/>
                </a:path>
                <a:path w="1946910" h="1816100">
                  <a:moveTo>
                    <a:pt x="45694" y="990600"/>
                  </a:moveTo>
                  <a:lnTo>
                    <a:pt x="21882" y="990600"/>
                  </a:lnTo>
                  <a:lnTo>
                    <a:pt x="32987" y="939800"/>
                  </a:lnTo>
                  <a:lnTo>
                    <a:pt x="44048" y="901700"/>
                  </a:lnTo>
                  <a:lnTo>
                    <a:pt x="55173" y="863600"/>
                  </a:lnTo>
                  <a:lnTo>
                    <a:pt x="66471" y="812800"/>
                  </a:lnTo>
                  <a:lnTo>
                    <a:pt x="19993" y="800100"/>
                  </a:lnTo>
                  <a:lnTo>
                    <a:pt x="71882" y="800100"/>
                  </a:lnTo>
                  <a:lnTo>
                    <a:pt x="122986" y="596900"/>
                  </a:lnTo>
                  <a:lnTo>
                    <a:pt x="75679" y="596900"/>
                  </a:lnTo>
                  <a:lnTo>
                    <a:pt x="28491" y="584200"/>
                  </a:lnTo>
                  <a:lnTo>
                    <a:pt x="0" y="571500"/>
                  </a:lnTo>
                  <a:lnTo>
                    <a:pt x="0" y="546100"/>
                  </a:lnTo>
                  <a:lnTo>
                    <a:pt x="52835" y="558800"/>
                  </a:lnTo>
                  <a:lnTo>
                    <a:pt x="121145" y="584200"/>
                  </a:lnTo>
                  <a:lnTo>
                    <a:pt x="151803" y="584200"/>
                  </a:lnTo>
                  <a:lnTo>
                    <a:pt x="250901" y="609600"/>
                  </a:lnTo>
                  <a:lnTo>
                    <a:pt x="146202" y="609600"/>
                  </a:lnTo>
                  <a:lnTo>
                    <a:pt x="133407" y="660400"/>
                  </a:lnTo>
                  <a:lnTo>
                    <a:pt x="120650" y="711200"/>
                  </a:lnTo>
                  <a:lnTo>
                    <a:pt x="107969" y="749300"/>
                  </a:lnTo>
                  <a:lnTo>
                    <a:pt x="95402" y="800100"/>
                  </a:lnTo>
                  <a:lnTo>
                    <a:pt x="122694" y="812800"/>
                  </a:lnTo>
                  <a:lnTo>
                    <a:pt x="177225" y="825500"/>
                  </a:lnTo>
                  <a:lnTo>
                    <a:pt x="89992" y="825500"/>
                  </a:lnTo>
                  <a:lnTo>
                    <a:pt x="78841" y="863600"/>
                  </a:lnTo>
                  <a:lnTo>
                    <a:pt x="67729" y="901700"/>
                  </a:lnTo>
                  <a:lnTo>
                    <a:pt x="56673" y="952500"/>
                  </a:lnTo>
                  <a:lnTo>
                    <a:pt x="45694" y="990600"/>
                  </a:lnTo>
                  <a:close/>
                </a:path>
                <a:path w="1946910" h="1816100">
                  <a:moveTo>
                    <a:pt x="1791589" y="1003300"/>
                  </a:moveTo>
                  <a:lnTo>
                    <a:pt x="1747902" y="990600"/>
                  </a:lnTo>
                  <a:lnTo>
                    <a:pt x="1704217" y="990600"/>
                  </a:lnTo>
                  <a:lnTo>
                    <a:pt x="1616913" y="965200"/>
                  </a:lnTo>
                  <a:lnTo>
                    <a:pt x="1025969" y="825500"/>
                  </a:lnTo>
                  <a:lnTo>
                    <a:pt x="388156" y="660400"/>
                  </a:lnTo>
                  <a:lnTo>
                    <a:pt x="290220" y="647700"/>
                  </a:lnTo>
                  <a:lnTo>
                    <a:pt x="218282" y="622300"/>
                  </a:lnTo>
                  <a:lnTo>
                    <a:pt x="182251" y="622300"/>
                  </a:lnTo>
                  <a:lnTo>
                    <a:pt x="146202" y="609600"/>
                  </a:lnTo>
                  <a:lnTo>
                    <a:pt x="250901" y="609600"/>
                  </a:lnTo>
                  <a:lnTo>
                    <a:pt x="948500" y="787400"/>
                  </a:lnTo>
                  <a:lnTo>
                    <a:pt x="1048189" y="800100"/>
                  </a:lnTo>
                  <a:lnTo>
                    <a:pt x="1795360" y="990600"/>
                  </a:lnTo>
                  <a:lnTo>
                    <a:pt x="1791589" y="1003300"/>
                  </a:lnTo>
                  <a:close/>
                </a:path>
                <a:path w="1946910" h="1816100">
                  <a:moveTo>
                    <a:pt x="71882" y="800100"/>
                  </a:moveTo>
                  <a:lnTo>
                    <a:pt x="0" y="800100"/>
                  </a:lnTo>
                  <a:lnTo>
                    <a:pt x="0" y="774700"/>
                  </a:lnTo>
                  <a:lnTo>
                    <a:pt x="43829" y="787400"/>
                  </a:lnTo>
                  <a:lnTo>
                    <a:pt x="71882" y="800100"/>
                  </a:lnTo>
                  <a:close/>
                </a:path>
                <a:path w="1946910" h="1816100">
                  <a:moveTo>
                    <a:pt x="1738414" y="1219200"/>
                  </a:moveTo>
                  <a:lnTo>
                    <a:pt x="880364" y="1016000"/>
                  </a:lnTo>
                  <a:lnTo>
                    <a:pt x="291485" y="863600"/>
                  </a:lnTo>
                  <a:lnTo>
                    <a:pt x="193596" y="850900"/>
                  </a:lnTo>
                  <a:lnTo>
                    <a:pt x="144614" y="838200"/>
                  </a:lnTo>
                  <a:lnTo>
                    <a:pt x="130984" y="825500"/>
                  </a:lnTo>
                  <a:lnTo>
                    <a:pt x="204495" y="825500"/>
                  </a:lnTo>
                  <a:lnTo>
                    <a:pt x="899326" y="1003300"/>
                  </a:lnTo>
                  <a:lnTo>
                    <a:pt x="998516" y="1016000"/>
                  </a:lnTo>
                  <a:lnTo>
                    <a:pt x="1741982" y="1206500"/>
                  </a:lnTo>
                  <a:lnTo>
                    <a:pt x="1738414" y="1219200"/>
                  </a:lnTo>
                  <a:close/>
                </a:path>
                <a:path w="1946910" h="1816100">
                  <a:moveTo>
                    <a:pt x="0" y="1168400"/>
                  </a:moveTo>
                  <a:lnTo>
                    <a:pt x="0" y="1066800"/>
                  </a:lnTo>
                  <a:lnTo>
                    <a:pt x="4034" y="1054100"/>
                  </a:lnTo>
                  <a:lnTo>
                    <a:pt x="16471" y="1003300"/>
                  </a:lnTo>
                  <a:lnTo>
                    <a:pt x="0" y="1003300"/>
                  </a:lnTo>
                  <a:lnTo>
                    <a:pt x="0" y="977900"/>
                  </a:lnTo>
                  <a:lnTo>
                    <a:pt x="14833" y="977900"/>
                  </a:lnTo>
                  <a:lnTo>
                    <a:pt x="18554" y="990600"/>
                  </a:lnTo>
                  <a:lnTo>
                    <a:pt x="45694" y="990600"/>
                  </a:lnTo>
                  <a:lnTo>
                    <a:pt x="150699" y="1016000"/>
                  </a:lnTo>
                  <a:lnTo>
                    <a:pt x="40487" y="1016000"/>
                  </a:lnTo>
                  <a:lnTo>
                    <a:pt x="37022" y="1028700"/>
                  </a:lnTo>
                  <a:lnTo>
                    <a:pt x="33442" y="1041400"/>
                  </a:lnTo>
                  <a:lnTo>
                    <a:pt x="26149" y="1066800"/>
                  </a:lnTo>
                  <a:lnTo>
                    <a:pt x="0" y="1168400"/>
                  </a:lnTo>
                  <a:close/>
                </a:path>
                <a:path w="1946910" h="1816100">
                  <a:moveTo>
                    <a:pt x="1691030" y="1409700"/>
                  </a:moveTo>
                  <a:lnTo>
                    <a:pt x="1648935" y="1397000"/>
                  </a:lnTo>
                  <a:lnTo>
                    <a:pt x="1606791" y="1397000"/>
                  </a:lnTo>
                  <a:lnTo>
                    <a:pt x="1522666" y="1371600"/>
                  </a:lnTo>
                  <a:lnTo>
                    <a:pt x="931687" y="1231900"/>
                  </a:lnTo>
                  <a:lnTo>
                    <a:pt x="293896" y="1066800"/>
                  </a:lnTo>
                  <a:lnTo>
                    <a:pt x="244942" y="1066800"/>
                  </a:lnTo>
                  <a:lnTo>
                    <a:pt x="195961" y="1054100"/>
                  </a:lnTo>
                  <a:lnTo>
                    <a:pt x="79351" y="1016000"/>
                  </a:lnTo>
                  <a:lnTo>
                    <a:pt x="150699" y="1016000"/>
                  </a:lnTo>
                  <a:lnTo>
                    <a:pt x="801964" y="1181100"/>
                  </a:lnTo>
                  <a:lnTo>
                    <a:pt x="901236" y="1193800"/>
                  </a:lnTo>
                  <a:lnTo>
                    <a:pt x="1694802" y="1397000"/>
                  </a:lnTo>
                  <a:lnTo>
                    <a:pt x="1691030" y="1409700"/>
                  </a:lnTo>
                  <a:close/>
                </a:path>
                <a:path w="1946910" h="1816100">
                  <a:moveTo>
                    <a:pt x="1638045" y="1625600"/>
                  </a:moveTo>
                  <a:lnTo>
                    <a:pt x="1447635" y="1574800"/>
                  </a:lnTo>
                  <a:lnTo>
                    <a:pt x="1400030" y="1574800"/>
                  </a:lnTo>
                  <a:lnTo>
                    <a:pt x="613778" y="1371600"/>
                  </a:lnTo>
                  <a:lnTo>
                    <a:pt x="515342" y="1358900"/>
                  </a:lnTo>
                  <a:lnTo>
                    <a:pt x="74677" y="1244600"/>
                  </a:lnTo>
                  <a:lnTo>
                    <a:pt x="15755" y="1231900"/>
                  </a:lnTo>
                  <a:lnTo>
                    <a:pt x="0" y="1231900"/>
                  </a:lnTo>
                  <a:lnTo>
                    <a:pt x="0" y="1206500"/>
                  </a:lnTo>
                  <a:lnTo>
                    <a:pt x="14506" y="1206500"/>
                  </a:lnTo>
                  <a:lnTo>
                    <a:pt x="61817" y="1219200"/>
                  </a:lnTo>
                  <a:lnTo>
                    <a:pt x="85471" y="1231900"/>
                  </a:lnTo>
                  <a:lnTo>
                    <a:pt x="182866" y="1257300"/>
                  </a:lnTo>
                  <a:lnTo>
                    <a:pt x="280236" y="1270000"/>
                  </a:lnTo>
                  <a:lnTo>
                    <a:pt x="961212" y="1447800"/>
                  </a:lnTo>
                  <a:lnTo>
                    <a:pt x="1058427" y="1460500"/>
                  </a:lnTo>
                  <a:lnTo>
                    <a:pt x="1641525" y="1612900"/>
                  </a:lnTo>
                  <a:lnTo>
                    <a:pt x="1638045" y="1625600"/>
                  </a:lnTo>
                  <a:close/>
                </a:path>
                <a:path w="1946910" h="1816100">
                  <a:moveTo>
                    <a:pt x="1590725" y="1816100"/>
                  </a:moveTo>
                  <a:lnTo>
                    <a:pt x="1450531" y="1778000"/>
                  </a:lnTo>
                  <a:lnTo>
                    <a:pt x="1403845" y="1778000"/>
                  </a:lnTo>
                  <a:lnTo>
                    <a:pt x="665178" y="1587500"/>
                  </a:lnTo>
                  <a:lnTo>
                    <a:pt x="419646" y="1536700"/>
                  </a:lnTo>
                  <a:lnTo>
                    <a:pt x="77139" y="1447800"/>
                  </a:lnTo>
                  <a:lnTo>
                    <a:pt x="42320" y="1435100"/>
                  </a:lnTo>
                  <a:lnTo>
                    <a:pt x="0" y="1435100"/>
                  </a:lnTo>
                  <a:lnTo>
                    <a:pt x="0" y="1409700"/>
                  </a:lnTo>
                  <a:lnTo>
                    <a:pt x="39820" y="1422400"/>
                  </a:lnTo>
                  <a:lnTo>
                    <a:pt x="136918" y="1447800"/>
                  </a:lnTo>
                  <a:lnTo>
                    <a:pt x="234195" y="1460500"/>
                  </a:lnTo>
                  <a:lnTo>
                    <a:pt x="914701" y="1638300"/>
                  </a:lnTo>
                  <a:lnTo>
                    <a:pt x="1011856" y="1651000"/>
                  </a:lnTo>
                  <a:lnTo>
                    <a:pt x="1594497" y="1803400"/>
                  </a:lnTo>
                  <a:lnTo>
                    <a:pt x="1590725" y="1816100"/>
                  </a:lnTo>
                  <a:close/>
                </a:path>
              </a:pathLst>
            </a:custGeom>
            <a:solidFill>
              <a:srgbClr val="FF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833345" y="770737"/>
            <a:ext cx="1860550" cy="6015355"/>
            <a:chOff x="8833345" y="770737"/>
            <a:chExt cx="1860550" cy="6015355"/>
          </a:xfrm>
        </p:grpSpPr>
        <p:sp>
          <p:nvSpPr>
            <p:cNvPr id="8" name="object 8"/>
            <p:cNvSpPr/>
            <p:nvPr/>
          </p:nvSpPr>
          <p:spPr>
            <a:xfrm>
              <a:off x="8833345" y="770737"/>
              <a:ext cx="1860550" cy="4546600"/>
            </a:xfrm>
            <a:custGeom>
              <a:avLst/>
              <a:gdLst/>
              <a:ahLst/>
              <a:cxnLst/>
              <a:rect l="l" t="t" r="r" b="b"/>
              <a:pathLst>
                <a:path w="1860550" h="4546600">
                  <a:moveTo>
                    <a:pt x="1777657" y="4546600"/>
                  </a:moveTo>
                  <a:lnTo>
                    <a:pt x="1760586" y="4546600"/>
                  </a:lnTo>
                  <a:lnTo>
                    <a:pt x="1744668" y="4533900"/>
                  </a:lnTo>
                  <a:lnTo>
                    <a:pt x="1732037" y="4521200"/>
                  </a:lnTo>
                  <a:lnTo>
                    <a:pt x="1724825" y="4508500"/>
                  </a:lnTo>
                  <a:lnTo>
                    <a:pt x="1723872" y="4508500"/>
                  </a:lnTo>
                  <a:lnTo>
                    <a:pt x="1720456" y="4495800"/>
                  </a:lnTo>
                  <a:lnTo>
                    <a:pt x="1718564" y="4495800"/>
                  </a:lnTo>
                  <a:lnTo>
                    <a:pt x="1695551" y="4432300"/>
                  </a:lnTo>
                  <a:lnTo>
                    <a:pt x="1688425" y="4419600"/>
                  </a:lnTo>
                  <a:lnTo>
                    <a:pt x="1674286" y="4381500"/>
                  </a:lnTo>
                  <a:lnTo>
                    <a:pt x="1666824" y="4356100"/>
                  </a:lnTo>
                  <a:lnTo>
                    <a:pt x="1663103" y="4356100"/>
                  </a:lnTo>
                  <a:lnTo>
                    <a:pt x="1661515" y="4343400"/>
                  </a:lnTo>
                  <a:lnTo>
                    <a:pt x="1657794" y="4330700"/>
                  </a:lnTo>
                  <a:lnTo>
                    <a:pt x="1655559" y="4330700"/>
                  </a:lnTo>
                  <a:lnTo>
                    <a:pt x="1652193" y="4318000"/>
                  </a:lnTo>
                  <a:lnTo>
                    <a:pt x="1641441" y="4305300"/>
                  </a:lnTo>
                  <a:lnTo>
                    <a:pt x="1633548" y="4279900"/>
                  </a:lnTo>
                  <a:lnTo>
                    <a:pt x="1626110" y="4267200"/>
                  </a:lnTo>
                  <a:lnTo>
                    <a:pt x="1616722" y="4241800"/>
                  </a:lnTo>
                  <a:lnTo>
                    <a:pt x="1608592" y="4229100"/>
                  </a:lnTo>
                  <a:lnTo>
                    <a:pt x="1601403" y="4216400"/>
                  </a:lnTo>
                  <a:lnTo>
                    <a:pt x="1594494" y="4191000"/>
                  </a:lnTo>
                  <a:lnTo>
                    <a:pt x="1587207" y="4178300"/>
                  </a:lnTo>
                  <a:lnTo>
                    <a:pt x="1584121" y="4178300"/>
                  </a:lnTo>
                  <a:lnTo>
                    <a:pt x="1579168" y="4165600"/>
                  </a:lnTo>
                  <a:lnTo>
                    <a:pt x="1576095" y="4165600"/>
                  </a:lnTo>
                  <a:lnTo>
                    <a:pt x="1573314" y="4152900"/>
                  </a:lnTo>
                  <a:lnTo>
                    <a:pt x="1571078" y="4152900"/>
                  </a:lnTo>
                  <a:lnTo>
                    <a:pt x="1567700" y="4140200"/>
                  </a:lnTo>
                  <a:lnTo>
                    <a:pt x="1572272" y="4140200"/>
                  </a:lnTo>
                  <a:lnTo>
                    <a:pt x="1563839" y="4114800"/>
                  </a:lnTo>
                  <a:lnTo>
                    <a:pt x="1562962" y="4114800"/>
                  </a:lnTo>
                  <a:lnTo>
                    <a:pt x="1557301" y="4102100"/>
                  </a:lnTo>
                  <a:lnTo>
                    <a:pt x="1554759" y="4089400"/>
                  </a:lnTo>
                  <a:lnTo>
                    <a:pt x="1550746" y="4089400"/>
                  </a:lnTo>
                  <a:lnTo>
                    <a:pt x="1540468" y="4051300"/>
                  </a:lnTo>
                  <a:lnTo>
                    <a:pt x="1520539" y="4013200"/>
                  </a:lnTo>
                  <a:lnTo>
                    <a:pt x="1514603" y="4000500"/>
                  </a:lnTo>
                  <a:lnTo>
                    <a:pt x="1504950" y="3975100"/>
                  </a:lnTo>
                  <a:lnTo>
                    <a:pt x="1500728" y="3962400"/>
                  </a:lnTo>
                  <a:lnTo>
                    <a:pt x="1491709" y="3937000"/>
                  </a:lnTo>
                  <a:lnTo>
                    <a:pt x="1487487" y="3924300"/>
                  </a:lnTo>
                  <a:lnTo>
                    <a:pt x="1480807" y="3911600"/>
                  </a:lnTo>
                  <a:lnTo>
                    <a:pt x="1467652" y="3873500"/>
                  </a:lnTo>
                  <a:lnTo>
                    <a:pt x="1460944" y="3848100"/>
                  </a:lnTo>
                  <a:lnTo>
                    <a:pt x="1456931" y="3848100"/>
                  </a:lnTo>
                  <a:lnTo>
                    <a:pt x="1450737" y="3835400"/>
                  </a:lnTo>
                  <a:lnTo>
                    <a:pt x="1437869" y="3822700"/>
                  </a:lnTo>
                  <a:lnTo>
                    <a:pt x="1431683" y="3822700"/>
                  </a:lnTo>
                  <a:lnTo>
                    <a:pt x="1436282" y="3810000"/>
                  </a:lnTo>
                  <a:lnTo>
                    <a:pt x="1436822" y="3810000"/>
                  </a:lnTo>
                  <a:lnTo>
                    <a:pt x="1434507" y="3797300"/>
                  </a:lnTo>
                  <a:lnTo>
                    <a:pt x="1430540" y="3784600"/>
                  </a:lnTo>
                  <a:lnTo>
                    <a:pt x="1423835" y="3784600"/>
                  </a:lnTo>
                  <a:lnTo>
                    <a:pt x="1418640" y="3771900"/>
                  </a:lnTo>
                  <a:lnTo>
                    <a:pt x="1415103" y="3759200"/>
                  </a:lnTo>
                  <a:lnTo>
                    <a:pt x="1413370" y="3746500"/>
                  </a:lnTo>
                  <a:lnTo>
                    <a:pt x="1413624" y="3733800"/>
                  </a:lnTo>
                  <a:lnTo>
                    <a:pt x="1405280" y="3733800"/>
                  </a:lnTo>
                  <a:lnTo>
                    <a:pt x="1404391" y="3721100"/>
                  </a:lnTo>
                  <a:lnTo>
                    <a:pt x="1402562" y="3721100"/>
                  </a:lnTo>
                  <a:lnTo>
                    <a:pt x="1390700" y="3695700"/>
                  </a:lnTo>
                  <a:lnTo>
                    <a:pt x="1391297" y="3695700"/>
                  </a:lnTo>
                  <a:lnTo>
                    <a:pt x="1390357" y="3683000"/>
                  </a:lnTo>
                  <a:lnTo>
                    <a:pt x="1388414" y="3683000"/>
                  </a:lnTo>
                  <a:lnTo>
                    <a:pt x="1387182" y="3670300"/>
                  </a:lnTo>
                  <a:lnTo>
                    <a:pt x="1382814" y="3670300"/>
                  </a:lnTo>
                  <a:lnTo>
                    <a:pt x="1379740" y="3657600"/>
                  </a:lnTo>
                  <a:lnTo>
                    <a:pt x="1376090" y="3657600"/>
                  </a:lnTo>
                  <a:lnTo>
                    <a:pt x="1368448" y="3632200"/>
                  </a:lnTo>
                  <a:lnTo>
                    <a:pt x="1364805" y="3632200"/>
                  </a:lnTo>
                  <a:lnTo>
                    <a:pt x="1364208" y="3619500"/>
                  </a:lnTo>
                  <a:lnTo>
                    <a:pt x="1363865" y="3619500"/>
                  </a:lnTo>
                  <a:lnTo>
                    <a:pt x="1361875" y="3606800"/>
                  </a:lnTo>
                  <a:lnTo>
                    <a:pt x="1357487" y="3594100"/>
                  </a:lnTo>
                  <a:lnTo>
                    <a:pt x="1351389" y="3581400"/>
                  </a:lnTo>
                  <a:lnTo>
                    <a:pt x="1344269" y="3581400"/>
                  </a:lnTo>
                  <a:lnTo>
                    <a:pt x="1339011" y="3568700"/>
                  </a:lnTo>
                  <a:lnTo>
                    <a:pt x="1334693" y="3568700"/>
                  </a:lnTo>
                  <a:lnTo>
                    <a:pt x="1331264" y="3556000"/>
                  </a:lnTo>
                  <a:lnTo>
                    <a:pt x="1330032" y="3556000"/>
                  </a:lnTo>
                  <a:lnTo>
                    <a:pt x="1331214" y="3543300"/>
                  </a:lnTo>
                  <a:lnTo>
                    <a:pt x="1332953" y="3543300"/>
                  </a:lnTo>
                  <a:lnTo>
                    <a:pt x="1331417" y="3530600"/>
                  </a:lnTo>
                  <a:lnTo>
                    <a:pt x="1326601" y="3530600"/>
                  </a:lnTo>
                  <a:lnTo>
                    <a:pt x="1328113" y="3517900"/>
                  </a:lnTo>
                  <a:lnTo>
                    <a:pt x="1332890" y="3505200"/>
                  </a:lnTo>
                  <a:lnTo>
                    <a:pt x="1337868" y="3492500"/>
                  </a:lnTo>
                  <a:lnTo>
                    <a:pt x="1332356" y="3492500"/>
                  </a:lnTo>
                  <a:lnTo>
                    <a:pt x="1325168" y="3479800"/>
                  </a:lnTo>
                  <a:lnTo>
                    <a:pt x="1323378" y="3479800"/>
                  </a:lnTo>
                  <a:lnTo>
                    <a:pt x="1325946" y="3467100"/>
                  </a:lnTo>
                  <a:lnTo>
                    <a:pt x="1323416" y="3454400"/>
                  </a:lnTo>
                  <a:lnTo>
                    <a:pt x="1305725" y="3454400"/>
                  </a:lnTo>
                  <a:lnTo>
                    <a:pt x="1301699" y="3441700"/>
                  </a:lnTo>
                  <a:lnTo>
                    <a:pt x="1300162" y="3441700"/>
                  </a:lnTo>
                  <a:lnTo>
                    <a:pt x="1297635" y="3429000"/>
                  </a:lnTo>
                  <a:lnTo>
                    <a:pt x="1296987" y="3429000"/>
                  </a:lnTo>
                  <a:lnTo>
                    <a:pt x="1293571" y="3416300"/>
                  </a:lnTo>
                  <a:lnTo>
                    <a:pt x="1285135" y="3403600"/>
                  </a:lnTo>
                  <a:lnTo>
                    <a:pt x="1276340" y="3378200"/>
                  </a:lnTo>
                  <a:lnTo>
                    <a:pt x="1267378" y="3365500"/>
                  </a:lnTo>
                  <a:lnTo>
                    <a:pt x="1258443" y="3340100"/>
                  </a:lnTo>
                  <a:lnTo>
                    <a:pt x="1253433" y="3327400"/>
                  </a:lnTo>
                  <a:lnTo>
                    <a:pt x="1248332" y="3327400"/>
                  </a:lnTo>
                  <a:lnTo>
                    <a:pt x="1243400" y="3314700"/>
                  </a:lnTo>
                  <a:lnTo>
                    <a:pt x="1238897" y="3302000"/>
                  </a:lnTo>
                  <a:lnTo>
                    <a:pt x="1236713" y="3302000"/>
                  </a:lnTo>
                  <a:lnTo>
                    <a:pt x="1239088" y="3289300"/>
                  </a:lnTo>
                  <a:lnTo>
                    <a:pt x="1239634" y="3276600"/>
                  </a:lnTo>
                  <a:lnTo>
                    <a:pt x="1240180" y="3276600"/>
                  </a:lnTo>
                  <a:lnTo>
                    <a:pt x="1233043" y="3263900"/>
                  </a:lnTo>
                  <a:lnTo>
                    <a:pt x="1233982" y="3263900"/>
                  </a:lnTo>
                  <a:lnTo>
                    <a:pt x="1230587" y="3251200"/>
                  </a:lnTo>
                  <a:lnTo>
                    <a:pt x="1228821" y="3251200"/>
                  </a:lnTo>
                  <a:lnTo>
                    <a:pt x="1228830" y="3238500"/>
                  </a:lnTo>
                  <a:lnTo>
                    <a:pt x="1230414" y="3238500"/>
                  </a:lnTo>
                  <a:lnTo>
                    <a:pt x="1230706" y="3225800"/>
                  </a:lnTo>
                  <a:lnTo>
                    <a:pt x="1225630" y="3225800"/>
                  </a:lnTo>
                  <a:lnTo>
                    <a:pt x="1220733" y="3213100"/>
                  </a:lnTo>
                  <a:lnTo>
                    <a:pt x="1215269" y="3213100"/>
                  </a:lnTo>
                  <a:lnTo>
                    <a:pt x="1208786" y="3200400"/>
                  </a:lnTo>
                  <a:lnTo>
                    <a:pt x="1199960" y="3200400"/>
                  </a:lnTo>
                  <a:lnTo>
                    <a:pt x="1193871" y="3187700"/>
                  </a:lnTo>
                  <a:lnTo>
                    <a:pt x="1189385" y="3187700"/>
                  </a:lnTo>
                  <a:lnTo>
                    <a:pt x="1182243" y="3175000"/>
                  </a:lnTo>
                  <a:lnTo>
                    <a:pt x="1180401" y="3162300"/>
                  </a:lnTo>
                  <a:lnTo>
                    <a:pt x="1177277" y="3162300"/>
                  </a:lnTo>
                  <a:lnTo>
                    <a:pt x="1170410" y="3136900"/>
                  </a:lnTo>
                  <a:lnTo>
                    <a:pt x="1163626" y="3124200"/>
                  </a:lnTo>
                  <a:lnTo>
                    <a:pt x="1156672" y="3111500"/>
                  </a:lnTo>
                  <a:lnTo>
                    <a:pt x="1149299" y="3098800"/>
                  </a:lnTo>
                  <a:lnTo>
                    <a:pt x="1144179" y="3086100"/>
                  </a:lnTo>
                  <a:lnTo>
                    <a:pt x="1138899" y="3073400"/>
                  </a:lnTo>
                  <a:lnTo>
                    <a:pt x="1133859" y="3073400"/>
                  </a:lnTo>
                  <a:lnTo>
                    <a:pt x="1129461" y="3060700"/>
                  </a:lnTo>
                  <a:lnTo>
                    <a:pt x="1127048" y="3048000"/>
                  </a:lnTo>
                  <a:lnTo>
                    <a:pt x="1125478" y="3048000"/>
                  </a:lnTo>
                  <a:lnTo>
                    <a:pt x="1124087" y="3035300"/>
                  </a:lnTo>
                  <a:lnTo>
                    <a:pt x="1122210" y="3035300"/>
                  </a:lnTo>
                  <a:lnTo>
                    <a:pt x="1118044" y="3022600"/>
                  </a:lnTo>
                  <a:lnTo>
                    <a:pt x="1109269" y="2997200"/>
                  </a:lnTo>
                  <a:lnTo>
                    <a:pt x="1105103" y="2997200"/>
                  </a:lnTo>
                  <a:lnTo>
                    <a:pt x="1101791" y="2984500"/>
                  </a:lnTo>
                  <a:lnTo>
                    <a:pt x="1099023" y="2984500"/>
                  </a:lnTo>
                  <a:lnTo>
                    <a:pt x="1098488" y="2971800"/>
                  </a:lnTo>
                  <a:lnTo>
                    <a:pt x="1101877" y="2959100"/>
                  </a:lnTo>
                  <a:lnTo>
                    <a:pt x="1101521" y="2959100"/>
                  </a:lnTo>
                  <a:lnTo>
                    <a:pt x="1096726" y="2946400"/>
                  </a:lnTo>
                  <a:lnTo>
                    <a:pt x="1086778" y="2933700"/>
                  </a:lnTo>
                  <a:lnTo>
                    <a:pt x="1077196" y="2921000"/>
                  </a:lnTo>
                  <a:lnTo>
                    <a:pt x="1072327" y="2908300"/>
                  </a:lnTo>
                  <a:lnTo>
                    <a:pt x="1067635" y="2895600"/>
                  </a:lnTo>
                  <a:lnTo>
                    <a:pt x="1063383" y="2882900"/>
                  </a:lnTo>
                  <a:lnTo>
                    <a:pt x="1059966" y="2882900"/>
                  </a:lnTo>
                  <a:lnTo>
                    <a:pt x="1057181" y="2870200"/>
                  </a:lnTo>
                  <a:lnTo>
                    <a:pt x="1054284" y="2857500"/>
                  </a:lnTo>
                  <a:lnTo>
                    <a:pt x="1050531" y="2844800"/>
                  </a:lnTo>
                  <a:lnTo>
                    <a:pt x="1049591" y="2844800"/>
                  </a:lnTo>
                  <a:lnTo>
                    <a:pt x="1047699" y="2832100"/>
                  </a:lnTo>
                  <a:lnTo>
                    <a:pt x="1038478" y="2832100"/>
                  </a:lnTo>
                  <a:lnTo>
                    <a:pt x="1039025" y="2819400"/>
                  </a:lnTo>
                  <a:lnTo>
                    <a:pt x="1038196" y="2806700"/>
                  </a:lnTo>
                  <a:lnTo>
                    <a:pt x="1034473" y="2806700"/>
                  </a:lnTo>
                  <a:lnTo>
                    <a:pt x="1029886" y="2794000"/>
                  </a:lnTo>
                  <a:lnTo>
                    <a:pt x="1026464" y="2781300"/>
                  </a:lnTo>
                  <a:lnTo>
                    <a:pt x="1024411" y="2768600"/>
                  </a:lnTo>
                  <a:lnTo>
                    <a:pt x="1016993" y="2768600"/>
                  </a:lnTo>
                  <a:lnTo>
                    <a:pt x="1012875" y="2755900"/>
                  </a:lnTo>
                  <a:lnTo>
                    <a:pt x="1007749" y="2755900"/>
                  </a:lnTo>
                  <a:lnTo>
                    <a:pt x="1005987" y="2743200"/>
                  </a:lnTo>
                  <a:lnTo>
                    <a:pt x="1006466" y="2730500"/>
                  </a:lnTo>
                  <a:lnTo>
                    <a:pt x="1008062" y="2730500"/>
                  </a:lnTo>
                  <a:lnTo>
                    <a:pt x="995728" y="2717800"/>
                  </a:lnTo>
                  <a:lnTo>
                    <a:pt x="985786" y="2692400"/>
                  </a:lnTo>
                  <a:lnTo>
                    <a:pt x="977855" y="2679700"/>
                  </a:lnTo>
                  <a:lnTo>
                    <a:pt x="971550" y="2667000"/>
                  </a:lnTo>
                  <a:lnTo>
                    <a:pt x="969258" y="2667000"/>
                  </a:lnTo>
                  <a:lnTo>
                    <a:pt x="966628" y="2654300"/>
                  </a:lnTo>
                  <a:lnTo>
                    <a:pt x="963656" y="2654300"/>
                  </a:lnTo>
                  <a:lnTo>
                    <a:pt x="960335" y="2641600"/>
                  </a:lnTo>
                  <a:lnTo>
                    <a:pt x="956919" y="2641600"/>
                  </a:lnTo>
                  <a:lnTo>
                    <a:pt x="957211" y="2628900"/>
                  </a:lnTo>
                  <a:lnTo>
                    <a:pt x="960831" y="2628900"/>
                  </a:lnTo>
                  <a:lnTo>
                    <a:pt x="956475" y="2616200"/>
                  </a:lnTo>
                  <a:lnTo>
                    <a:pt x="951852" y="2616200"/>
                  </a:lnTo>
                  <a:lnTo>
                    <a:pt x="948094" y="2603500"/>
                  </a:lnTo>
                  <a:lnTo>
                    <a:pt x="941008" y="2590800"/>
                  </a:lnTo>
                  <a:lnTo>
                    <a:pt x="937221" y="2578100"/>
                  </a:lnTo>
                  <a:lnTo>
                    <a:pt x="931745" y="2565400"/>
                  </a:lnTo>
                  <a:lnTo>
                    <a:pt x="926061" y="2552700"/>
                  </a:lnTo>
                  <a:lnTo>
                    <a:pt x="920201" y="2540000"/>
                  </a:lnTo>
                  <a:lnTo>
                    <a:pt x="914196" y="2527300"/>
                  </a:lnTo>
                  <a:lnTo>
                    <a:pt x="913904" y="2527300"/>
                  </a:lnTo>
                  <a:lnTo>
                    <a:pt x="913256" y="2514600"/>
                  </a:lnTo>
                  <a:lnTo>
                    <a:pt x="909443" y="2501900"/>
                  </a:lnTo>
                  <a:lnTo>
                    <a:pt x="904616" y="2489200"/>
                  </a:lnTo>
                  <a:lnTo>
                    <a:pt x="901953" y="2476500"/>
                  </a:lnTo>
                  <a:lnTo>
                    <a:pt x="901001" y="2476500"/>
                  </a:lnTo>
                  <a:lnTo>
                    <a:pt x="897585" y="2463800"/>
                  </a:lnTo>
                  <a:lnTo>
                    <a:pt x="891082" y="2463800"/>
                  </a:lnTo>
                  <a:lnTo>
                    <a:pt x="884582" y="2451100"/>
                  </a:lnTo>
                  <a:lnTo>
                    <a:pt x="880054" y="2438400"/>
                  </a:lnTo>
                  <a:lnTo>
                    <a:pt x="877072" y="2425700"/>
                  </a:lnTo>
                  <a:lnTo>
                    <a:pt x="875207" y="2413000"/>
                  </a:lnTo>
                  <a:lnTo>
                    <a:pt x="864641" y="2387600"/>
                  </a:lnTo>
                  <a:lnTo>
                    <a:pt x="860820" y="2387600"/>
                  </a:lnTo>
                  <a:lnTo>
                    <a:pt x="857113" y="2374900"/>
                  </a:lnTo>
                  <a:lnTo>
                    <a:pt x="853982" y="2374900"/>
                  </a:lnTo>
                  <a:lnTo>
                    <a:pt x="851890" y="2362200"/>
                  </a:lnTo>
                  <a:lnTo>
                    <a:pt x="848779" y="2362200"/>
                  </a:lnTo>
                  <a:lnTo>
                    <a:pt x="845124" y="2349500"/>
                  </a:lnTo>
                  <a:lnTo>
                    <a:pt x="840960" y="2336800"/>
                  </a:lnTo>
                  <a:lnTo>
                    <a:pt x="836320" y="2324100"/>
                  </a:lnTo>
                  <a:lnTo>
                    <a:pt x="832891" y="2324100"/>
                  </a:lnTo>
                  <a:lnTo>
                    <a:pt x="832840" y="2311400"/>
                  </a:lnTo>
                  <a:lnTo>
                    <a:pt x="830961" y="2298700"/>
                  </a:lnTo>
                  <a:lnTo>
                    <a:pt x="825995" y="2298700"/>
                  </a:lnTo>
                  <a:lnTo>
                    <a:pt x="823518" y="2286000"/>
                  </a:lnTo>
                  <a:lnTo>
                    <a:pt x="818721" y="2286000"/>
                  </a:lnTo>
                  <a:lnTo>
                    <a:pt x="814128" y="2273300"/>
                  </a:lnTo>
                  <a:lnTo>
                    <a:pt x="809033" y="2260600"/>
                  </a:lnTo>
                  <a:lnTo>
                    <a:pt x="802728" y="2247900"/>
                  </a:lnTo>
                  <a:lnTo>
                    <a:pt x="792697" y="2235200"/>
                  </a:lnTo>
                  <a:lnTo>
                    <a:pt x="786218" y="2222500"/>
                  </a:lnTo>
                  <a:lnTo>
                    <a:pt x="780540" y="2209800"/>
                  </a:lnTo>
                  <a:lnTo>
                    <a:pt x="769835" y="2184400"/>
                  </a:lnTo>
                  <a:lnTo>
                    <a:pt x="770978" y="2171700"/>
                  </a:lnTo>
                  <a:lnTo>
                    <a:pt x="769696" y="2171700"/>
                  </a:lnTo>
                  <a:lnTo>
                    <a:pt x="767639" y="2159000"/>
                  </a:lnTo>
                  <a:lnTo>
                    <a:pt x="764063" y="2159000"/>
                  </a:lnTo>
                  <a:lnTo>
                    <a:pt x="758601" y="2146300"/>
                  </a:lnTo>
                  <a:lnTo>
                    <a:pt x="750887" y="2146300"/>
                  </a:lnTo>
                  <a:lnTo>
                    <a:pt x="745225" y="2133600"/>
                  </a:lnTo>
                  <a:lnTo>
                    <a:pt x="739878" y="2133600"/>
                  </a:lnTo>
                  <a:lnTo>
                    <a:pt x="740918" y="2120900"/>
                  </a:lnTo>
                  <a:lnTo>
                    <a:pt x="742708" y="2108200"/>
                  </a:lnTo>
                  <a:lnTo>
                    <a:pt x="741413" y="2108200"/>
                  </a:lnTo>
                  <a:lnTo>
                    <a:pt x="740473" y="2095500"/>
                  </a:lnTo>
                  <a:lnTo>
                    <a:pt x="737704" y="2082800"/>
                  </a:lnTo>
                  <a:lnTo>
                    <a:pt x="735937" y="2082800"/>
                  </a:lnTo>
                  <a:lnTo>
                    <a:pt x="733526" y="2070100"/>
                  </a:lnTo>
                  <a:lnTo>
                    <a:pt x="730148" y="2070100"/>
                  </a:lnTo>
                  <a:lnTo>
                    <a:pt x="722756" y="2057400"/>
                  </a:lnTo>
                  <a:lnTo>
                    <a:pt x="711352" y="2057400"/>
                  </a:lnTo>
                  <a:lnTo>
                    <a:pt x="708863" y="2044700"/>
                  </a:lnTo>
                  <a:lnTo>
                    <a:pt x="711593" y="2044700"/>
                  </a:lnTo>
                  <a:lnTo>
                    <a:pt x="712495" y="2032000"/>
                  </a:lnTo>
                  <a:lnTo>
                    <a:pt x="709955" y="2032000"/>
                  </a:lnTo>
                  <a:lnTo>
                    <a:pt x="706385" y="2019300"/>
                  </a:lnTo>
                  <a:lnTo>
                    <a:pt x="699484" y="1993900"/>
                  </a:lnTo>
                  <a:lnTo>
                    <a:pt x="695578" y="1981200"/>
                  </a:lnTo>
                  <a:lnTo>
                    <a:pt x="688378" y="1968500"/>
                  </a:lnTo>
                  <a:lnTo>
                    <a:pt x="674756" y="1930400"/>
                  </a:lnTo>
                  <a:lnTo>
                    <a:pt x="663648" y="1905000"/>
                  </a:lnTo>
                  <a:lnTo>
                    <a:pt x="654363" y="1879600"/>
                  </a:lnTo>
                  <a:lnTo>
                    <a:pt x="646214" y="1841500"/>
                  </a:lnTo>
                  <a:lnTo>
                    <a:pt x="638508" y="1841500"/>
                  </a:lnTo>
                  <a:lnTo>
                    <a:pt x="635812" y="1828800"/>
                  </a:lnTo>
                  <a:lnTo>
                    <a:pt x="636270" y="1816100"/>
                  </a:lnTo>
                  <a:lnTo>
                    <a:pt x="638022" y="1816100"/>
                  </a:lnTo>
                  <a:lnTo>
                    <a:pt x="640105" y="1803400"/>
                  </a:lnTo>
                  <a:lnTo>
                    <a:pt x="639762" y="1790700"/>
                  </a:lnTo>
                  <a:lnTo>
                    <a:pt x="638175" y="1790700"/>
                  </a:lnTo>
                  <a:lnTo>
                    <a:pt x="601713" y="1701800"/>
                  </a:lnTo>
                  <a:lnTo>
                    <a:pt x="598043" y="1701800"/>
                  </a:lnTo>
                  <a:lnTo>
                    <a:pt x="595566" y="1689100"/>
                  </a:lnTo>
                  <a:lnTo>
                    <a:pt x="575100" y="1689100"/>
                  </a:lnTo>
                  <a:lnTo>
                    <a:pt x="570618" y="1676400"/>
                  </a:lnTo>
                  <a:lnTo>
                    <a:pt x="566635" y="1663700"/>
                  </a:lnTo>
                  <a:lnTo>
                    <a:pt x="556818" y="1663700"/>
                  </a:lnTo>
                  <a:lnTo>
                    <a:pt x="555963" y="1651000"/>
                  </a:lnTo>
                  <a:lnTo>
                    <a:pt x="553373" y="1638300"/>
                  </a:lnTo>
                  <a:lnTo>
                    <a:pt x="548674" y="1625600"/>
                  </a:lnTo>
                  <a:lnTo>
                    <a:pt x="541489" y="1612900"/>
                  </a:lnTo>
                  <a:lnTo>
                    <a:pt x="539000" y="1612900"/>
                  </a:lnTo>
                  <a:lnTo>
                    <a:pt x="538761" y="1600200"/>
                  </a:lnTo>
                  <a:lnTo>
                    <a:pt x="535470" y="1587500"/>
                  </a:lnTo>
                  <a:lnTo>
                    <a:pt x="530521" y="1587500"/>
                  </a:lnTo>
                  <a:lnTo>
                    <a:pt x="525310" y="1574800"/>
                  </a:lnTo>
                  <a:lnTo>
                    <a:pt x="522178" y="1574800"/>
                  </a:lnTo>
                  <a:lnTo>
                    <a:pt x="520020" y="1562100"/>
                  </a:lnTo>
                  <a:lnTo>
                    <a:pt x="518548" y="1562100"/>
                  </a:lnTo>
                  <a:lnTo>
                    <a:pt x="517474" y="1549400"/>
                  </a:lnTo>
                  <a:lnTo>
                    <a:pt x="518071" y="1549400"/>
                  </a:lnTo>
                  <a:lnTo>
                    <a:pt x="509930" y="1524000"/>
                  </a:lnTo>
                  <a:lnTo>
                    <a:pt x="506341" y="1524000"/>
                  </a:lnTo>
                  <a:lnTo>
                    <a:pt x="498939" y="1498600"/>
                  </a:lnTo>
                  <a:lnTo>
                    <a:pt x="495350" y="1498600"/>
                  </a:lnTo>
                  <a:lnTo>
                    <a:pt x="491640" y="1485900"/>
                  </a:lnTo>
                  <a:lnTo>
                    <a:pt x="487864" y="1485900"/>
                  </a:lnTo>
                  <a:lnTo>
                    <a:pt x="486021" y="1473200"/>
                  </a:lnTo>
                  <a:lnTo>
                    <a:pt x="488746" y="1473200"/>
                  </a:lnTo>
                  <a:lnTo>
                    <a:pt x="484733" y="1460500"/>
                  </a:lnTo>
                  <a:lnTo>
                    <a:pt x="481317" y="1460500"/>
                  </a:lnTo>
                  <a:lnTo>
                    <a:pt x="477596" y="1447800"/>
                  </a:lnTo>
                  <a:lnTo>
                    <a:pt x="478434" y="1435100"/>
                  </a:lnTo>
                  <a:lnTo>
                    <a:pt x="479027" y="1435100"/>
                  </a:lnTo>
                  <a:lnTo>
                    <a:pt x="477623" y="1422400"/>
                  </a:lnTo>
                  <a:lnTo>
                    <a:pt x="473364" y="1422400"/>
                  </a:lnTo>
                  <a:lnTo>
                    <a:pt x="465391" y="1409700"/>
                  </a:lnTo>
                  <a:lnTo>
                    <a:pt x="469350" y="1409700"/>
                  </a:lnTo>
                  <a:lnTo>
                    <a:pt x="469377" y="1397000"/>
                  </a:lnTo>
                  <a:lnTo>
                    <a:pt x="465982" y="1384300"/>
                  </a:lnTo>
                  <a:lnTo>
                    <a:pt x="459676" y="1384300"/>
                  </a:lnTo>
                  <a:lnTo>
                    <a:pt x="453678" y="1371600"/>
                  </a:lnTo>
                  <a:lnTo>
                    <a:pt x="448062" y="1371600"/>
                  </a:lnTo>
                  <a:lnTo>
                    <a:pt x="443988" y="1358900"/>
                  </a:lnTo>
                  <a:lnTo>
                    <a:pt x="442620" y="1358900"/>
                  </a:lnTo>
                  <a:lnTo>
                    <a:pt x="441972" y="1346200"/>
                  </a:lnTo>
                  <a:lnTo>
                    <a:pt x="434924" y="1346200"/>
                  </a:lnTo>
                  <a:lnTo>
                    <a:pt x="431800" y="1333500"/>
                  </a:lnTo>
                  <a:lnTo>
                    <a:pt x="428726" y="1333500"/>
                  </a:lnTo>
                  <a:lnTo>
                    <a:pt x="425894" y="1320800"/>
                  </a:lnTo>
                  <a:lnTo>
                    <a:pt x="424662" y="1320800"/>
                  </a:lnTo>
                  <a:lnTo>
                    <a:pt x="421930" y="1308100"/>
                  </a:lnTo>
                  <a:lnTo>
                    <a:pt x="419731" y="1295400"/>
                  </a:lnTo>
                  <a:lnTo>
                    <a:pt x="417776" y="1282700"/>
                  </a:lnTo>
                  <a:lnTo>
                    <a:pt x="415772" y="1270000"/>
                  </a:lnTo>
                  <a:lnTo>
                    <a:pt x="417817" y="1270000"/>
                  </a:lnTo>
                  <a:lnTo>
                    <a:pt x="424802" y="1257300"/>
                  </a:lnTo>
                  <a:lnTo>
                    <a:pt x="415582" y="1257300"/>
                  </a:lnTo>
                  <a:lnTo>
                    <a:pt x="402408" y="1244600"/>
                  </a:lnTo>
                  <a:lnTo>
                    <a:pt x="392818" y="1231900"/>
                  </a:lnTo>
                  <a:lnTo>
                    <a:pt x="385508" y="1219200"/>
                  </a:lnTo>
                  <a:lnTo>
                    <a:pt x="379171" y="1206500"/>
                  </a:lnTo>
                  <a:lnTo>
                    <a:pt x="374887" y="1193800"/>
                  </a:lnTo>
                  <a:lnTo>
                    <a:pt x="370000" y="1193800"/>
                  </a:lnTo>
                  <a:lnTo>
                    <a:pt x="365281" y="1181100"/>
                  </a:lnTo>
                  <a:lnTo>
                    <a:pt x="361505" y="1168400"/>
                  </a:lnTo>
                  <a:lnTo>
                    <a:pt x="359409" y="1168400"/>
                  </a:lnTo>
                  <a:lnTo>
                    <a:pt x="357679" y="1155700"/>
                  </a:lnTo>
                  <a:lnTo>
                    <a:pt x="356126" y="1155700"/>
                  </a:lnTo>
                  <a:lnTo>
                    <a:pt x="354558" y="1143000"/>
                  </a:lnTo>
                  <a:lnTo>
                    <a:pt x="338035" y="1104900"/>
                  </a:lnTo>
                  <a:lnTo>
                    <a:pt x="340766" y="1104900"/>
                  </a:lnTo>
                  <a:lnTo>
                    <a:pt x="339229" y="1092200"/>
                  </a:lnTo>
                  <a:lnTo>
                    <a:pt x="338239" y="1092200"/>
                  </a:lnTo>
                  <a:lnTo>
                    <a:pt x="335897" y="1079500"/>
                  </a:lnTo>
                  <a:lnTo>
                    <a:pt x="332173" y="1079500"/>
                  </a:lnTo>
                  <a:lnTo>
                    <a:pt x="323354" y="1054100"/>
                  </a:lnTo>
                  <a:lnTo>
                    <a:pt x="312140" y="1041400"/>
                  </a:lnTo>
                  <a:lnTo>
                    <a:pt x="305732" y="1016000"/>
                  </a:lnTo>
                  <a:lnTo>
                    <a:pt x="299507" y="1003300"/>
                  </a:lnTo>
                  <a:lnTo>
                    <a:pt x="293448" y="990600"/>
                  </a:lnTo>
                  <a:lnTo>
                    <a:pt x="287540" y="977900"/>
                  </a:lnTo>
                  <a:lnTo>
                    <a:pt x="283510" y="965200"/>
                  </a:lnTo>
                  <a:lnTo>
                    <a:pt x="279441" y="952500"/>
                  </a:lnTo>
                  <a:lnTo>
                    <a:pt x="275539" y="952500"/>
                  </a:lnTo>
                  <a:lnTo>
                    <a:pt x="272008" y="939800"/>
                  </a:lnTo>
                  <a:lnTo>
                    <a:pt x="270764" y="939800"/>
                  </a:lnTo>
                  <a:lnTo>
                    <a:pt x="271906" y="927100"/>
                  </a:lnTo>
                  <a:lnTo>
                    <a:pt x="273392" y="927100"/>
                  </a:lnTo>
                  <a:lnTo>
                    <a:pt x="274786" y="914400"/>
                  </a:lnTo>
                  <a:lnTo>
                    <a:pt x="272399" y="901700"/>
                  </a:lnTo>
                  <a:lnTo>
                    <a:pt x="267320" y="901700"/>
                  </a:lnTo>
                  <a:lnTo>
                    <a:pt x="260642" y="889000"/>
                  </a:lnTo>
                  <a:lnTo>
                    <a:pt x="247446" y="889000"/>
                  </a:lnTo>
                  <a:lnTo>
                    <a:pt x="244919" y="876300"/>
                  </a:lnTo>
                  <a:lnTo>
                    <a:pt x="240365" y="863600"/>
                  </a:lnTo>
                  <a:lnTo>
                    <a:pt x="235969" y="850900"/>
                  </a:lnTo>
                  <a:lnTo>
                    <a:pt x="231682" y="838200"/>
                  </a:lnTo>
                  <a:lnTo>
                    <a:pt x="227456" y="825500"/>
                  </a:lnTo>
                  <a:lnTo>
                    <a:pt x="225170" y="825500"/>
                  </a:lnTo>
                  <a:lnTo>
                    <a:pt x="222988" y="812800"/>
                  </a:lnTo>
                  <a:lnTo>
                    <a:pt x="220236" y="800100"/>
                  </a:lnTo>
                  <a:lnTo>
                    <a:pt x="216242" y="800100"/>
                  </a:lnTo>
                  <a:lnTo>
                    <a:pt x="208824" y="787400"/>
                  </a:lnTo>
                  <a:lnTo>
                    <a:pt x="203560" y="774700"/>
                  </a:lnTo>
                  <a:lnTo>
                    <a:pt x="199503" y="762000"/>
                  </a:lnTo>
                  <a:lnTo>
                    <a:pt x="195706" y="749300"/>
                  </a:lnTo>
                  <a:lnTo>
                    <a:pt x="189916" y="736600"/>
                  </a:lnTo>
                  <a:lnTo>
                    <a:pt x="183195" y="723900"/>
                  </a:lnTo>
                  <a:lnTo>
                    <a:pt x="176120" y="711200"/>
                  </a:lnTo>
                  <a:lnTo>
                    <a:pt x="169265" y="698500"/>
                  </a:lnTo>
                  <a:lnTo>
                    <a:pt x="168071" y="698500"/>
                  </a:lnTo>
                  <a:lnTo>
                    <a:pt x="168325" y="685800"/>
                  </a:lnTo>
                  <a:lnTo>
                    <a:pt x="168033" y="685800"/>
                  </a:lnTo>
                  <a:lnTo>
                    <a:pt x="151853" y="647700"/>
                  </a:lnTo>
                  <a:lnTo>
                    <a:pt x="143217" y="647700"/>
                  </a:lnTo>
                  <a:lnTo>
                    <a:pt x="142884" y="635000"/>
                  </a:lnTo>
                  <a:lnTo>
                    <a:pt x="142363" y="635000"/>
                  </a:lnTo>
                  <a:lnTo>
                    <a:pt x="141599" y="622300"/>
                  </a:lnTo>
                  <a:lnTo>
                    <a:pt x="140538" y="609600"/>
                  </a:lnTo>
                  <a:lnTo>
                    <a:pt x="139306" y="609600"/>
                  </a:lnTo>
                  <a:lnTo>
                    <a:pt x="135877" y="596900"/>
                  </a:lnTo>
                  <a:lnTo>
                    <a:pt x="133350" y="596900"/>
                  </a:lnTo>
                  <a:lnTo>
                    <a:pt x="127536" y="584200"/>
                  </a:lnTo>
                  <a:lnTo>
                    <a:pt x="121469" y="571500"/>
                  </a:lnTo>
                  <a:lnTo>
                    <a:pt x="116144" y="558800"/>
                  </a:lnTo>
                  <a:lnTo>
                    <a:pt x="112560" y="546100"/>
                  </a:lnTo>
                  <a:lnTo>
                    <a:pt x="108857" y="533400"/>
                  </a:lnTo>
                  <a:lnTo>
                    <a:pt x="102950" y="520700"/>
                  </a:lnTo>
                  <a:lnTo>
                    <a:pt x="95499" y="520700"/>
                  </a:lnTo>
                  <a:lnTo>
                    <a:pt x="87160" y="508000"/>
                  </a:lnTo>
                  <a:lnTo>
                    <a:pt x="83026" y="508000"/>
                  </a:lnTo>
                  <a:lnTo>
                    <a:pt x="80827" y="495300"/>
                  </a:lnTo>
                  <a:lnTo>
                    <a:pt x="80693" y="495300"/>
                  </a:lnTo>
                  <a:lnTo>
                    <a:pt x="82753" y="482600"/>
                  </a:lnTo>
                  <a:lnTo>
                    <a:pt x="80487" y="482600"/>
                  </a:lnTo>
                  <a:lnTo>
                    <a:pt x="76798" y="457200"/>
                  </a:lnTo>
                  <a:lnTo>
                    <a:pt x="74561" y="457200"/>
                  </a:lnTo>
                  <a:lnTo>
                    <a:pt x="67453" y="431800"/>
                  </a:lnTo>
                  <a:lnTo>
                    <a:pt x="60321" y="419100"/>
                  </a:lnTo>
                  <a:lnTo>
                    <a:pt x="53366" y="393700"/>
                  </a:lnTo>
                  <a:lnTo>
                    <a:pt x="46786" y="381000"/>
                  </a:lnTo>
                  <a:lnTo>
                    <a:pt x="44776" y="368300"/>
                  </a:lnTo>
                  <a:lnTo>
                    <a:pt x="43451" y="368300"/>
                  </a:lnTo>
                  <a:lnTo>
                    <a:pt x="43495" y="355600"/>
                  </a:lnTo>
                  <a:lnTo>
                    <a:pt x="45593" y="342900"/>
                  </a:lnTo>
                  <a:lnTo>
                    <a:pt x="47239" y="330200"/>
                  </a:lnTo>
                  <a:lnTo>
                    <a:pt x="47517" y="330200"/>
                  </a:lnTo>
                  <a:lnTo>
                    <a:pt x="46918" y="317500"/>
                  </a:lnTo>
                  <a:lnTo>
                    <a:pt x="45935" y="304800"/>
                  </a:lnTo>
                  <a:lnTo>
                    <a:pt x="44091" y="292100"/>
                  </a:lnTo>
                  <a:lnTo>
                    <a:pt x="40628" y="279400"/>
                  </a:lnTo>
                  <a:lnTo>
                    <a:pt x="36311" y="279400"/>
                  </a:lnTo>
                  <a:lnTo>
                    <a:pt x="31902" y="266700"/>
                  </a:lnTo>
                  <a:lnTo>
                    <a:pt x="29519" y="254000"/>
                  </a:lnTo>
                  <a:lnTo>
                    <a:pt x="28154" y="254000"/>
                  </a:lnTo>
                  <a:lnTo>
                    <a:pt x="27310" y="241300"/>
                  </a:lnTo>
                  <a:lnTo>
                    <a:pt x="26492" y="241300"/>
                  </a:lnTo>
                  <a:lnTo>
                    <a:pt x="23382" y="215900"/>
                  </a:lnTo>
                  <a:lnTo>
                    <a:pt x="18419" y="203200"/>
                  </a:lnTo>
                  <a:lnTo>
                    <a:pt x="11577" y="190500"/>
                  </a:lnTo>
                  <a:lnTo>
                    <a:pt x="2832" y="177800"/>
                  </a:lnTo>
                  <a:lnTo>
                    <a:pt x="0" y="177800"/>
                  </a:lnTo>
                  <a:lnTo>
                    <a:pt x="13311" y="165100"/>
                  </a:lnTo>
                  <a:lnTo>
                    <a:pt x="39447" y="152400"/>
                  </a:lnTo>
                  <a:lnTo>
                    <a:pt x="52730" y="152400"/>
                  </a:lnTo>
                  <a:lnTo>
                    <a:pt x="93361" y="139700"/>
                  </a:lnTo>
                  <a:lnTo>
                    <a:pt x="134218" y="114300"/>
                  </a:lnTo>
                  <a:lnTo>
                    <a:pt x="216153" y="88900"/>
                  </a:lnTo>
                  <a:lnTo>
                    <a:pt x="249902" y="76200"/>
                  </a:lnTo>
                  <a:lnTo>
                    <a:pt x="283503" y="50800"/>
                  </a:lnTo>
                  <a:lnTo>
                    <a:pt x="350634" y="25400"/>
                  </a:lnTo>
                  <a:lnTo>
                    <a:pt x="437976" y="0"/>
                  </a:lnTo>
                  <a:lnTo>
                    <a:pt x="1860054" y="0"/>
                  </a:lnTo>
                  <a:lnTo>
                    <a:pt x="1860054" y="4521200"/>
                  </a:lnTo>
                  <a:lnTo>
                    <a:pt x="1853653" y="4521200"/>
                  </a:lnTo>
                  <a:lnTo>
                    <a:pt x="1841449" y="4533900"/>
                  </a:lnTo>
                  <a:lnTo>
                    <a:pt x="1787456" y="4533900"/>
                  </a:lnTo>
                  <a:lnTo>
                    <a:pt x="1777657" y="4546600"/>
                  </a:lnTo>
                  <a:close/>
                </a:path>
              </a:pathLst>
            </a:custGeom>
            <a:solidFill>
              <a:srgbClr val="FDD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997353" y="770737"/>
              <a:ext cx="1696085" cy="4417060"/>
            </a:xfrm>
            <a:custGeom>
              <a:avLst/>
              <a:gdLst/>
              <a:ahLst/>
              <a:cxnLst/>
              <a:rect l="l" t="t" r="r" b="b"/>
              <a:pathLst>
                <a:path w="1696084" h="4417060">
                  <a:moveTo>
                    <a:pt x="1540538" y="12700"/>
                  </a:moveTo>
                  <a:lnTo>
                    <a:pt x="1494797" y="12700"/>
                  </a:lnTo>
                  <a:lnTo>
                    <a:pt x="1488833" y="0"/>
                  </a:lnTo>
                  <a:lnTo>
                    <a:pt x="1548387" y="0"/>
                  </a:lnTo>
                  <a:lnTo>
                    <a:pt x="1540538" y="12700"/>
                  </a:lnTo>
                  <a:close/>
                </a:path>
                <a:path w="1696084" h="4417060">
                  <a:moveTo>
                    <a:pt x="1212507" y="25400"/>
                  </a:moveTo>
                  <a:lnTo>
                    <a:pt x="1206064" y="25400"/>
                  </a:lnTo>
                  <a:lnTo>
                    <a:pt x="1212202" y="12700"/>
                  </a:lnTo>
                  <a:lnTo>
                    <a:pt x="1212507" y="25400"/>
                  </a:lnTo>
                  <a:close/>
                </a:path>
                <a:path w="1696084" h="4417060">
                  <a:moveTo>
                    <a:pt x="1386332" y="76200"/>
                  </a:moveTo>
                  <a:lnTo>
                    <a:pt x="1352302" y="76200"/>
                  </a:lnTo>
                  <a:lnTo>
                    <a:pt x="1345209" y="63500"/>
                  </a:lnTo>
                  <a:lnTo>
                    <a:pt x="1343050" y="50800"/>
                  </a:lnTo>
                  <a:lnTo>
                    <a:pt x="1346931" y="38100"/>
                  </a:lnTo>
                  <a:lnTo>
                    <a:pt x="1356216" y="25400"/>
                  </a:lnTo>
                  <a:lnTo>
                    <a:pt x="1370266" y="12700"/>
                  </a:lnTo>
                  <a:lnTo>
                    <a:pt x="1389594" y="12700"/>
                  </a:lnTo>
                  <a:lnTo>
                    <a:pt x="1398414" y="25400"/>
                  </a:lnTo>
                  <a:lnTo>
                    <a:pt x="1404645" y="38100"/>
                  </a:lnTo>
                  <a:lnTo>
                    <a:pt x="1406943" y="50800"/>
                  </a:lnTo>
                  <a:lnTo>
                    <a:pt x="1404342" y="63500"/>
                  </a:lnTo>
                  <a:lnTo>
                    <a:pt x="1397314" y="63500"/>
                  </a:lnTo>
                  <a:lnTo>
                    <a:pt x="1386332" y="76200"/>
                  </a:lnTo>
                  <a:close/>
                </a:path>
                <a:path w="1696084" h="4417060">
                  <a:moveTo>
                    <a:pt x="1516826" y="25400"/>
                  </a:moveTo>
                  <a:lnTo>
                    <a:pt x="1504626" y="12700"/>
                  </a:lnTo>
                  <a:lnTo>
                    <a:pt x="1529905" y="12700"/>
                  </a:lnTo>
                  <a:lnTo>
                    <a:pt x="1516826" y="25400"/>
                  </a:lnTo>
                  <a:close/>
                </a:path>
                <a:path w="1696084" h="4417060">
                  <a:moveTo>
                    <a:pt x="1215237" y="63500"/>
                  </a:moveTo>
                  <a:lnTo>
                    <a:pt x="1211567" y="63500"/>
                  </a:lnTo>
                  <a:lnTo>
                    <a:pt x="1199451" y="38100"/>
                  </a:lnTo>
                  <a:lnTo>
                    <a:pt x="1188148" y="38100"/>
                  </a:lnTo>
                  <a:lnTo>
                    <a:pt x="1187792" y="25400"/>
                  </a:lnTo>
                  <a:lnTo>
                    <a:pt x="1204963" y="25400"/>
                  </a:lnTo>
                  <a:lnTo>
                    <a:pt x="1207447" y="38100"/>
                  </a:lnTo>
                  <a:lnTo>
                    <a:pt x="1212753" y="50800"/>
                  </a:lnTo>
                  <a:lnTo>
                    <a:pt x="1215237" y="63500"/>
                  </a:lnTo>
                  <a:close/>
                </a:path>
                <a:path w="1696084" h="4417060">
                  <a:moveTo>
                    <a:pt x="4318" y="685800"/>
                  </a:moveTo>
                  <a:lnTo>
                    <a:pt x="0" y="685800"/>
                  </a:lnTo>
                  <a:lnTo>
                    <a:pt x="1570139" y="38100"/>
                  </a:lnTo>
                  <a:lnTo>
                    <a:pt x="1575993" y="50800"/>
                  </a:lnTo>
                  <a:lnTo>
                    <a:pt x="4318" y="685800"/>
                  </a:lnTo>
                  <a:close/>
                </a:path>
                <a:path w="1696084" h="4417060">
                  <a:moveTo>
                    <a:pt x="1243620" y="76200"/>
                  </a:moveTo>
                  <a:lnTo>
                    <a:pt x="1218704" y="76200"/>
                  </a:lnTo>
                  <a:lnTo>
                    <a:pt x="1231166" y="63500"/>
                  </a:lnTo>
                  <a:lnTo>
                    <a:pt x="1243620" y="76200"/>
                  </a:lnTo>
                  <a:close/>
                </a:path>
                <a:path w="1696084" h="4417060">
                  <a:moveTo>
                    <a:pt x="1079842" y="114300"/>
                  </a:moveTo>
                  <a:lnTo>
                    <a:pt x="1073087" y="114300"/>
                  </a:lnTo>
                  <a:lnTo>
                    <a:pt x="1067281" y="101600"/>
                  </a:lnTo>
                  <a:lnTo>
                    <a:pt x="1072451" y="101600"/>
                  </a:lnTo>
                  <a:lnTo>
                    <a:pt x="1073302" y="88900"/>
                  </a:lnTo>
                  <a:lnTo>
                    <a:pt x="1072908" y="88900"/>
                  </a:lnTo>
                  <a:lnTo>
                    <a:pt x="1073797" y="76200"/>
                  </a:lnTo>
                  <a:lnTo>
                    <a:pt x="1077760" y="76200"/>
                  </a:lnTo>
                  <a:lnTo>
                    <a:pt x="1079842" y="114300"/>
                  </a:lnTo>
                  <a:close/>
                </a:path>
                <a:path w="1696084" h="4417060">
                  <a:moveTo>
                    <a:pt x="1254192" y="127000"/>
                  </a:moveTo>
                  <a:lnTo>
                    <a:pt x="1208483" y="127000"/>
                  </a:lnTo>
                  <a:lnTo>
                    <a:pt x="1202182" y="114300"/>
                  </a:lnTo>
                  <a:lnTo>
                    <a:pt x="1200039" y="101600"/>
                  </a:lnTo>
                  <a:lnTo>
                    <a:pt x="1203428" y="88900"/>
                  </a:lnTo>
                  <a:lnTo>
                    <a:pt x="1210324" y="76200"/>
                  </a:lnTo>
                  <a:lnTo>
                    <a:pt x="1254271" y="76200"/>
                  </a:lnTo>
                  <a:lnTo>
                    <a:pt x="1261325" y="88900"/>
                  </a:lnTo>
                  <a:lnTo>
                    <a:pt x="1263975" y="101600"/>
                  </a:lnTo>
                  <a:lnTo>
                    <a:pt x="1261446" y="114300"/>
                  </a:lnTo>
                  <a:lnTo>
                    <a:pt x="1254192" y="127000"/>
                  </a:lnTo>
                  <a:close/>
                </a:path>
                <a:path w="1696084" h="4417060">
                  <a:moveTo>
                    <a:pt x="1072451" y="101600"/>
                  </a:moveTo>
                  <a:lnTo>
                    <a:pt x="1054404" y="101600"/>
                  </a:lnTo>
                  <a:lnTo>
                    <a:pt x="1052169" y="88900"/>
                  </a:lnTo>
                  <a:lnTo>
                    <a:pt x="1065060" y="88900"/>
                  </a:lnTo>
                  <a:lnTo>
                    <a:pt x="1072451" y="101600"/>
                  </a:lnTo>
                  <a:close/>
                </a:path>
                <a:path w="1696084" h="4417060">
                  <a:moveTo>
                    <a:pt x="1059065" y="114300"/>
                  </a:moveTo>
                  <a:lnTo>
                    <a:pt x="1046810" y="114300"/>
                  </a:lnTo>
                  <a:lnTo>
                    <a:pt x="1050480" y="101600"/>
                  </a:lnTo>
                  <a:lnTo>
                    <a:pt x="1059662" y="101600"/>
                  </a:lnTo>
                  <a:lnTo>
                    <a:pt x="1059065" y="114300"/>
                  </a:lnTo>
                  <a:close/>
                </a:path>
                <a:path w="1696084" h="4417060">
                  <a:moveTo>
                    <a:pt x="1060135" y="150713"/>
                  </a:moveTo>
                  <a:lnTo>
                    <a:pt x="1066115" y="139700"/>
                  </a:lnTo>
                  <a:lnTo>
                    <a:pt x="1074496" y="127000"/>
                  </a:lnTo>
                  <a:lnTo>
                    <a:pt x="1079106" y="127000"/>
                  </a:lnTo>
                  <a:lnTo>
                    <a:pt x="1067110" y="139700"/>
                  </a:lnTo>
                  <a:lnTo>
                    <a:pt x="1060135" y="150713"/>
                  </a:lnTo>
                  <a:close/>
                </a:path>
                <a:path w="1696084" h="4417060">
                  <a:moveTo>
                    <a:pt x="1098499" y="190500"/>
                  </a:moveTo>
                  <a:lnTo>
                    <a:pt x="1064268" y="190500"/>
                  </a:lnTo>
                  <a:lnTo>
                    <a:pt x="1057973" y="177800"/>
                  </a:lnTo>
                  <a:lnTo>
                    <a:pt x="1055831" y="165100"/>
                  </a:lnTo>
                  <a:lnTo>
                    <a:pt x="1059219" y="152400"/>
                  </a:lnTo>
                  <a:lnTo>
                    <a:pt x="1060135" y="150713"/>
                  </a:lnTo>
                  <a:lnTo>
                    <a:pt x="1067110" y="139700"/>
                  </a:lnTo>
                  <a:lnTo>
                    <a:pt x="1079106" y="127000"/>
                  </a:lnTo>
                  <a:lnTo>
                    <a:pt x="1088461" y="127000"/>
                  </a:lnTo>
                  <a:lnTo>
                    <a:pt x="1099385" y="139700"/>
                  </a:lnTo>
                  <a:lnTo>
                    <a:pt x="1109370" y="139700"/>
                  </a:lnTo>
                  <a:lnTo>
                    <a:pt x="1115910" y="152400"/>
                  </a:lnTo>
                  <a:lnTo>
                    <a:pt x="1118551" y="165100"/>
                  </a:lnTo>
                  <a:lnTo>
                    <a:pt x="1116060" y="177800"/>
                  </a:lnTo>
                  <a:lnTo>
                    <a:pt x="1109993" y="177800"/>
                  </a:lnTo>
                  <a:lnTo>
                    <a:pt x="1098499" y="190500"/>
                  </a:lnTo>
                  <a:close/>
                </a:path>
                <a:path w="1696084" h="4417060">
                  <a:moveTo>
                    <a:pt x="1117231" y="177800"/>
                  </a:moveTo>
                  <a:lnTo>
                    <a:pt x="1116060" y="177800"/>
                  </a:lnTo>
                  <a:lnTo>
                    <a:pt x="1118551" y="165100"/>
                  </a:lnTo>
                  <a:lnTo>
                    <a:pt x="1115910" y="152400"/>
                  </a:lnTo>
                  <a:lnTo>
                    <a:pt x="1109370" y="139700"/>
                  </a:lnTo>
                  <a:lnTo>
                    <a:pt x="1099385" y="139700"/>
                  </a:lnTo>
                  <a:lnTo>
                    <a:pt x="1088461" y="127000"/>
                  </a:lnTo>
                  <a:lnTo>
                    <a:pt x="1099410" y="127000"/>
                  </a:lnTo>
                  <a:lnTo>
                    <a:pt x="1110057" y="139700"/>
                  </a:lnTo>
                  <a:lnTo>
                    <a:pt x="1117104" y="152400"/>
                  </a:lnTo>
                  <a:lnTo>
                    <a:pt x="1119755" y="165100"/>
                  </a:lnTo>
                  <a:lnTo>
                    <a:pt x="1117231" y="177800"/>
                  </a:lnTo>
                  <a:close/>
                </a:path>
                <a:path w="1696084" h="4417060">
                  <a:moveTo>
                    <a:pt x="1230624" y="139700"/>
                  </a:moveTo>
                  <a:lnTo>
                    <a:pt x="1218596" y="127000"/>
                  </a:lnTo>
                  <a:lnTo>
                    <a:pt x="1242669" y="127000"/>
                  </a:lnTo>
                  <a:lnTo>
                    <a:pt x="1230624" y="139700"/>
                  </a:lnTo>
                  <a:close/>
                </a:path>
                <a:path w="1696084" h="4417060">
                  <a:moveTo>
                    <a:pt x="926160" y="177800"/>
                  </a:moveTo>
                  <a:lnTo>
                    <a:pt x="923683" y="165100"/>
                  </a:lnTo>
                  <a:lnTo>
                    <a:pt x="918121" y="152400"/>
                  </a:lnTo>
                  <a:lnTo>
                    <a:pt x="915339" y="152400"/>
                  </a:lnTo>
                  <a:lnTo>
                    <a:pt x="917079" y="139700"/>
                  </a:lnTo>
                  <a:lnTo>
                    <a:pt x="920738" y="139700"/>
                  </a:lnTo>
                  <a:lnTo>
                    <a:pt x="922070" y="152400"/>
                  </a:lnTo>
                  <a:lnTo>
                    <a:pt x="925460" y="165100"/>
                  </a:lnTo>
                  <a:lnTo>
                    <a:pt x="926160" y="177800"/>
                  </a:lnTo>
                  <a:close/>
                </a:path>
                <a:path w="1696084" h="4417060">
                  <a:moveTo>
                    <a:pt x="1064268" y="190500"/>
                  </a:moveTo>
                  <a:lnTo>
                    <a:pt x="1064069" y="190500"/>
                  </a:lnTo>
                  <a:lnTo>
                    <a:pt x="1057668" y="177800"/>
                  </a:lnTo>
                  <a:lnTo>
                    <a:pt x="1055683" y="165100"/>
                  </a:lnTo>
                  <a:lnTo>
                    <a:pt x="1059067" y="152400"/>
                  </a:lnTo>
                  <a:lnTo>
                    <a:pt x="1060135" y="150713"/>
                  </a:lnTo>
                  <a:lnTo>
                    <a:pt x="1059219" y="152400"/>
                  </a:lnTo>
                  <a:lnTo>
                    <a:pt x="1055831" y="165100"/>
                  </a:lnTo>
                  <a:lnTo>
                    <a:pt x="1057973" y="177800"/>
                  </a:lnTo>
                  <a:lnTo>
                    <a:pt x="1064268" y="190500"/>
                  </a:lnTo>
                  <a:close/>
                </a:path>
                <a:path w="1696084" h="4417060">
                  <a:moveTo>
                    <a:pt x="1108906" y="190500"/>
                  </a:moveTo>
                  <a:lnTo>
                    <a:pt x="1098499" y="190500"/>
                  </a:lnTo>
                  <a:lnTo>
                    <a:pt x="1109993" y="177800"/>
                  </a:lnTo>
                  <a:lnTo>
                    <a:pt x="1116060" y="177800"/>
                  </a:lnTo>
                  <a:lnTo>
                    <a:pt x="1108906" y="190500"/>
                  </a:lnTo>
                  <a:close/>
                </a:path>
                <a:path w="1696084" h="4417060">
                  <a:moveTo>
                    <a:pt x="778370" y="241300"/>
                  </a:moveTo>
                  <a:lnTo>
                    <a:pt x="773082" y="228600"/>
                  </a:lnTo>
                  <a:lnTo>
                    <a:pt x="774306" y="228600"/>
                  </a:lnTo>
                  <a:lnTo>
                    <a:pt x="778624" y="190500"/>
                  </a:lnTo>
                  <a:lnTo>
                    <a:pt x="782586" y="190500"/>
                  </a:lnTo>
                  <a:lnTo>
                    <a:pt x="785554" y="203200"/>
                  </a:lnTo>
                  <a:lnTo>
                    <a:pt x="791823" y="215900"/>
                  </a:lnTo>
                  <a:lnTo>
                    <a:pt x="781251" y="215900"/>
                  </a:lnTo>
                  <a:lnTo>
                    <a:pt x="778370" y="241300"/>
                  </a:lnTo>
                  <a:close/>
                </a:path>
                <a:path w="1696084" h="4417060">
                  <a:moveTo>
                    <a:pt x="921481" y="191261"/>
                  </a:moveTo>
                  <a:lnTo>
                    <a:pt x="921895" y="190500"/>
                  </a:lnTo>
                  <a:lnTo>
                    <a:pt x="921481" y="191261"/>
                  </a:lnTo>
                  <a:close/>
                </a:path>
                <a:path w="1696084" h="4417060">
                  <a:moveTo>
                    <a:pt x="953350" y="254000"/>
                  </a:moveTo>
                  <a:lnTo>
                    <a:pt x="930065" y="254000"/>
                  </a:lnTo>
                  <a:lnTo>
                    <a:pt x="920032" y="241300"/>
                  </a:lnTo>
                  <a:lnTo>
                    <a:pt x="913803" y="228600"/>
                  </a:lnTo>
                  <a:lnTo>
                    <a:pt x="911631" y="215900"/>
                  </a:lnTo>
                  <a:lnTo>
                    <a:pt x="915004" y="203200"/>
                  </a:lnTo>
                  <a:lnTo>
                    <a:pt x="921481" y="191261"/>
                  </a:lnTo>
                  <a:lnTo>
                    <a:pt x="921943" y="190500"/>
                  </a:lnTo>
                  <a:lnTo>
                    <a:pt x="955362" y="190500"/>
                  </a:lnTo>
                  <a:lnTo>
                    <a:pt x="965118" y="203200"/>
                  </a:lnTo>
                  <a:lnTo>
                    <a:pt x="971397" y="215900"/>
                  </a:lnTo>
                  <a:lnTo>
                    <a:pt x="973216" y="227626"/>
                  </a:lnTo>
                  <a:lnTo>
                    <a:pt x="973023" y="228600"/>
                  </a:lnTo>
                  <a:lnTo>
                    <a:pt x="970451" y="228600"/>
                  </a:lnTo>
                  <a:lnTo>
                    <a:pt x="963496" y="241300"/>
                  </a:lnTo>
                  <a:lnTo>
                    <a:pt x="953350" y="254000"/>
                  </a:lnTo>
                  <a:close/>
                </a:path>
                <a:path w="1696084" h="4417060">
                  <a:moveTo>
                    <a:pt x="973216" y="227626"/>
                  </a:moveTo>
                  <a:lnTo>
                    <a:pt x="971397" y="215900"/>
                  </a:lnTo>
                  <a:lnTo>
                    <a:pt x="965118" y="203200"/>
                  </a:lnTo>
                  <a:lnTo>
                    <a:pt x="955362" y="190500"/>
                  </a:lnTo>
                  <a:lnTo>
                    <a:pt x="965849" y="190500"/>
                  </a:lnTo>
                  <a:lnTo>
                    <a:pt x="972896" y="203200"/>
                  </a:lnTo>
                  <a:lnTo>
                    <a:pt x="975546" y="215900"/>
                  </a:lnTo>
                  <a:lnTo>
                    <a:pt x="973216" y="227626"/>
                  </a:lnTo>
                  <a:close/>
                </a:path>
                <a:path w="1696084" h="4417060">
                  <a:moveTo>
                    <a:pt x="930065" y="254000"/>
                  </a:moveTo>
                  <a:lnTo>
                    <a:pt x="928747" y="254000"/>
                  </a:lnTo>
                  <a:lnTo>
                    <a:pt x="917871" y="241300"/>
                  </a:lnTo>
                  <a:lnTo>
                    <a:pt x="911326" y="228600"/>
                  </a:lnTo>
                  <a:lnTo>
                    <a:pt x="910276" y="215900"/>
                  </a:lnTo>
                  <a:lnTo>
                    <a:pt x="914239" y="203200"/>
                  </a:lnTo>
                  <a:lnTo>
                    <a:pt x="921481" y="191261"/>
                  </a:lnTo>
                  <a:lnTo>
                    <a:pt x="915004" y="203200"/>
                  </a:lnTo>
                  <a:lnTo>
                    <a:pt x="911631" y="215900"/>
                  </a:lnTo>
                  <a:lnTo>
                    <a:pt x="913803" y="228600"/>
                  </a:lnTo>
                  <a:lnTo>
                    <a:pt x="920032" y="241300"/>
                  </a:lnTo>
                  <a:lnTo>
                    <a:pt x="930065" y="254000"/>
                  </a:lnTo>
                  <a:close/>
                </a:path>
                <a:path w="1696084" h="4417060">
                  <a:moveTo>
                    <a:pt x="762152" y="241300"/>
                  </a:moveTo>
                  <a:lnTo>
                    <a:pt x="754811" y="241300"/>
                  </a:lnTo>
                  <a:lnTo>
                    <a:pt x="751687" y="228600"/>
                  </a:lnTo>
                  <a:lnTo>
                    <a:pt x="747610" y="215900"/>
                  </a:lnTo>
                  <a:lnTo>
                    <a:pt x="746620" y="203200"/>
                  </a:lnTo>
                  <a:lnTo>
                    <a:pt x="752779" y="215900"/>
                  </a:lnTo>
                  <a:lnTo>
                    <a:pt x="755903" y="215900"/>
                  </a:lnTo>
                  <a:lnTo>
                    <a:pt x="758088" y="228600"/>
                  </a:lnTo>
                  <a:lnTo>
                    <a:pt x="762152" y="241300"/>
                  </a:lnTo>
                  <a:close/>
                </a:path>
                <a:path w="1696084" h="4417060">
                  <a:moveTo>
                    <a:pt x="769988" y="228600"/>
                  </a:moveTo>
                  <a:lnTo>
                    <a:pt x="762055" y="228600"/>
                  </a:lnTo>
                  <a:lnTo>
                    <a:pt x="755903" y="215900"/>
                  </a:lnTo>
                  <a:lnTo>
                    <a:pt x="766559" y="215900"/>
                  </a:lnTo>
                  <a:lnTo>
                    <a:pt x="769988" y="228600"/>
                  </a:lnTo>
                  <a:close/>
                </a:path>
                <a:path w="1696084" h="4417060">
                  <a:moveTo>
                    <a:pt x="794791" y="228600"/>
                  </a:moveTo>
                  <a:lnTo>
                    <a:pt x="788339" y="228600"/>
                  </a:lnTo>
                  <a:lnTo>
                    <a:pt x="785215" y="215900"/>
                  </a:lnTo>
                  <a:lnTo>
                    <a:pt x="791823" y="215900"/>
                  </a:lnTo>
                  <a:lnTo>
                    <a:pt x="794791" y="228600"/>
                  </a:lnTo>
                  <a:close/>
                </a:path>
                <a:path w="1696084" h="4417060">
                  <a:moveTo>
                    <a:pt x="973367" y="228600"/>
                  </a:moveTo>
                  <a:lnTo>
                    <a:pt x="973023" y="228600"/>
                  </a:lnTo>
                  <a:lnTo>
                    <a:pt x="973216" y="227626"/>
                  </a:lnTo>
                  <a:lnTo>
                    <a:pt x="973367" y="228600"/>
                  </a:lnTo>
                  <a:close/>
                </a:path>
                <a:path w="1696084" h="4417060">
                  <a:moveTo>
                    <a:pt x="954290" y="254000"/>
                  </a:moveTo>
                  <a:lnTo>
                    <a:pt x="953350" y="254000"/>
                  </a:lnTo>
                  <a:lnTo>
                    <a:pt x="963496" y="241300"/>
                  </a:lnTo>
                  <a:lnTo>
                    <a:pt x="970451" y="228600"/>
                  </a:lnTo>
                  <a:lnTo>
                    <a:pt x="973023" y="228600"/>
                  </a:lnTo>
                  <a:lnTo>
                    <a:pt x="965784" y="241300"/>
                  </a:lnTo>
                  <a:lnTo>
                    <a:pt x="954290" y="254000"/>
                  </a:lnTo>
                  <a:close/>
                </a:path>
                <a:path w="1696084" h="4417060">
                  <a:moveTo>
                    <a:pt x="787895" y="254000"/>
                  </a:moveTo>
                  <a:lnTo>
                    <a:pt x="785761" y="254000"/>
                  </a:lnTo>
                  <a:lnTo>
                    <a:pt x="798223" y="241300"/>
                  </a:lnTo>
                  <a:lnTo>
                    <a:pt x="799289" y="242386"/>
                  </a:lnTo>
                  <a:lnTo>
                    <a:pt x="787895" y="254000"/>
                  </a:lnTo>
                  <a:close/>
                </a:path>
                <a:path w="1696084" h="4417060">
                  <a:moveTo>
                    <a:pt x="812218" y="254000"/>
                  </a:moveTo>
                  <a:lnTo>
                    <a:pt x="810677" y="254000"/>
                  </a:lnTo>
                  <a:lnTo>
                    <a:pt x="799289" y="242386"/>
                  </a:lnTo>
                  <a:lnTo>
                    <a:pt x="800354" y="241300"/>
                  </a:lnTo>
                  <a:lnTo>
                    <a:pt x="812218" y="254000"/>
                  </a:lnTo>
                  <a:close/>
                </a:path>
                <a:path w="1696084" h="4417060">
                  <a:moveTo>
                    <a:pt x="810677" y="254000"/>
                  </a:moveTo>
                  <a:lnTo>
                    <a:pt x="787895" y="254000"/>
                  </a:lnTo>
                  <a:lnTo>
                    <a:pt x="799289" y="242386"/>
                  </a:lnTo>
                  <a:lnTo>
                    <a:pt x="810677" y="254000"/>
                  </a:lnTo>
                  <a:close/>
                </a:path>
                <a:path w="1696084" h="4417060">
                  <a:moveTo>
                    <a:pt x="627456" y="266700"/>
                  </a:moveTo>
                  <a:lnTo>
                    <a:pt x="617689" y="266700"/>
                  </a:lnTo>
                  <a:lnTo>
                    <a:pt x="627405" y="254000"/>
                  </a:lnTo>
                  <a:lnTo>
                    <a:pt x="631431" y="254000"/>
                  </a:lnTo>
                  <a:lnTo>
                    <a:pt x="627456" y="266700"/>
                  </a:lnTo>
                  <a:close/>
                </a:path>
                <a:path w="1696084" h="4417060">
                  <a:moveTo>
                    <a:pt x="776031" y="304800"/>
                  </a:moveTo>
                  <a:lnTo>
                    <a:pt x="775707" y="304800"/>
                  </a:lnTo>
                  <a:lnTo>
                    <a:pt x="769289" y="292100"/>
                  </a:lnTo>
                  <a:lnTo>
                    <a:pt x="767125" y="279400"/>
                  </a:lnTo>
                  <a:lnTo>
                    <a:pt x="770501" y="266700"/>
                  </a:lnTo>
                  <a:lnTo>
                    <a:pt x="777389" y="254000"/>
                  </a:lnTo>
                  <a:lnTo>
                    <a:pt x="778929" y="254000"/>
                  </a:lnTo>
                  <a:lnTo>
                    <a:pt x="772063" y="266700"/>
                  </a:lnTo>
                  <a:lnTo>
                    <a:pt x="768537" y="279400"/>
                  </a:lnTo>
                  <a:lnTo>
                    <a:pt x="769594" y="292100"/>
                  </a:lnTo>
                  <a:lnTo>
                    <a:pt x="776031" y="304800"/>
                  </a:lnTo>
                  <a:close/>
                </a:path>
                <a:path w="1696084" h="4417060">
                  <a:moveTo>
                    <a:pt x="821271" y="304800"/>
                  </a:moveTo>
                  <a:lnTo>
                    <a:pt x="776031" y="304800"/>
                  </a:lnTo>
                  <a:lnTo>
                    <a:pt x="769594" y="292100"/>
                  </a:lnTo>
                  <a:lnTo>
                    <a:pt x="768537" y="279400"/>
                  </a:lnTo>
                  <a:lnTo>
                    <a:pt x="772063" y="266700"/>
                  </a:lnTo>
                  <a:lnTo>
                    <a:pt x="778929" y="254000"/>
                  </a:lnTo>
                  <a:lnTo>
                    <a:pt x="821328" y="254000"/>
                  </a:lnTo>
                  <a:lnTo>
                    <a:pt x="828382" y="266700"/>
                  </a:lnTo>
                  <a:lnTo>
                    <a:pt x="831033" y="279400"/>
                  </a:lnTo>
                  <a:lnTo>
                    <a:pt x="828509" y="292100"/>
                  </a:lnTo>
                  <a:lnTo>
                    <a:pt x="821271" y="304800"/>
                  </a:lnTo>
                  <a:close/>
                </a:path>
                <a:path w="1696084" h="4417060">
                  <a:moveTo>
                    <a:pt x="821934" y="304800"/>
                  </a:moveTo>
                  <a:lnTo>
                    <a:pt x="821271" y="304800"/>
                  </a:lnTo>
                  <a:lnTo>
                    <a:pt x="828509" y="292100"/>
                  </a:lnTo>
                  <a:lnTo>
                    <a:pt x="831033" y="279400"/>
                  </a:lnTo>
                  <a:lnTo>
                    <a:pt x="828382" y="266700"/>
                  </a:lnTo>
                  <a:lnTo>
                    <a:pt x="821328" y="254000"/>
                  </a:lnTo>
                  <a:lnTo>
                    <a:pt x="822278" y="254000"/>
                  </a:lnTo>
                  <a:lnTo>
                    <a:pt x="829322" y="266700"/>
                  </a:lnTo>
                  <a:lnTo>
                    <a:pt x="831496" y="279400"/>
                  </a:lnTo>
                  <a:lnTo>
                    <a:pt x="828905" y="292100"/>
                  </a:lnTo>
                  <a:lnTo>
                    <a:pt x="821934" y="304800"/>
                  </a:lnTo>
                  <a:close/>
                </a:path>
                <a:path w="1696084" h="4417060">
                  <a:moveTo>
                    <a:pt x="115392" y="901700"/>
                  </a:moveTo>
                  <a:lnTo>
                    <a:pt x="111023" y="901700"/>
                  </a:lnTo>
                  <a:lnTo>
                    <a:pt x="1661375" y="254000"/>
                  </a:lnTo>
                  <a:lnTo>
                    <a:pt x="1667522" y="266700"/>
                  </a:lnTo>
                  <a:lnTo>
                    <a:pt x="115392" y="901700"/>
                  </a:lnTo>
                  <a:close/>
                </a:path>
                <a:path w="1696084" h="4417060">
                  <a:moveTo>
                    <a:pt x="645375" y="292100"/>
                  </a:moveTo>
                  <a:lnTo>
                    <a:pt x="631037" y="292100"/>
                  </a:lnTo>
                  <a:lnTo>
                    <a:pt x="635889" y="279400"/>
                  </a:lnTo>
                  <a:lnTo>
                    <a:pt x="619510" y="279400"/>
                  </a:lnTo>
                  <a:lnTo>
                    <a:pt x="617385" y="266700"/>
                  </a:lnTo>
                  <a:lnTo>
                    <a:pt x="644969" y="266700"/>
                  </a:lnTo>
                  <a:lnTo>
                    <a:pt x="647458" y="279400"/>
                  </a:lnTo>
                  <a:lnTo>
                    <a:pt x="645375" y="292100"/>
                  </a:lnTo>
                  <a:close/>
                </a:path>
                <a:path w="1696084" h="4417060">
                  <a:moveTo>
                    <a:pt x="665556" y="368300"/>
                  </a:moveTo>
                  <a:lnTo>
                    <a:pt x="631503" y="368300"/>
                  </a:lnTo>
                  <a:lnTo>
                    <a:pt x="625081" y="355600"/>
                  </a:lnTo>
                  <a:lnTo>
                    <a:pt x="622909" y="342900"/>
                  </a:lnTo>
                  <a:lnTo>
                    <a:pt x="626283" y="330200"/>
                  </a:lnTo>
                  <a:lnTo>
                    <a:pt x="633173" y="317500"/>
                  </a:lnTo>
                  <a:lnTo>
                    <a:pt x="641553" y="304800"/>
                  </a:lnTo>
                  <a:lnTo>
                    <a:pt x="666486" y="304800"/>
                  </a:lnTo>
                  <a:lnTo>
                    <a:pt x="677121" y="317500"/>
                  </a:lnTo>
                  <a:lnTo>
                    <a:pt x="684161" y="330200"/>
                  </a:lnTo>
                  <a:lnTo>
                    <a:pt x="686817" y="342900"/>
                  </a:lnTo>
                  <a:lnTo>
                    <a:pt x="684293" y="355600"/>
                  </a:lnTo>
                  <a:lnTo>
                    <a:pt x="677051" y="355600"/>
                  </a:lnTo>
                  <a:lnTo>
                    <a:pt x="665556" y="368300"/>
                  </a:lnTo>
                  <a:close/>
                </a:path>
                <a:path w="1696084" h="4417060">
                  <a:moveTo>
                    <a:pt x="797752" y="317500"/>
                  </a:moveTo>
                  <a:lnTo>
                    <a:pt x="785795" y="304800"/>
                  </a:lnTo>
                  <a:lnTo>
                    <a:pt x="786225" y="304800"/>
                  </a:lnTo>
                  <a:lnTo>
                    <a:pt x="798097" y="317135"/>
                  </a:lnTo>
                  <a:lnTo>
                    <a:pt x="797752" y="317500"/>
                  </a:lnTo>
                  <a:close/>
                </a:path>
                <a:path w="1696084" h="4417060">
                  <a:moveTo>
                    <a:pt x="798097" y="317135"/>
                  </a:moveTo>
                  <a:lnTo>
                    <a:pt x="786225" y="304800"/>
                  </a:lnTo>
                  <a:lnTo>
                    <a:pt x="809777" y="304800"/>
                  </a:lnTo>
                  <a:lnTo>
                    <a:pt x="798097" y="317135"/>
                  </a:lnTo>
                  <a:close/>
                </a:path>
                <a:path w="1696084" h="4417060">
                  <a:moveTo>
                    <a:pt x="798448" y="317500"/>
                  </a:moveTo>
                  <a:lnTo>
                    <a:pt x="798097" y="317135"/>
                  </a:lnTo>
                  <a:lnTo>
                    <a:pt x="809777" y="304800"/>
                  </a:lnTo>
                  <a:lnTo>
                    <a:pt x="810971" y="304800"/>
                  </a:lnTo>
                  <a:lnTo>
                    <a:pt x="798448" y="317500"/>
                  </a:lnTo>
                  <a:close/>
                </a:path>
                <a:path w="1696084" h="4417060">
                  <a:moveTo>
                    <a:pt x="186486" y="1130300"/>
                  </a:moveTo>
                  <a:lnTo>
                    <a:pt x="182168" y="1130300"/>
                  </a:lnTo>
                  <a:lnTo>
                    <a:pt x="1696046" y="508000"/>
                  </a:lnTo>
                  <a:lnTo>
                    <a:pt x="1696046" y="520700"/>
                  </a:lnTo>
                  <a:lnTo>
                    <a:pt x="186486" y="1130300"/>
                  </a:lnTo>
                  <a:close/>
                </a:path>
                <a:path w="1696084" h="4417060">
                  <a:moveTo>
                    <a:pt x="277418" y="1358900"/>
                  </a:moveTo>
                  <a:lnTo>
                    <a:pt x="273050" y="1346200"/>
                  </a:lnTo>
                  <a:lnTo>
                    <a:pt x="1696046" y="762000"/>
                  </a:lnTo>
                  <a:lnTo>
                    <a:pt x="1696046" y="774700"/>
                  </a:lnTo>
                  <a:lnTo>
                    <a:pt x="277418" y="1358900"/>
                  </a:lnTo>
                  <a:close/>
                </a:path>
                <a:path w="1696084" h="4417060">
                  <a:moveTo>
                    <a:pt x="360565" y="1562100"/>
                  </a:moveTo>
                  <a:lnTo>
                    <a:pt x="356196" y="1549400"/>
                  </a:lnTo>
                  <a:lnTo>
                    <a:pt x="1696046" y="1003300"/>
                  </a:lnTo>
                  <a:lnTo>
                    <a:pt x="1696046" y="1016000"/>
                  </a:lnTo>
                  <a:lnTo>
                    <a:pt x="360565" y="1562100"/>
                  </a:lnTo>
                  <a:close/>
                </a:path>
                <a:path w="1696084" h="4417060">
                  <a:moveTo>
                    <a:pt x="471284" y="1778000"/>
                  </a:moveTo>
                  <a:lnTo>
                    <a:pt x="466928" y="1765300"/>
                  </a:lnTo>
                  <a:lnTo>
                    <a:pt x="1696046" y="1257300"/>
                  </a:lnTo>
                  <a:lnTo>
                    <a:pt x="1696046" y="1270000"/>
                  </a:lnTo>
                  <a:lnTo>
                    <a:pt x="471284" y="1778000"/>
                  </a:lnTo>
                  <a:close/>
                </a:path>
                <a:path w="1696084" h="4417060">
                  <a:moveTo>
                    <a:pt x="543026" y="2006600"/>
                  </a:moveTo>
                  <a:lnTo>
                    <a:pt x="538657" y="1993900"/>
                  </a:lnTo>
                  <a:lnTo>
                    <a:pt x="1696046" y="1524000"/>
                  </a:lnTo>
                  <a:lnTo>
                    <a:pt x="543026" y="2006600"/>
                  </a:lnTo>
                  <a:close/>
                </a:path>
                <a:path w="1696084" h="4417060">
                  <a:moveTo>
                    <a:pt x="633958" y="2222500"/>
                  </a:moveTo>
                  <a:lnTo>
                    <a:pt x="629589" y="2209800"/>
                  </a:lnTo>
                  <a:lnTo>
                    <a:pt x="1696046" y="1778000"/>
                  </a:lnTo>
                  <a:lnTo>
                    <a:pt x="1696046" y="1790700"/>
                  </a:lnTo>
                  <a:lnTo>
                    <a:pt x="633958" y="2222500"/>
                  </a:lnTo>
                  <a:close/>
                </a:path>
                <a:path w="1696084" h="4417060">
                  <a:moveTo>
                    <a:pt x="722312" y="2438400"/>
                  </a:moveTo>
                  <a:lnTo>
                    <a:pt x="717994" y="2425700"/>
                  </a:lnTo>
                  <a:lnTo>
                    <a:pt x="1696046" y="2019300"/>
                  </a:lnTo>
                  <a:lnTo>
                    <a:pt x="1696046" y="2032000"/>
                  </a:lnTo>
                  <a:lnTo>
                    <a:pt x="722312" y="2438400"/>
                  </a:lnTo>
                  <a:close/>
                </a:path>
                <a:path w="1696084" h="4417060">
                  <a:moveTo>
                    <a:pt x="813244" y="2654300"/>
                  </a:moveTo>
                  <a:lnTo>
                    <a:pt x="808888" y="2641600"/>
                  </a:lnTo>
                  <a:lnTo>
                    <a:pt x="1696046" y="2286000"/>
                  </a:lnTo>
                  <a:lnTo>
                    <a:pt x="1696046" y="2298700"/>
                  </a:lnTo>
                  <a:lnTo>
                    <a:pt x="813244" y="2654300"/>
                  </a:lnTo>
                  <a:close/>
                </a:path>
                <a:path w="1696084" h="4417060">
                  <a:moveTo>
                    <a:pt x="904176" y="2882900"/>
                  </a:moveTo>
                  <a:lnTo>
                    <a:pt x="899820" y="2870200"/>
                  </a:lnTo>
                  <a:lnTo>
                    <a:pt x="1696046" y="2540000"/>
                  </a:lnTo>
                  <a:lnTo>
                    <a:pt x="1696046" y="2552700"/>
                  </a:lnTo>
                  <a:lnTo>
                    <a:pt x="904176" y="2882900"/>
                  </a:lnTo>
                  <a:close/>
                </a:path>
                <a:path w="1696084" h="4417060">
                  <a:moveTo>
                    <a:pt x="995121" y="3098800"/>
                  </a:moveTo>
                  <a:lnTo>
                    <a:pt x="990752" y="3086100"/>
                  </a:lnTo>
                  <a:lnTo>
                    <a:pt x="1696046" y="2806700"/>
                  </a:lnTo>
                  <a:lnTo>
                    <a:pt x="995121" y="3098800"/>
                  </a:lnTo>
                  <a:close/>
                </a:path>
                <a:path w="1696084" h="4417060">
                  <a:moveTo>
                    <a:pt x="1078852" y="3302000"/>
                  </a:moveTo>
                  <a:lnTo>
                    <a:pt x="1074496" y="3289300"/>
                  </a:lnTo>
                  <a:lnTo>
                    <a:pt x="1696046" y="3035300"/>
                  </a:lnTo>
                  <a:lnTo>
                    <a:pt x="1696046" y="3048000"/>
                  </a:lnTo>
                  <a:lnTo>
                    <a:pt x="1078852" y="3302000"/>
                  </a:lnTo>
                  <a:close/>
                </a:path>
                <a:path w="1696084" h="4417060">
                  <a:moveTo>
                    <a:pt x="1169784" y="3530600"/>
                  </a:moveTo>
                  <a:lnTo>
                    <a:pt x="1165428" y="3517900"/>
                  </a:lnTo>
                  <a:lnTo>
                    <a:pt x="1696046" y="3302000"/>
                  </a:lnTo>
                  <a:lnTo>
                    <a:pt x="1696046" y="3314700"/>
                  </a:lnTo>
                  <a:lnTo>
                    <a:pt x="1169784" y="3530600"/>
                  </a:lnTo>
                  <a:close/>
                </a:path>
                <a:path w="1696084" h="4417060">
                  <a:moveTo>
                    <a:pt x="1260678" y="3752392"/>
                  </a:moveTo>
                  <a:lnTo>
                    <a:pt x="1256360" y="3742677"/>
                  </a:lnTo>
                  <a:lnTo>
                    <a:pt x="1696046" y="3562219"/>
                  </a:lnTo>
                  <a:lnTo>
                    <a:pt x="1696046" y="3573706"/>
                  </a:lnTo>
                  <a:lnTo>
                    <a:pt x="1260678" y="3752392"/>
                  </a:lnTo>
                  <a:close/>
                </a:path>
                <a:path w="1696084" h="4417060">
                  <a:moveTo>
                    <a:pt x="1351610" y="3973804"/>
                  </a:moveTo>
                  <a:lnTo>
                    <a:pt x="1347241" y="3964076"/>
                  </a:lnTo>
                  <a:lnTo>
                    <a:pt x="1696046" y="3820918"/>
                  </a:lnTo>
                  <a:lnTo>
                    <a:pt x="1696046" y="3832450"/>
                  </a:lnTo>
                  <a:lnTo>
                    <a:pt x="1351610" y="3973804"/>
                  </a:lnTo>
                  <a:close/>
                </a:path>
                <a:path w="1696084" h="4417060">
                  <a:moveTo>
                    <a:pt x="1442542" y="4195254"/>
                  </a:moveTo>
                  <a:lnTo>
                    <a:pt x="1438173" y="4185488"/>
                  </a:lnTo>
                  <a:lnTo>
                    <a:pt x="1696046" y="4079650"/>
                  </a:lnTo>
                  <a:lnTo>
                    <a:pt x="1696046" y="4091209"/>
                  </a:lnTo>
                  <a:lnTo>
                    <a:pt x="1442542" y="4195254"/>
                  </a:lnTo>
                  <a:close/>
                </a:path>
                <a:path w="1696084" h="4417060">
                  <a:moveTo>
                    <a:pt x="1533474" y="4416666"/>
                  </a:moveTo>
                  <a:lnTo>
                    <a:pt x="1529105" y="4406900"/>
                  </a:lnTo>
                  <a:lnTo>
                    <a:pt x="1696046" y="4338381"/>
                  </a:lnTo>
                  <a:lnTo>
                    <a:pt x="1696046" y="4349942"/>
                  </a:lnTo>
                  <a:lnTo>
                    <a:pt x="1533474" y="4416666"/>
                  </a:lnTo>
                  <a:close/>
                </a:path>
              </a:pathLst>
            </a:custGeom>
            <a:solidFill>
              <a:srgbClr val="FF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78925" y="770737"/>
              <a:ext cx="201930" cy="535940"/>
            </a:xfrm>
            <a:custGeom>
              <a:avLst/>
              <a:gdLst/>
              <a:ahLst/>
              <a:cxnLst/>
              <a:rect l="l" t="t" r="r" b="b"/>
              <a:pathLst>
                <a:path w="201929" h="535940">
                  <a:moveTo>
                    <a:pt x="115312" y="535822"/>
                  </a:moveTo>
                  <a:lnTo>
                    <a:pt x="70993" y="518363"/>
                  </a:lnTo>
                  <a:lnTo>
                    <a:pt x="45629" y="481149"/>
                  </a:lnTo>
                  <a:lnTo>
                    <a:pt x="41478" y="458927"/>
                  </a:lnTo>
                  <a:lnTo>
                    <a:pt x="33336" y="397571"/>
                  </a:lnTo>
                  <a:lnTo>
                    <a:pt x="16309" y="257992"/>
                  </a:lnTo>
                  <a:lnTo>
                    <a:pt x="1498" y="106924"/>
                  </a:lnTo>
                  <a:lnTo>
                    <a:pt x="0" y="11099"/>
                  </a:lnTo>
                  <a:lnTo>
                    <a:pt x="3951" y="0"/>
                  </a:lnTo>
                  <a:lnTo>
                    <a:pt x="24882" y="0"/>
                  </a:lnTo>
                  <a:lnTo>
                    <a:pt x="22985" y="5554"/>
                  </a:lnTo>
                  <a:lnTo>
                    <a:pt x="20866" y="25206"/>
                  </a:lnTo>
                  <a:lnTo>
                    <a:pt x="20929" y="33578"/>
                  </a:lnTo>
                  <a:lnTo>
                    <a:pt x="51638" y="341998"/>
                  </a:lnTo>
                  <a:lnTo>
                    <a:pt x="52992" y="361163"/>
                  </a:lnTo>
                  <a:lnTo>
                    <a:pt x="56994" y="405201"/>
                  </a:lnTo>
                  <a:lnTo>
                    <a:pt x="63553" y="453928"/>
                  </a:lnTo>
                  <a:lnTo>
                    <a:pt x="86106" y="501854"/>
                  </a:lnTo>
                  <a:lnTo>
                    <a:pt x="118960" y="512216"/>
                  </a:lnTo>
                  <a:lnTo>
                    <a:pt x="121102" y="512649"/>
                  </a:lnTo>
                  <a:lnTo>
                    <a:pt x="175878" y="512649"/>
                  </a:lnTo>
                  <a:lnTo>
                    <a:pt x="153608" y="527694"/>
                  </a:lnTo>
                  <a:lnTo>
                    <a:pt x="129349" y="534622"/>
                  </a:lnTo>
                  <a:lnTo>
                    <a:pt x="118808" y="535724"/>
                  </a:lnTo>
                  <a:lnTo>
                    <a:pt x="115312" y="535822"/>
                  </a:lnTo>
                  <a:close/>
                </a:path>
                <a:path w="201929" h="535940">
                  <a:moveTo>
                    <a:pt x="175878" y="512649"/>
                  </a:moveTo>
                  <a:lnTo>
                    <a:pt x="121102" y="512649"/>
                  </a:lnTo>
                  <a:lnTo>
                    <a:pt x="128052" y="512300"/>
                  </a:lnTo>
                  <a:lnTo>
                    <a:pt x="140601" y="508696"/>
                  </a:lnTo>
                  <a:lnTo>
                    <a:pt x="159537" y="499364"/>
                  </a:lnTo>
                  <a:lnTo>
                    <a:pt x="175272" y="479304"/>
                  </a:lnTo>
                  <a:lnTo>
                    <a:pt x="180816" y="452099"/>
                  </a:lnTo>
                  <a:lnTo>
                    <a:pt x="180768" y="428149"/>
                  </a:lnTo>
                  <a:lnTo>
                    <a:pt x="179730" y="417855"/>
                  </a:lnTo>
                  <a:lnTo>
                    <a:pt x="152450" y="122580"/>
                  </a:lnTo>
                  <a:lnTo>
                    <a:pt x="173240" y="120599"/>
                  </a:lnTo>
                  <a:lnTo>
                    <a:pt x="177457" y="153936"/>
                  </a:lnTo>
                  <a:lnTo>
                    <a:pt x="182838" y="195600"/>
                  </a:lnTo>
                  <a:lnTo>
                    <a:pt x="193609" y="291761"/>
                  </a:lnTo>
                  <a:lnTo>
                    <a:pt x="201711" y="399179"/>
                  </a:lnTo>
                  <a:lnTo>
                    <a:pt x="199085" y="474611"/>
                  </a:lnTo>
                  <a:lnTo>
                    <a:pt x="180535" y="509502"/>
                  </a:lnTo>
                  <a:lnTo>
                    <a:pt x="175878" y="512649"/>
                  </a:lnTo>
                  <a:close/>
                </a:path>
              </a:pathLst>
            </a:custGeom>
            <a:solidFill>
              <a:srgbClr val="FD8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62137" y="4788581"/>
              <a:ext cx="1331595" cy="1997710"/>
            </a:xfrm>
            <a:custGeom>
              <a:avLst/>
              <a:gdLst/>
              <a:ahLst/>
              <a:cxnLst/>
              <a:rect l="l" t="t" r="r" b="b"/>
              <a:pathLst>
                <a:path w="1331595" h="1997709">
                  <a:moveTo>
                    <a:pt x="1331262" y="1997180"/>
                  </a:moveTo>
                  <a:lnTo>
                    <a:pt x="533331" y="1997180"/>
                  </a:lnTo>
                  <a:lnTo>
                    <a:pt x="181556" y="1918572"/>
                  </a:lnTo>
                  <a:lnTo>
                    <a:pt x="137230" y="1903869"/>
                  </a:lnTo>
                  <a:lnTo>
                    <a:pt x="97563" y="1881120"/>
                  </a:lnTo>
                  <a:lnTo>
                    <a:pt x="63670" y="1851577"/>
                  </a:lnTo>
                  <a:lnTo>
                    <a:pt x="36259" y="1816358"/>
                  </a:lnTo>
                  <a:lnTo>
                    <a:pt x="16038" y="1776578"/>
                  </a:lnTo>
                  <a:lnTo>
                    <a:pt x="3716" y="1733355"/>
                  </a:lnTo>
                  <a:lnTo>
                    <a:pt x="0" y="1687806"/>
                  </a:lnTo>
                  <a:lnTo>
                    <a:pt x="5598" y="1641047"/>
                  </a:lnTo>
                  <a:lnTo>
                    <a:pt x="331683" y="181779"/>
                  </a:lnTo>
                  <a:lnTo>
                    <a:pt x="346522" y="137082"/>
                  </a:lnTo>
                  <a:lnTo>
                    <a:pt x="369272" y="97446"/>
                  </a:lnTo>
                  <a:lnTo>
                    <a:pt x="398818" y="63581"/>
                  </a:lnTo>
                  <a:lnTo>
                    <a:pt x="434045" y="36196"/>
                  </a:lnTo>
                  <a:lnTo>
                    <a:pt x="473837" y="15997"/>
                  </a:lnTo>
                  <a:lnTo>
                    <a:pt x="517078" y="3696"/>
                  </a:lnTo>
                  <a:lnTo>
                    <a:pt x="562652" y="0"/>
                  </a:lnTo>
                  <a:lnTo>
                    <a:pt x="609445" y="5617"/>
                  </a:lnTo>
                  <a:lnTo>
                    <a:pt x="1331262" y="166915"/>
                  </a:lnTo>
                  <a:lnTo>
                    <a:pt x="1331262" y="1997180"/>
                  </a:lnTo>
                  <a:close/>
                </a:path>
              </a:pathLst>
            </a:custGeom>
            <a:solidFill>
              <a:srgbClr val="FFF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319473" y="4729145"/>
              <a:ext cx="1374140" cy="2056764"/>
            </a:xfrm>
            <a:custGeom>
              <a:avLst/>
              <a:gdLst/>
              <a:ahLst/>
              <a:cxnLst/>
              <a:rect l="l" t="t" r="r" b="b"/>
              <a:pathLst>
                <a:path w="1374140" h="2056765">
                  <a:moveTo>
                    <a:pt x="1373926" y="2056616"/>
                  </a:moveTo>
                  <a:lnTo>
                    <a:pt x="799146" y="2056616"/>
                  </a:lnTo>
                  <a:lnTo>
                    <a:pt x="181967" y="1918707"/>
                  </a:lnTo>
                  <a:lnTo>
                    <a:pt x="137205" y="1903984"/>
                  </a:lnTo>
                  <a:lnTo>
                    <a:pt x="97524" y="1881293"/>
                  </a:lnTo>
                  <a:lnTo>
                    <a:pt x="63629" y="1851764"/>
                  </a:lnTo>
                  <a:lnTo>
                    <a:pt x="36225" y="1816524"/>
                  </a:lnTo>
                  <a:lnTo>
                    <a:pt x="16015" y="1776704"/>
                  </a:lnTo>
                  <a:lnTo>
                    <a:pt x="3705" y="1733432"/>
                  </a:lnTo>
                  <a:lnTo>
                    <a:pt x="0" y="1687837"/>
                  </a:lnTo>
                  <a:lnTo>
                    <a:pt x="5602" y="1641047"/>
                  </a:lnTo>
                  <a:lnTo>
                    <a:pt x="331687" y="181791"/>
                  </a:lnTo>
                  <a:lnTo>
                    <a:pt x="346526" y="137090"/>
                  </a:lnTo>
                  <a:lnTo>
                    <a:pt x="369276" y="97452"/>
                  </a:lnTo>
                  <a:lnTo>
                    <a:pt x="398823" y="63585"/>
                  </a:lnTo>
                  <a:lnTo>
                    <a:pt x="434049" y="36197"/>
                  </a:lnTo>
                  <a:lnTo>
                    <a:pt x="473841" y="15998"/>
                  </a:lnTo>
                  <a:lnTo>
                    <a:pt x="517082" y="3696"/>
                  </a:lnTo>
                  <a:lnTo>
                    <a:pt x="562656" y="0"/>
                  </a:lnTo>
                  <a:lnTo>
                    <a:pt x="609449" y="5617"/>
                  </a:lnTo>
                  <a:lnTo>
                    <a:pt x="1373926" y="176444"/>
                  </a:lnTo>
                  <a:lnTo>
                    <a:pt x="1373926" y="2056616"/>
                  </a:lnTo>
                  <a:close/>
                </a:path>
              </a:pathLst>
            </a:custGeom>
            <a:solidFill>
              <a:srgbClr val="B9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199979" y="4718669"/>
              <a:ext cx="494030" cy="323215"/>
            </a:xfrm>
            <a:custGeom>
              <a:avLst/>
              <a:gdLst/>
              <a:ahLst/>
              <a:cxnLst/>
              <a:rect l="l" t="t" r="r" b="b"/>
              <a:pathLst>
                <a:path w="494029" h="323214">
                  <a:moveTo>
                    <a:pt x="493420" y="322818"/>
                  </a:moveTo>
                  <a:lnTo>
                    <a:pt x="0" y="212550"/>
                  </a:lnTo>
                  <a:lnTo>
                    <a:pt x="13745" y="184033"/>
                  </a:lnTo>
                  <a:lnTo>
                    <a:pt x="41042" y="127091"/>
                  </a:lnTo>
                  <a:lnTo>
                    <a:pt x="54724" y="98796"/>
                  </a:lnTo>
                  <a:lnTo>
                    <a:pt x="52861" y="74174"/>
                  </a:lnTo>
                  <a:lnTo>
                    <a:pt x="49341" y="24820"/>
                  </a:lnTo>
                  <a:lnTo>
                    <a:pt x="47537" y="0"/>
                  </a:lnTo>
                  <a:lnTo>
                    <a:pt x="493420" y="99640"/>
                  </a:lnTo>
                  <a:lnTo>
                    <a:pt x="493420" y="322818"/>
                  </a:lnTo>
                  <a:close/>
                </a:path>
              </a:pathLst>
            </a:custGeom>
            <a:solidFill>
              <a:srgbClr val="A8EB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70510" y="5024094"/>
              <a:ext cx="1123315" cy="1664970"/>
            </a:xfrm>
            <a:custGeom>
              <a:avLst/>
              <a:gdLst/>
              <a:ahLst/>
              <a:cxnLst/>
              <a:rect l="l" t="t" r="r" b="b"/>
              <a:pathLst>
                <a:path w="1123315" h="1664970">
                  <a:moveTo>
                    <a:pt x="1122889" y="187202"/>
                  </a:moveTo>
                  <a:lnTo>
                    <a:pt x="958322" y="154948"/>
                  </a:lnTo>
                  <a:lnTo>
                    <a:pt x="566929" y="73290"/>
                  </a:lnTo>
                  <a:lnTo>
                    <a:pt x="323386" y="17602"/>
                  </a:lnTo>
                  <a:lnTo>
                    <a:pt x="316788" y="6734"/>
                  </a:lnTo>
                  <a:lnTo>
                    <a:pt x="320286" y="1135"/>
                  </a:lnTo>
                  <a:lnTo>
                    <a:pt x="327298" y="0"/>
                  </a:lnTo>
                  <a:lnTo>
                    <a:pt x="570817" y="55675"/>
                  </a:lnTo>
                  <a:lnTo>
                    <a:pt x="962113" y="137301"/>
                  </a:lnTo>
                  <a:lnTo>
                    <a:pt x="1122889" y="168820"/>
                  </a:lnTo>
                  <a:lnTo>
                    <a:pt x="1122889" y="187202"/>
                  </a:lnTo>
                  <a:close/>
                </a:path>
                <a:path w="1123315" h="1664970">
                  <a:moveTo>
                    <a:pt x="1122889" y="433670"/>
                  </a:moveTo>
                  <a:lnTo>
                    <a:pt x="905536" y="391263"/>
                  </a:lnTo>
                  <a:lnTo>
                    <a:pt x="514148" y="309627"/>
                  </a:lnTo>
                  <a:lnTo>
                    <a:pt x="270605" y="253949"/>
                  </a:lnTo>
                  <a:lnTo>
                    <a:pt x="263945" y="243208"/>
                  </a:lnTo>
                  <a:lnTo>
                    <a:pt x="267453" y="237636"/>
                  </a:lnTo>
                  <a:lnTo>
                    <a:pt x="274516" y="236334"/>
                  </a:lnTo>
                  <a:lnTo>
                    <a:pt x="518060" y="292018"/>
                  </a:lnTo>
                  <a:lnTo>
                    <a:pt x="909453" y="373658"/>
                  </a:lnTo>
                  <a:lnTo>
                    <a:pt x="1122889" y="415316"/>
                  </a:lnTo>
                  <a:lnTo>
                    <a:pt x="1122889" y="433670"/>
                  </a:lnTo>
                  <a:close/>
                </a:path>
                <a:path w="1123315" h="1664970">
                  <a:moveTo>
                    <a:pt x="1122889" y="680093"/>
                  </a:moveTo>
                  <a:lnTo>
                    <a:pt x="852724" y="627578"/>
                  </a:lnTo>
                  <a:lnTo>
                    <a:pt x="461312" y="545920"/>
                  </a:lnTo>
                  <a:lnTo>
                    <a:pt x="217760" y="490232"/>
                  </a:lnTo>
                  <a:lnTo>
                    <a:pt x="211131" y="479529"/>
                  </a:lnTo>
                  <a:lnTo>
                    <a:pt x="214628" y="473948"/>
                  </a:lnTo>
                  <a:lnTo>
                    <a:pt x="221684" y="472617"/>
                  </a:lnTo>
                  <a:lnTo>
                    <a:pt x="465249" y="528305"/>
                  </a:lnTo>
                  <a:lnTo>
                    <a:pt x="856660" y="609963"/>
                  </a:lnTo>
                  <a:lnTo>
                    <a:pt x="1122889" y="661730"/>
                  </a:lnTo>
                  <a:lnTo>
                    <a:pt x="1122889" y="680093"/>
                  </a:lnTo>
                  <a:close/>
                </a:path>
                <a:path w="1123315" h="1664970">
                  <a:moveTo>
                    <a:pt x="1122889" y="926425"/>
                  </a:moveTo>
                  <a:lnTo>
                    <a:pt x="799916" y="863893"/>
                  </a:lnTo>
                  <a:lnTo>
                    <a:pt x="408523" y="782258"/>
                  </a:lnTo>
                  <a:lnTo>
                    <a:pt x="164979" y="726579"/>
                  </a:lnTo>
                  <a:lnTo>
                    <a:pt x="158326" y="715833"/>
                  </a:lnTo>
                  <a:lnTo>
                    <a:pt x="161834" y="710265"/>
                  </a:lnTo>
                  <a:lnTo>
                    <a:pt x="168903" y="708964"/>
                  </a:lnTo>
                  <a:lnTo>
                    <a:pt x="412446" y="764643"/>
                  </a:lnTo>
                  <a:lnTo>
                    <a:pt x="803839" y="846279"/>
                  </a:lnTo>
                  <a:lnTo>
                    <a:pt x="1122889" y="908070"/>
                  </a:lnTo>
                  <a:lnTo>
                    <a:pt x="1122889" y="926425"/>
                  </a:lnTo>
                  <a:close/>
                </a:path>
                <a:path w="1123315" h="1664970">
                  <a:moveTo>
                    <a:pt x="1122889" y="1172747"/>
                  </a:moveTo>
                  <a:lnTo>
                    <a:pt x="747101" y="1100238"/>
                  </a:lnTo>
                  <a:lnTo>
                    <a:pt x="355694" y="1018598"/>
                  </a:lnTo>
                  <a:lnTo>
                    <a:pt x="112147" y="962913"/>
                  </a:lnTo>
                  <a:lnTo>
                    <a:pt x="105519" y="952172"/>
                  </a:lnTo>
                  <a:lnTo>
                    <a:pt x="109030" y="946601"/>
                  </a:lnTo>
                  <a:lnTo>
                    <a:pt x="116122" y="945299"/>
                  </a:lnTo>
                  <a:lnTo>
                    <a:pt x="359665" y="1000983"/>
                  </a:lnTo>
                  <a:lnTo>
                    <a:pt x="751054" y="1082623"/>
                  </a:lnTo>
                  <a:lnTo>
                    <a:pt x="1122889" y="1154391"/>
                  </a:lnTo>
                  <a:lnTo>
                    <a:pt x="1122889" y="1172747"/>
                  </a:lnTo>
                  <a:close/>
                </a:path>
                <a:path w="1123315" h="1664970">
                  <a:moveTo>
                    <a:pt x="1122889" y="1418553"/>
                  </a:moveTo>
                  <a:lnTo>
                    <a:pt x="694399" y="1336128"/>
                  </a:lnTo>
                  <a:lnTo>
                    <a:pt x="303010" y="1254487"/>
                  </a:lnTo>
                  <a:lnTo>
                    <a:pt x="59467" y="1198803"/>
                  </a:lnTo>
                  <a:lnTo>
                    <a:pt x="52808" y="1188062"/>
                  </a:lnTo>
                  <a:lnTo>
                    <a:pt x="56315" y="1182491"/>
                  </a:lnTo>
                  <a:lnTo>
                    <a:pt x="63379" y="1181188"/>
                  </a:lnTo>
                  <a:lnTo>
                    <a:pt x="306926" y="1236872"/>
                  </a:lnTo>
                  <a:lnTo>
                    <a:pt x="698333" y="1318513"/>
                  </a:lnTo>
                  <a:lnTo>
                    <a:pt x="1122889" y="1400194"/>
                  </a:lnTo>
                  <a:lnTo>
                    <a:pt x="1122889" y="1418553"/>
                  </a:lnTo>
                  <a:close/>
                </a:path>
                <a:path w="1123315" h="1664970">
                  <a:moveTo>
                    <a:pt x="1122889" y="1664780"/>
                  </a:moveTo>
                  <a:lnTo>
                    <a:pt x="641586" y="1572464"/>
                  </a:lnTo>
                  <a:lnTo>
                    <a:pt x="250175" y="1490829"/>
                  </a:lnTo>
                  <a:lnTo>
                    <a:pt x="6623" y="1435150"/>
                  </a:lnTo>
                  <a:lnTo>
                    <a:pt x="0" y="1424405"/>
                  </a:lnTo>
                  <a:lnTo>
                    <a:pt x="3511" y="1418836"/>
                  </a:lnTo>
                  <a:lnTo>
                    <a:pt x="10598" y="1417535"/>
                  </a:lnTo>
                  <a:lnTo>
                    <a:pt x="254140" y="1473214"/>
                  </a:lnTo>
                  <a:lnTo>
                    <a:pt x="645531" y="1554850"/>
                  </a:lnTo>
                  <a:lnTo>
                    <a:pt x="1122889" y="1646436"/>
                  </a:lnTo>
                  <a:lnTo>
                    <a:pt x="1122889" y="1664780"/>
                  </a:lnTo>
                  <a:close/>
                </a:path>
              </a:pathLst>
            </a:custGeom>
            <a:solidFill>
              <a:srgbClr val="FF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512010" y="2799296"/>
            <a:ext cx="184150" cy="479425"/>
          </a:xfrm>
          <a:custGeom>
            <a:avLst/>
            <a:gdLst/>
            <a:ahLst/>
            <a:cxnLst/>
            <a:rect l="l" t="t" r="r" b="b"/>
            <a:pathLst>
              <a:path w="184150" h="479425">
                <a:moveTo>
                  <a:pt x="27918" y="479243"/>
                </a:moveTo>
                <a:lnTo>
                  <a:pt x="17121" y="476465"/>
                </a:lnTo>
                <a:lnTo>
                  <a:pt x="8207" y="470097"/>
                </a:lnTo>
                <a:lnTo>
                  <a:pt x="2359" y="461332"/>
                </a:lnTo>
                <a:lnTo>
                  <a:pt x="0" y="450707"/>
                </a:lnTo>
                <a:lnTo>
                  <a:pt x="1551" y="438759"/>
                </a:lnTo>
                <a:lnTo>
                  <a:pt x="70215" y="208554"/>
                </a:lnTo>
                <a:lnTo>
                  <a:pt x="98172" y="116584"/>
                </a:lnTo>
                <a:lnTo>
                  <a:pt x="112371" y="70649"/>
                </a:lnTo>
                <a:lnTo>
                  <a:pt x="136314" y="23151"/>
                </a:lnTo>
                <a:lnTo>
                  <a:pt x="163706" y="0"/>
                </a:lnTo>
                <a:lnTo>
                  <a:pt x="170169" y="63"/>
                </a:lnTo>
                <a:lnTo>
                  <a:pt x="177354" y="2805"/>
                </a:lnTo>
                <a:lnTo>
                  <a:pt x="181990" y="8208"/>
                </a:lnTo>
                <a:lnTo>
                  <a:pt x="184124" y="15381"/>
                </a:lnTo>
                <a:lnTo>
                  <a:pt x="183809" y="23431"/>
                </a:lnTo>
                <a:lnTo>
                  <a:pt x="173868" y="75996"/>
                </a:lnTo>
                <a:lnTo>
                  <a:pt x="66486" y="443864"/>
                </a:lnTo>
                <a:lnTo>
                  <a:pt x="60974" y="457415"/>
                </a:lnTo>
                <a:lnTo>
                  <a:pt x="59692" y="460590"/>
                </a:lnTo>
                <a:lnTo>
                  <a:pt x="49731" y="471372"/>
                </a:lnTo>
                <a:lnTo>
                  <a:pt x="38964" y="477567"/>
                </a:lnTo>
                <a:lnTo>
                  <a:pt x="27918" y="479243"/>
                </a:lnTo>
                <a:close/>
              </a:path>
            </a:pathLst>
          </a:custGeom>
          <a:solidFill>
            <a:srgbClr val="FD86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6504" y="3189726"/>
            <a:ext cx="397510" cy="280035"/>
          </a:xfrm>
          <a:custGeom>
            <a:avLst/>
            <a:gdLst/>
            <a:ahLst/>
            <a:cxnLst/>
            <a:rect l="l" t="t" r="r" b="b"/>
            <a:pathLst>
              <a:path w="397509" h="280035">
                <a:moveTo>
                  <a:pt x="23831" y="279417"/>
                </a:moveTo>
                <a:lnTo>
                  <a:pt x="14612" y="276210"/>
                </a:lnTo>
                <a:lnTo>
                  <a:pt x="6923" y="269728"/>
                </a:lnTo>
                <a:lnTo>
                  <a:pt x="1878" y="260979"/>
                </a:lnTo>
                <a:lnTo>
                  <a:pt x="0" y="251115"/>
                </a:lnTo>
                <a:lnTo>
                  <a:pt x="1395" y="240933"/>
                </a:lnTo>
                <a:lnTo>
                  <a:pt x="6173" y="231234"/>
                </a:lnTo>
                <a:lnTo>
                  <a:pt x="9247" y="227018"/>
                </a:lnTo>
                <a:lnTo>
                  <a:pt x="12968" y="223005"/>
                </a:lnTo>
                <a:lnTo>
                  <a:pt x="17235" y="219969"/>
                </a:lnTo>
                <a:lnTo>
                  <a:pt x="57355" y="190130"/>
                </a:lnTo>
                <a:lnTo>
                  <a:pt x="97944" y="160987"/>
                </a:lnTo>
                <a:lnTo>
                  <a:pt x="139005" y="132547"/>
                </a:lnTo>
                <a:lnTo>
                  <a:pt x="180540" y="104818"/>
                </a:lnTo>
                <a:lnTo>
                  <a:pt x="222549" y="77804"/>
                </a:lnTo>
                <a:lnTo>
                  <a:pt x="265036" y="51513"/>
                </a:lnTo>
                <a:lnTo>
                  <a:pt x="308001" y="25952"/>
                </a:lnTo>
                <a:lnTo>
                  <a:pt x="351071" y="6383"/>
                </a:lnTo>
                <a:lnTo>
                  <a:pt x="374927" y="0"/>
                </a:lnTo>
                <a:lnTo>
                  <a:pt x="383314" y="1895"/>
                </a:lnTo>
                <a:lnTo>
                  <a:pt x="390370" y="6804"/>
                </a:lnTo>
                <a:lnTo>
                  <a:pt x="395263" y="14598"/>
                </a:lnTo>
                <a:lnTo>
                  <a:pt x="396890" y="21539"/>
                </a:lnTo>
                <a:lnTo>
                  <a:pt x="397259" y="28796"/>
                </a:lnTo>
                <a:lnTo>
                  <a:pt x="397087" y="35997"/>
                </a:lnTo>
                <a:lnTo>
                  <a:pt x="397092" y="42766"/>
                </a:lnTo>
                <a:lnTo>
                  <a:pt x="62779" y="263748"/>
                </a:lnTo>
                <a:lnTo>
                  <a:pt x="34010" y="279106"/>
                </a:lnTo>
                <a:lnTo>
                  <a:pt x="23831" y="279417"/>
                </a:lnTo>
                <a:close/>
              </a:path>
            </a:pathLst>
          </a:custGeom>
          <a:solidFill>
            <a:srgbClr val="FD86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7662" y="2883128"/>
            <a:ext cx="93345" cy="352425"/>
          </a:xfrm>
          <a:custGeom>
            <a:avLst/>
            <a:gdLst/>
            <a:ahLst/>
            <a:cxnLst/>
            <a:rect l="l" t="t" r="r" b="b"/>
            <a:pathLst>
              <a:path w="93345" h="352425">
                <a:moveTo>
                  <a:pt x="31603" y="352047"/>
                </a:moveTo>
                <a:lnTo>
                  <a:pt x="0" y="323075"/>
                </a:lnTo>
                <a:lnTo>
                  <a:pt x="570" y="269868"/>
                </a:lnTo>
                <a:lnTo>
                  <a:pt x="2982" y="216820"/>
                </a:lnTo>
                <a:lnTo>
                  <a:pt x="7915" y="164043"/>
                </a:lnTo>
                <a:lnTo>
                  <a:pt x="16054" y="111650"/>
                </a:lnTo>
                <a:lnTo>
                  <a:pt x="28079" y="59753"/>
                </a:lnTo>
                <a:lnTo>
                  <a:pt x="49644" y="19448"/>
                </a:lnTo>
                <a:lnTo>
                  <a:pt x="76255" y="0"/>
                </a:lnTo>
                <a:lnTo>
                  <a:pt x="82105" y="559"/>
                </a:lnTo>
                <a:lnTo>
                  <a:pt x="87604" y="2248"/>
                </a:lnTo>
                <a:lnTo>
                  <a:pt x="93065" y="13513"/>
                </a:lnTo>
                <a:lnTo>
                  <a:pt x="93116" y="20510"/>
                </a:lnTo>
                <a:lnTo>
                  <a:pt x="92834" y="33150"/>
                </a:lnTo>
                <a:lnTo>
                  <a:pt x="91857" y="45809"/>
                </a:lnTo>
                <a:lnTo>
                  <a:pt x="90221" y="58429"/>
                </a:lnTo>
                <a:lnTo>
                  <a:pt x="79520" y="117696"/>
                </a:lnTo>
                <a:lnTo>
                  <a:pt x="73147" y="164652"/>
                </a:lnTo>
                <a:lnTo>
                  <a:pt x="68504" y="211778"/>
                </a:lnTo>
                <a:lnTo>
                  <a:pt x="65253" y="259029"/>
                </a:lnTo>
                <a:lnTo>
                  <a:pt x="63055" y="306362"/>
                </a:lnTo>
                <a:lnTo>
                  <a:pt x="62321" y="314358"/>
                </a:lnTo>
                <a:lnTo>
                  <a:pt x="61012" y="321840"/>
                </a:lnTo>
                <a:lnTo>
                  <a:pt x="58483" y="333489"/>
                </a:lnTo>
                <a:lnTo>
                  <a:pt x="49680" y="343439"/>
                </a:lnTo>
                <a:lnTo>
                  <a:pt x="40828" y="349575"/>
                </a:lnTo>
                <a:lnTo>
                  <a:pt x="31603" y="352047"/>
                </a:lnTo>
                <a:close/>
              </a:path>
            </a:pathLst>
          </a:custGeom>
          <a:solidFill>
            <a:srgbClr val="FD86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0398" y="3481868"/>
            <a:ext cx="337820" cy="132080"/>
          </a:xfrm>
          <a:custGeom>
            <a:avLst/>
            <a:gdLst/>
            <a:ahLst/>
            <a:cxnLst/>
            <a:rect l="l" t="t" r="r" b="b"/>
            <a:pathLst>
              <a:path w="337819" h="132079">
                <a:moveTo>
                  <a:pt x="25561" y="132064"/>
                </a:moveTo>
                <a:lnTo>
                  <a:pt x="0" y="99915"/>
                </a:lnTo>
                <a:lnTo>
                  <a:pt x="3076" y="90226"/>
                </a:lnTo>
                <a:lnTo>
                  <a:pt x="9540" y="79592"/>
                </a:lnTo>
                <a:lnTo>
                  <a:pt x="14252" y="77052"/>
                </a:lnTo>
                <a:lnTo>
                  <a:pt x="22596" y="71299"/>
                </a:lnTo>
                <a:lnTo>
                  <a:pt x="69794" y="56613"/>
                </a:lnTo>
                <a:lnTo>
                  <a:pt x="108219" y="46305"/>
                </a:lnTo>
                <a:lnTo>
                  <a:pt x="204162" y="23882"/>
                </a:lnTo>
                <a:lnTo>
                  <a:pt x="300256" y="1754"/>
                </a:lnTo>
                <a:lnTo>
                  <a:pt x="310395" y="0"/>
                </a:lnTo>
                <a:lnTo>
                  <a:pt x="319789" y="493"/>
                </a:lnTo>
                <a:lnTo>
                  <a:pt x="328049" y="4383"/>
                </a:lnTo>
                <a:lnTo>
                  <a:pt x="334787" y="12815"/>
                </a:lnTo>
                <a:lnTo>
                  <a:pt x="337737" y="21973"/>
                </a:lnTo>
                <a:lnTo>
                  <a:pt x="336684" y="30968"/>
                </a:lnTo>
                <a:lnTo>
                  <a:pt x="302510" y="59937"/>
                </a:lnTo>
                <a:lnTo>
                  <a:pt x="263097" y="74949"/>
                </a:lnTo>
                <a:lnTo>
                  <a:pt x="38865" y="130938"/>
                </a:lnTo>
                <a:lnTo>
                  <a:pt x="35093" y="131535"/>
                </a:lnTo>
                <a:lnTo>
                  <a:pt x="25561" y="132064"/>
                </a:lnTo>
                <a:close/>
              </a:path>
            </a:pathLst>
          </a:custGeom>
          <a:solidFill>
            <a:srgbClr val="FD86B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991" y="3135287"/>
            <a:ext cx="166228" cy="226396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0" y="3503290"/>
            <a:ext cx="1788795" cy="3282950"/>
            <a:chOff x="0" y="3503290"/>
            <a:chExt cx="1788795" cy="3282950"/>
          </a:xfrm>
        </p:grpSpPr>
        <p:sp>
          <p:nvSpPr>
            <p:cNvPr id="21" name="object 21"/>
            <p:cNvSpPr/>
            <p:nvPr/>
          </p:nvSpPr>
          <p:spPr>
            <a:xfrm>
              <a:off x="0" y="3503290"/>
              <a:ext cx="1788795" cy="3282950"/>
            </a:xfrm>
            <a:custGeom>
              <a:avLst/>
              <a:gdLst/>
              <a:ahLst/>
              <a:cxnLst/>
              <a:rect l="l" t="t" r="r" b="b"/>
              <a:pathLst>
                <a:path w="1788795" h="3282950">
                  <a:moveTo>
                    <a:pt x="1542488" y="3282471"/>
                  </a:moveTo>
                  <a:lnTo>
                    <a:pt x="0" y="3282471"/>
                  </a:lnTo>
                  <a:lnTo>
                    <a:pt x="0" y="136389"/>
                  </a:lnTo>
                  <a:lnTo>
                    <a:pt x="277991" y="20137"/>
                  </a:lnTo>
                  <a:lnTo>
                    <a:pt x="322923" y="5897"/>
                  </a:lnTo>
                  <a:lnTo>
                    <a:pt x="368600" y="0"/>
                  </a:lnTo>
                  <a:lnTo>
                    <a:pt x="413819" y="2119"/>
                  </a:lnTo>
                  <a:lnTo>
                    <a:pt x="457611" y="11859"/>
                  </a:lnTo>
                  <a:lnTo>
                    <a:pt x="499003" y="28821"/>
                  </a:lnTo>
                  <a:lnTo>
                    <a:pt x="537025" y="52609"/>
                  </a:lnTo>
                  <a:lnTo>
                    <a:pt x="570705" y="82824"/>
                  </a:lnTo>
                  <a:lnTo>
                    <a:pt x="599073" y="119071"/>
                  </a:lnTo>
                  <a:lnTo>
                    <a:pt x="621157" y="160951"/>
                  </a:lnTo>
                  <a:lnTo>
                    <a:pt x="636689" y="198060"/>
                  </a:lnTo>
                  <a:lnTo>
                    <a:pt x="1012875" y="704282"/>
                  </a:lnTo>
                  <a:lnTo>
                    <a:pt x="1007122" y="1083746"/>
                  </a:lnTo>
                  <a:lnTo>
                    <a:pt x="1768220" y="2903757"/>
                  </a:lnTo>
                  <a:lnTo>
                    <a:pt x="1782516" y="2948889"/>
                  </a:lnTo>
                  <a:lnTo>
                    <a:pt x="1788390" y="2994535"/>
                  </a:lnTo>
                  <a:lnTo>
                    <a:pt x="1786241" y="3039727"/>
                  </a:lnTo>
                  <a:lnTo>
                    <a:pt x="1776467" y="3083494"/>
                  </a:lnTo>
                  <a:lnTo>
                    <a:pt x="1759468" y="3124869"/>
                  </a:lnTo>
                  <a:lnTo>
                    <a:pt x="1735642" y="3162881"/>
                  </a:lnTo>
                  <a:lnTo>
                    <a:pt x="1705387" y="3196561"/>
                  </a:lnTo>
                  <a:lnTo>
                    <a:pt x="1669103" y="3224941"/>
                  </a:lnTo>
                  <a:lnTo>
                    <a:pt x="1627187" y="3247051"/>
                  </a:lnTo>
                  <a:lnTo>
                    <a:pt x="1542488" y="3282471"/>
                  </a:lnTo>
                  <a:close/>
                </a:path>
              </a:pathLst>
            </a:custGeom>
            <a:solidFill>
              <a:srgbClr val="D0E1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3747884"/>
              <a:ext cx="1753235" cy="3038475"/>
            </a:xfrm>
            <a:custGeom>
              <a:avLst/>
              <a:gdLst/>
              <a:ahLst/>
              <a:cxnLst/>
              <a:rect l="l" t="t" r="r" b="b"/>
              <a:pathLst>
                <a:path w="1753235" h="3038475">
                  <a:moveTo>
                    <a:pt x="1007122" y="839152"/>
                  </a:moveTo>
                  <a:lnTo>
                    <a:pt x="808786" y="364934"/>
                  </a:lnTo>
                  <a:lnTo>
                    <a:pt x="915492" y="335610"/>
                  </a:lnTo>
                  <a:lnTo>
                    <a:pt x="932947" y="334148"/>
                  </a:lnTo>
                  <a:lnTo>
                    <a:pt x="972642" y="363448"/>
                  </a:lnTo>
                  <a:lnTo>
                    <a:pt x="1123251" y="723557"/>
                  </a:lnTo>
                  <a:lnTo>
                    <a:pt x="1126955" y="740684"/>
                  </a:lnTo>
                  <a:lnTo>
                    <a:pt x="1124434" y="757502"/>
                  </a:lnTo>
                  <a:lnTo>
                    <a:pt x="1116238" y="772404"/>
                  </a:lnTo>
                  <a:lnTo>
                    <a:pt x="1102918" y="783780"/>
                  </a:lnTo>
                  <a:lnTo>
                    <a:pt x="1007122" y="839152"/>
                  </a:lnTo>
                  <a:close/>
                </a:path>
                <a:path w="1753235" h="3038475">
                  <a:moveTo>
                    <a:pt x="838351" y="435623"/>
                  </a:moveTo>
                  <a:close/>
                </a:path>
                <a:path w="1753235" h="3038475">
                  <a:moveTo>
                    <a:pt x="0" y="797488"/>
                  </a:moveTo>
                  <a:lnTo>
                    <a:pt x="0" y="786211"/>
                  </a:lnTo>
                  <a:lnTo>
                    <a:pt x="838351" y="435623"/>
                  </a:lnTo>
                  <a:lnTo>
                    <a:pt x="842357" y="445201"/>
                  </a:lnTo>
                  <a:lnTo>
                    <a:pt x="0" y="797488"/>
                  </a:lnTo>
                  <a:close/>
                </a:path>
                <a:path w="1753235" h="3038475">
                  <a:moveTo>
                    <a:pt x="0" y="1309236"/>
                  </a:moveTo>
                  <a:lnTo>
                    <a:pt x="0" y="1297982"/>
                  </a:lnTo>
                  <a:lnTo>
                    <a:pt x="1020508" y="871194"/>
                  </a:lnTo>
                  <a:lnTo>
                    <a:pt x="1024534" y="880770"/>
                  </a:lnTo>
                  <a:lnTo>
                    <a:pt x="0" y="1309236"/>
                  </a:lnTo>
                  <a:close/>
                </a:path>
                <a:path w="1753235" h="3038475">
                  <a:moveTo>
                    <a:pt x="0" y="1821026"/>
                  </a:moveTo>
                  <a:lnTo>
                    <a:pt x="0" y="1809725"/>
                  </a:lnTo>
                  <a:lnTo>
                    <a:pt x="1202677" y="1306766"/>
                  </a:lnTo>
                  <a:lnTo>
                    <a:pt x="1206703" y="1316393"/>
                  </a:lnTo>
                  <a:lnTo>
                    <a:pt x="0" y="1821026"/>
                  </a:lnTo>
                  <a:close/>
                </a:path>
                <a:path w="1753235" h="3038475">
                  <a:moveTo>
                    <a:pt x="0" y="2332785"/>
                  </a:moveTo>
                  <a:lnTo>
                    <a:pt x="0" y="2321531"/>
                  </a:lnTo>
                  <a:lnTo>
                    <a:pt x="1384846" y="1742389"/>
                  </a:lnTo>
                  <a:lnTo>
                    <a:pt x="1388859" y="1751965"/>
                  </a:lnTo>
                  <a:lnTo>
                    <a:pt x="0" y="2332785"/>
                  </a:lnTo>
                  <a:close/>
                </a:path>
                <a:path w="1753235" h="3038475">
                  <a:moveTo>
                    <a:pt x="0" y="2844560"/>
                  </a:moveTo>
                  <a:lnTo>
                    <a:pt x="0" y="2833288"/>
                  </a:lnTo>
                  <a:lnTo>
                    <a:pt x="1567014" y="2177961"/>
                  </a:lnTo>
                  <a:lnTo>
                    <a:pt x="1571028" y="2187575"/>
                  </a:lnTo>
                  <a:lnTo>
                    <a:pt x="0" y="2844560"/>
                  </a:lnTo>
                  <a:close/>
                </a:path>
                <a:path w="1753235" h="3038475">
                  <a:moveTo>
                    <a:pt x="761429" y="3037878"/>
                  </a:moveTo>
                  <a:lnTo>
                    <a:pt x="734571" y="3037878"/>
                  </a:lnTo>
                  <a:lnTo>
                    <a:pt x="1749171" y="2613571"/>
                  </a:lnTo>
                  <a:lnTo>
                    <a:pt x="1753146" y="2623146"/>
                  </a:lnTo>
                  <a:lnTo>
                    <a:pt x="761429" y="3037878"/>
                  </a:lnTo>
                  <a:close/>
                </a:path>
                <a:path w="1753235" h="3038475">
                  <a:moveTo>
                    <a:pt x="0" y="285718"/>
                  </a:moveTo>
                  <a:lnTo>
                    <a:pt x="0" y="274414"/>
                  </a:lnTo>
                  <a:lnTo>
                    <a:pt x="656183" y="0"/>
                  </a:lnTo>
                  <a:lnTo>
                    <a:pt x="660196" y="9626"/>
                  </a:lnTo>
                  <a:lnTo>
                    <a:pt x="0" y="285718"/>
                  </a:lnTo>
                  <a:close/>
                </a:path>
              </a:pathLst>
            </a:custGeom>
            <a:solidFill>
              <a:srgbClr val="FDF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3670547"/>
              <a:ext cx="1788795" cy="3115310"/>
            </a:xfrm>
            <a:custGeom>
              <a:avLst/>
              <a:gdLst/>
              <a:ahLst/>
              <a:cxnLst/>
              <a:rect l="l" t="t" r="r" b="b"/>
              <a:pathLst>
                <a:path w="1788794" h="3115309">
                  <a:moveTo>
                    <a:pt x="835025" y="505021"/>
                  </a:moveTo>
                  <a:lnTo>
                    <a:pt x="781621" y="377334"/>
                  </a:lnTo>
                  <a:lnTo>
                    <a:pt x="777621" y="367760"/>
                  </a:lnTo>
                  <a:lnTo>
                    <a:pt x="720894" y="232138"/>
                  </a:lnTo>
                  <a:lnTo>
                    <a:pt x="716902" y="222548"/>
                  </a:lnTo>
                  <a:lnTo>
                    <a:pt x="636689" y="30803"/>
                  </a:lnTo>
                  <a:lnTo>
                    <a:pt x="743394" y="1492"/>
                  </a:lnTo>
                  <a:lnTo>
                    <a:pt x="760850" y="0"/>
                  </a:lnTo>
                  <a:lnTo>
                    <a:pt x="777217" y="4632"/>
                  </a:lnTo>
                  <a:lnTo>
                    <a:pt x="790961" y="14651"/>
                  </a:lnTo>
                  <a:lnTo>
                    <a:pt x="800544" y="29317"/>
                  </a:lnTo>
                  <a:lnTo>
                    <a:pt x="951166" y="389439"/>
                  </a:lnTo>
                  <a:lnTo>
                    <a:pt x="954863" y="406536"/>
                  </a:lnTo>
                  <a:lnTo>
                    <a:pt x="952338" y="423340"/>
                  </a:lnTo>
                  <a:lnTo>
                    <a:pt x="944140" y="438236"/>
                  </a:lnTo>
                  <a:lnTo>
                    <a:pt x="930821" y="449611"/>
                  </a:lnTo>
                  <a:lnTo>
                    <a:pt x="835025" y="505021"/>
                  </a:lnTo>
                  <a:close/>
                </a:path>
                <a:path w="1788794" h="3115309">
                  <a:moveTo>
                    <a:pt x="716886" y="222554"/>
                  </a:moveTo>
                  <a:close/>
                </a:path>
                <a:path w="1788794" h="3115309">
                  <a:moveTo>
                    <a:pt x="0" y="533614"/>
                  </a:moveTo>
                  <a:lnTo>
                    <a:pt x="0" y="522356"/>
                  </a:lnTo>
                  <a:lnTo>
                    <a:pt x="716886" y="222554"/>
                  </a:lnTo>
                  <a:lnTo>
                    <a:pt x="720894" y="232138"/>
                  </a:lnTo>
                  <a:lnTo>
                    <a:pt x="0" y="533614"/>
                  </a:lnTo>
                  <a:close/>
                </a:path>
                <a:path w="1788794" h="3115309">
                  <a:moveTo>
                    <a:pt x="777617" y="367761"/>
                  </a:moveTo>
                  <a:close/>
                </a:path>
                <a:path w="1788794" h="3115309">
                  <a:moveTo>
                    <a:pt x="781621" y="377334"/>
                  </a:moveTo>
                  <a:lnTo>
                    <a:pt x="777621" y="367760"/>
                  </a:lnTo>
                  <a:lnTo>
                    <a:pt x="781646" y="377323"/>
                  </a:lnTo>
                  <a:close/>
                </a:path>
                <a:path w="1788794" h="3115309">
                  <a:moveTo>
                    <a:pt x="0" y="704206"/>
                  </a:moveTo>
                  <a:lnTo>
                    <a:pt x="0" y="692976"/>
                  </a:lnTo>
                  <a:lnTo>
                    <a:pt x="777617" y="367761"/>
                  </a:lnTo>
                  <a:lnTo>
                    <a:pt x="781621" y="377334"/>
                  </a:lnTo>
                  <a:lnTo>
                    <a:pt x="0" y="704206"/>
                  </a:lnTo>
                  <a:close/>
                </a:path>
                <a:path w="1788794" h="3115309">
                  <a:moveTo>
                    <a:pt x="0" y="1045405"/>
                  </a:moveTo>
                  <a:lnTo>
                    <a:pt x="0" y="1034153"/>
                  </a:lnTo>
                  <a:lnTo>
                    <a:pt x="899071" y="658171"/>
                  </a:lnTo>
                  <a:lnTo>
                    <a:pt x="903084" y="667746"/>
                  </a:lnTo>
                  <a:lnTo>
                    <a:pt x="0" y="1045405"/>
                  </a:lnTo>
                  <a:close/>
                </a:path>
                <a:path w="1788794" h="3115309">
                  <a:moveTo>
                    <a:pt x="0" y="1216006"/>
                  </a:moveTo>
                  <a:lnTo>
                    <a:pt x="0" y="1204701"/>
                  </a:lnTo>
                  <a:lnTo>
                    <a:pt x="959789" y="803319"/>
                  </a:lnTo>
                  <a:lnTo>
                    <a:pt x="963815" y="812946"/>
                  </a:lnTo>
                  <a:lnTo>
                    <a:pt x="0" y="1216006"/>
                  </a:lnTo>
                  <a:close/>
                </a:path>
                <a:path w="1788794" h="3115309">
                  <a:moveTo>
                    <a:pt x="0" y="1557183"/>
                  </a:moveTo>
                  <a:lnTo>
                    <a:pt x="0" y="1545893"/>
                  </a:lnTo>
                  <a:lnTo>
                    <a:pt x="1081239" y="1093743"/>
                  </a:lnTo>
                  <a:lnTo>
                    <a:pt x="1085253" y="1103318"/>
                  </a:lnTo>
                  <a:lnTo>
                    <a:pt x="0" y="1557183"/>
                  </a:lnTo>
                  <a:close/>
                </a:path>
                <a:path w="1788794" h="3115309">
                  <a:moveTo>
                    <a:pt x="0" y="1727770"/>
                  </a:moveTo>
                  <a:lnTo>
                    <a:pt x="0" y="1716514"/>
                  </a:lnTo>
                  <a:lnTo>
                    <a:pt x="1141958" y="1238942"/>
                  </a:lnTo>
                  <a:lnTo>
                    <a:pt x="1145971" y="1248517"/>
                  </a:lnTo>
                  <a:lnTo>
                    <a:pt x="0" y="1727770"/>
                  </a:lnTo>
                  <a:close/>
                </a:path>
                <a:path w="1788794" h="3115309">
                  <a:moveTo>
                    <a:pt x="0" y="2068959"/>
                  </a:moveTo>
                  <a:lnTo>
                    <a:pt x="0" y="2057681"/>
                  </a:lnTo>
                  <a:lnTo>
                    <a:pt x="1263396" y="1529314"/>
                  </a:lnTo>
                  <a:lnTo>
                    <a:pt x="1267421" y="1538928"/>
                  </a:lnTo>
                  <a:lnTo>
                    <a:pt x="0" y="2068959"/>
                  </a:lnTo>
                  <a:close/>
                </a:path>
                <a:path w="1788794" h="3115309">
                  <a:moveTo>
                    <a:pt x="0" y="2239504"/>
                  </a:moveTo>
                  <a:lnTo>
                    <a:pt x="0" y="2228252"/>
                  </a:lnTo>
                  <a:lnTo>
                    <a:pt x="1324127" y="1674514"/>
                  </a:lnTo>
                  <a:lnTo>
                    <a:pt x="1328089" y="1684089"/>
                  </a:lnTo>
                  <a:lnTo>
                    <a:pt x="0" y="2239504"/>
                  </a:lnTo>
                  <a:close/>
                </a:path>
                <a:path w="1788794" h="3115309">
                  <a:moveTo>
                    <a:pt x="0" y="2580715"/>
                  </a:moveTo>
                  <a:lnTo>
                    <a:pt x="0" y="2569467"/>
                  </a:lnTo>
                  <a:lnTo>
                    <a:pt x="1445564" y="1964924"/>
                  </a:lnTo>
                  <a:lnTo>
                    <a:pt x="1449590" y="1974500"/>
                  </a:lnTo>
                  <a:lnTo>
                    <a:pt x="0" y="2580715"/>
                  </a:lnTo>
                  <a:close/>
                </a:path>
                <a:path w="1788794" h="3115309">
                  <a:moveTo>
                    <a:pt x="0" y="2751319"/>
                  </a:moveTo>
                  <a:lnTo>
                    <a:pt x="0" y="2740021"/>
                  </a:lnTo>
                  <a:lnTo>
                    <a:pt x="1506283" y="2110085"/>
                  </a:lnTo>
                  <a:lnTo>
                    <a:pt x="1510309" y="2119712"/>
                  </a:lnTo>
                  <a:lnTo>
                    <a:pt x="0" y="2751319"/>
                  </a:lnTo>
                  <a:close/>
                </a:path>
                <a:path w="1788794" h="3115309">
                  <a:moveTo>
                    <a:pt x="0" y="3092485"/>
                  </a:moveTo>
                  <a:lnTo>
                    <a:pt x="0" y="3081204"/>
                  </a:lnTo>
                  <a:lnTo>
                    <a:pt x="1627733" y="2400496"/>
                  </a:lnTo>
                  <a:lnTo>
                    <a:pt x="1631696" y="2410072"/>
                  </a:lnTo>
                  <a:lnTo>
                    <a:pt x="0" y="3092485"/>
                  </a:lnTo>
                  <a:close/>
                </a:path>
                <a:path w="1788794" h="3115309">
                  <a:moveTo>
                    <a:pt x="353589" y="3115214"/>
                  </a:moveTo>
                  <a:lnTo>
                    <a:pt x="326646" y="3115214"/>
                  </a:lnTo>
                  <a:lnTo>
                    <a:pt x="1688452" y="2545708"/>
                  </a:lnTo>
                  <a:lnTo>
                    <a:pt x="1692478" y="2555284"/>
                  </a:lnTo>
                  <a:lnTo>
                    <a:pt x="353589" y="3115214"/>
                  </a:lnTo>
                  <a:close/>
                </a:path>
                <a:path w="1788794" h="3115309">
                  <a:moveTo>
                    <a:pt x="1169425" y="3115214"/>
                  </a:moveTo>
                  <a:lnTo>
                    <a:pt x="1142487" y="3115214"/>
                  </a:lnTo>
                  <a:lnTo>
                    <a:pt x="1788414" y="2845098"/>
                  </a:lnTo>
                  <a:lnTo>
                    <a:pt x="1788121" y="2852781"/>
                  </a:lnTo>
                  <a:lnTo>
                    <a:pt x="1787817" y="2856604"/>
                  </a:lnTo>
                  <a:lnTo>
                    <a:pt x="1169425" y="3115214"/>
                  </a:lnTo>
                  <a:close/>
                </a:path>
              </a:pathLst>
            </a:custGeom>
            <a:solidFill>
              <a:srgbClr val="FFD6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9249029" y="4808219"/>
            <a:ext cx="735330" cy="559435"/>
          </a:xfrm>
          <a:custGeom>
            <a:avLst/>
            <a:gdLst/>
            <a:ahLst/>
            <a:cxnLst/>
            <a:rect l="l" t="t" r="r" b="b"/>
            <a:pathLst>
              <a:path w="735329" h="559435">
                <a:moveTo>
                  <a:pt x="534835" y="349860"/>
                </a:moveTo>
                <a:lnTo>
                  <a:pt x="482688" y="349860"/>
                </a:lnTo>
                <a:lnTo>
                  <a:pt x="479566" y="338593"/>
                </a:lnTo>
                <a:lnTo>
                  <a:pt x="476691" y="328083"/>
                </a:lnTo>
                <a:lnTo>
                  <a:pt x="473887" y="318120"/>
                </a:lnTo>
                <a:lnTo>
                  <a:pt x="454548" y="253876"/>
                </a:lnTo>
                <a:lnTo>
                  <a:pt x="440774" y="198703"/>
                </a:lnTo>
                <a:lnTo>
                  <a:pt x="430383" y="142813"/>
                </a:lnTo>
                <a:lnTo>
                  <a:pt x="424103" y="86043"/>
                </a:lnTo>
                <a:lnTo>
                  <a:pt x="422023" y="43555"/>
                </a:lnTo>
                <a:lnTo>
                  <a:pt x="421918" y="28914"/>
                </a:lnTo>
                <a:lnTo>
                  <a:pt x="424640" y="14789"/>
                </a:lnTo>
                <a:lnTo>
                  <a:pt x="432535" y="4734"/>
                </a:lnTo>
                <a:lnTo>
                  <a:pt x="444436" y="0"/>
                </a:lnTo>
                <a:lnTo>
                  <a:pt x="459282" y="1308"/>
                </a:lnTo>
                <a:lnTo>
                  <a:pt x="466674" y="3442"/>
                </a:lnTo>
                <a:lnTo>
                  <a:pt x="481101" y="9792"/>
                </a:lnTo>
                <a:lnTo>
                  <a:pt x="596377" y="62230"/>
                </a:lnTo>
                <a:lnTo>
                  <a:pt x="473659" y="62230"/>
                </a:lnTo>
                <a:lnTo>
                  <a:pt x="473748" y="67215"/>
                </a:lnTo>
                <a:lnTo>
                  <a:pt x="479275" y="123324"/>
                </a:lnTo>
                <a:lnTo>
                  <a:pt x="487329" y="172177"/>
                </a:lnTo>
                <a:lnTo>
                  <a:pt x="498200" y="220454"/>
                </a:lnTo>
                <a:lnTo>
                  <a:pt x="512013" y="268110"/>
                </a:lnTo>
                <a:lnTo>
                  <a:pt x="518224" y="288390"/>
                </a:lnTo>
                <a:lnTo>
                  <a:pt x="524038" y="308799"/>
                </a:lnTo>
                <a:lnTo>
                  <a:pt x="529545" y="329302"/>
                </a:lnTo>
                <a:lnTo>
                  <a:pt x="534835" y="349860"/>
                </a:lnTo>
                <a:close/>
              </a:path>
              <a:path w="735329" h="559435">
                <a:moveTo>
                  <a:pt x="711784" y="161100"/>
                </a:moveTo>
                <a:lnTo>
                  <a:pt x="704545" y="161100"/>
                </a:lnTo>
                <a:lnTo>
                  <a:pt x="696709" y="160058"/>
                </a:lnTo>
                <a:lnTo>
                  <a:pt x="690105" y="157137"/>
                </a:lnTo>
                <a:lnTo>
                  <a:pt x="660913" y="144710"/>
                </a:lnTo>
                <a:lnTo>
                  <a:pt x="573722" y="106579"/>
                </a:lnTo>
                <a:lnTo>
                  <a:pt x="485956" y="66993"/>
                </a:lnTo>
                <a:lnTo>
                  <a:pt x="482396" y="65354"/>
                </a:lnTo>
                <a:lnTo>
                  <a:pt x="478675" y="64110"/>
                </a:lnTo>
                <a:lnTo>
                  <a:pt x="473659" y="62230"/>
                </a:lnTo>
                <a:lnTo>
                  <a:pt x="596377" y="62230"/>
                </a:lnTo>
                <a:lnTo>
                  <a:pt x="606974" y="67044"/>
                </a:lnTo>
                <a:lnTo>
                  <a:pt x="649528" y="86144"/>
                </a:lnTo>
                <a:lnTo>
                  <a:pt x="664831" y="92672"/>
                </a:lnTo>
                <a:lnTo>
                  <a:pt x="711288" y="110947"/>
                </a:lnTo>
                <a:lnTo>
                  <a:pt x="716851" y="113284"/>
                </a:lnTo>
                <a:lnTo>
                  <a:pt x="735297" y="138323"/>
                </a:lnTo>
                <a:lnTo>
                  <a:pt x="733666" y="145618"/>
                </a:lnTo>
                <a:lnTo>
                  <a:pt x="730086" y="152243"/>
                </a:lnTo>
                <a:lnTo>
                  <a:pt x="725125" y="157060"/>
                </a:lnTo>
                <a:lnTo>
                  <a:pt x="718964" y="160026"/>
                </a:lnTo>
                <a:lnTo>
                  <a:pt x="711784" y="161100"/>
                </a:lnTo>
                <a:close/>
              </a:path>
              <a:path w="735329" h="559435">
                <a:moveTo>
                  <a:pt x="331366" y="505435"/>
                </a:moveTo>
                <a:lnTo>
                  <a:pt x="278206" y="505435"/>
                </a:lnTo>
                <a:lnTo>
                  <a:pt x="273895" y="494090"/>
                </a:lnTo>
                <a:lnTo>
                  <a:pt x="269968" y="483569"/>
                </a:lnTo>
                <a:lnTo>
                  <a:pt x="266192" y="473652"/>
                </a:lnTo>
                <a:lnTo>
                  <a:pt x="243560" y="416542"/>
                </a:lnTo>
                <a:lnTo>
                  <a:pt x="227758" y="368034"/>
                </a:lnTo>
                <a:lnTo>
                  <a:pt x="214085" y="318839"/>
                </a:lnTo>
                <a:lnTo>
                  <a:pt x="201701" y="269202"/>
                </a:lnTo>
                <a:lnTo>
                  <a:pt x="201295" y="251548"/>
                </a:lnTo>
                <a:lnTo>
                  <a:pt x="208335" y="238155"/>
                </a:lnTo>
                <a:lnTo>
                  <a:pt x="221373" y="230885"/>
                </a:lnTo>
                <a:lnTo>
                  <a:pt x="238963" y="231597"/>
                </a:lnTo>
                <a:lnTo>
                  <a:pt x="277590" y="244302"/>
                </a:lnTo>
                <a:lnTo>
                  <a:pt x="314617" y="260769"/>
                </a:lnTo>
                <a:lnTo>
                  <a:pt x="351814" y="280080"/>
                </a:lnTo>
                <a:lnTo>
                  <a:pt x="369134" y="289395"/>
                </a:lnTo>
                <a:lnTo>
                  <a:pt x="259448" y="289395"/>
                </a:lnTo>
                <a:lnTo>
                  <a:pt x="260985" y="296888"/>
                </a:lnTo>
                <a:lnTo>
                  <a:pt x="261835" y="300698"/>
                </a:lnTo>
                <a:lnTo>
                  <a:pt x="262521" y="304622"/>
                </a:lnTo>
                <a:lnTo>
                  <a:pt x="275041" y="351974"/>
                </a:lnTo>
                <a:lnTo>
                  <a:pt x="290745" y="398236"/>
                </a:lnTo>
                <a:lnTo>
                  <a:pt x="308114" y="443938"/>
                </a:lnTo>
                <a:lnTo>
                  <a:pt x="325627" y="489611"/>
                </a:lnTo>
                <a:lnTo>
                  <a:pt x="328519" y="497397"/>
                </a:lnTo>
                <a:lnTo>
                  <a:pt x="331366" y="505435"/>
                </a:lnTo>
                <a:close/>
              </a:path>
              <a:path w="735329" h="559435">
                <a:moveTo>
                  <a:pt x="514952" y="411602"/>
                </a:moveTo>
                <a:lnTo>
                  <a:pt x="477076" y="402705"/>
                </a:lnTo>
                <a:lnTo>
                  <a:pt x="327215" y="323876"/>
                </a:lnTo>
                <a:lnTo>
                  <a:pt x="259448" y="289395"/>
                </a:lnTo>
                <a:lnTo>
                  <a:pt x="369134" y="289395"/>
                </a:lnTo>
                <a:lnTo>
                  <a:pt x="467906" y="342964"/>
                </a:lnTo>
                <a:lnTo>
                  <a:pt x="473862" y="345593"/>
                </a:lnTo>
                <a:lnTo>
                  <a:pt x="482688" y="349860"/>
                </a:lnTo>
                <a:lnTo>
                  <a:pt x="534835" y="349860"/>
                </a:lnTo>
                <a:lnTo>
                  <a:pt x="536517" y="357613"/>
                </a:lnTo>
                <a:lnTo>
                  <a:pt x="537694" y="365543"/>
                </a:lnTo>
                <a:lnTo>
                  <a:pt x="538358" y="373547"/>
                </a:lnTo>
                <a:lnTo>
                  <a:pt x="538505" y="381521"/>
                </a:lnTo>
                <a:lnTo>
                  <a:pt x="535369" y="396248"/>
                </a:lnTo>
                <a:lnTo>
                  <a:pt x="527286" y="406402"/>
                </a:lnTo>
                <a:lnTo>
                  <a:pt x="526991" y="406622"/>
                </a:lnTo>
                <a:lnTo>
                  <a:pt x="514952" y="411602"/>
                </a:lnTo>
                <a:close/>
              </a:path>
              <a:path w="735329" h="559435">
                <a:moveTo>
                  <a:pt x="307619" y="558965"/>
                </a:moveTo>
                <a:lnTo>
                  <a:pt x="266474" y="553329"/>
                </a:lnTo>
                <a:lnTo>
                  <a:pt x="219339" y="538188"/>
                </a:lnTo>
                <a:lnTo>
                  <a:pt x="117919" y="502717"/>
                </a:lnTo>
                <a:lnTo>
                  <a:pt x="93031" y="494501"/>
                </a:lnTo>
                <a:lnTo>
                  <a:pt x="68043" y="486598"/>
                </a:lnTo>
                <a:lnTo>
                  <a:pt x="17957" y="471259"/>
                </a:lnTo>
                <a:lnTo>
                  <a:pt x="10494" y="467828"/>
                </a:lnTo>
                <a:lnTo>
                  <a:pt x="4749" y="462687"/>
                </a:lnTo>
                <a:lnTo>
                  <a:pt x="1119" y="456079"/>
                </a:lnTo>
                <a:lnTo>
                  <a:pt x="0" y="448247"/>
                </a:lnTo>
                <a:lnTo>
                  <a:pt x="1857" y="439494"/>
                </a:lnTo>
                <a:lnTo>
                  <a:pt x="6505" y="431832"/>
                </a:lnTo>
                <a:lnTo>
                  <a:pt x="13444" y="426237"/>
                </a:lnTo>
                <a:lnTo>
                  <a:pt x="22174" y="423685"/>
                </a:lnTo>
                <a:lnTo>
                  <a:pt x="29421" y="423472"/>
                </a:lnTo>
                <a:lnTo>
                  <a:pt x="36812" y="424010"/>
                </a:lnTo>
                <a:lnTo>
                  <a:pt x="44139" y="425266"/>
                </a:lnTo>
                <a:lnTo>
                  <a:pt x="51193" y="427203"/>
                </a:lnTo>
                <a:lnTo>
                  <a:pt x="240108" y="492658"/>
                </a:lnTo>
                <a:lnTo>
                  <a:pt x="278206" y="505435"/>
                </a:lnTo>
                <a:lnTo>
                  <a:pt x="331366" y="505435"/>
                </a:lnTo>
                <a:lnTo>
                  <a:pt x="333834" y="513112"/>
                </a:lnTo>
                <a:lnTo>
                  <a:pt x="336003" y="521119"/>
                </a:lnTo>
                <a:lnTo>
                  <a:pt x="336878" y="536061"/>
                </a:lnTo>
                <a:lnTo>
                  <a:pt x="331989" y="548229"/>
                </a:lnTo>
                <a:lnTo>
                  <a:pt x="322011" y="556304"/>
                </a:lnTo>
                <a:lnTo>
                  <a:pt x="307619" y="558965"/>
                </a:lnTo>
                <a:close/>
              </a:path>
            </a:pathLst>
          </a:custGeom>
          <a:solidFill>
            <a:srgbClr val="FFD6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3411" y="5613162"/>
            <a:ext cx="1058545" cy="871219"/>
          </a:xfrm>
          <a:custGeom>
            <a:avLst/>
            <a:gdLst/>
            <a:ahLst/>
            <a:cxnLst/>
            <a:rect l="l" t="t" r="r" b="b"/>
            <a:pathLst>
              <a:path w="1058545" h="871220">
                <a:moveTo>
                  <a:pt x="40868" y="132079"/>
                </a:moveTo>
                <a:lnTo>
                  <a:pt x="38442" y="132079"/>
                </a:lnTo>
                <a:lnTo>
                  <a:pt x="0" y="100329"/>
                </a:lnTo>
                <a:lnTo>
                  <a:pt x="230" y="99060"/>
                </a:lnTo>
                <a:lnTo>
                  <a:pt x="1025" y="99060"/>
                </a:lnTo>
                <a:lnTo>
                  <a:pt x="23090" y="78739"/>
                </a:lnTo>
                <a:lnTo>
                  <a:pt x="70862" y="45720"/>
                </a:lnTo>
                <a:lnTo>
                  <a:pt x="144049" y="15239"/>
                </a:lnTo>
                <a:lnTo>
                  <a:pt x="193411" y="3810"/>
                </a:lnTo>
                <a:lnTo>
                  <a:pt x="243797" y="0"/>
                </a:lnTo>
                <a:lnTo>
                  <a:pt x="294182" y="1270"/>
                </a:lnTo>
                <a:lnTo>
                  <a:pt x="342732" y="11429"/>
                </a:lnTo>
                <a:lnTo>
                  <a:pt x="389793" y="27939"/>
                </a:lnTo>
                <a:lnTo>
                  <a:pt x="433012" y="52070"/>
                </a:lnTo>
                <a:lnTo>
                  <a:pt x="256316" y="52070"/>
                </a:lnTo>
                <a:lnTo>
                  <a:pt x="209334" y="54610"/>
                </a:lnTo>
                <a:lnTo>
                  <a:pt x="163206" y="63500"/>
                </a:lnTo>
                <a:lnTo>
                  <a:pt x="119023" y="80010"/>
                </a:lnTo>
                <a:lnTo>
                  <a:pt x="77880" y="102870"/>
                </a:lnTo>
                <a:lnTo>
                  <a:pt x="40868" y="132079"/>
                </a:lnTo>
                <a:close/>
              </a:path>
              <a:path w="1058545" h="871220">
                <a:moveTo>
                  <a:pt x="337731" y="406400"/>
                </a:moveTo>
                <a:lnTo>
                  <a:pt x="297089" y="398779"/>
                </a:lnTo>
                <a:lnTo>
                  <a:pt x="262877" y="375920"/>
                </a:lnTo>
                <a:lnTo>
                  <a:pt x="241782" y="336550"/>
                </a:lnTo>
                <a:lnTo>
                  <a:pt x="238488" y="314960"/>
                </a:lnTo>
                <a:lnTo>
                  <a:pt x="239509" y="292100"/>
                </a:lnTo>
                <a:lnTo>
                  <a:pt x="254406" y="245110"/>
                </a:lnTo>
                <a:lnTo>
                  <a:pt x="282625" y="204470"/>
                </a:lnTo>
                <a:lnTo>
                  <a:pt x="320008" y="171450"/>
                </a:lnTo>
                <a:lnTo>
                  <a:pt x="362394" y="146050"/>
                </a:lnTo>
                <a:lnTo>
                  <a:pt x="434225" y="121920"/>
                </a:lnTo>
                <a:lnTo>
                  <a:pt x="406865" y="96520"/>
                </a:lnTo>
                <a:lnTo>
                  <a:pt x="374557" y="77470"/>
                </a:lnTo>
                <a:lnTo>
                  <a:pt x="339292" y="64770"/>
                </a:lnTo>
                <a:lnTo>
                  <a:pt x="303060" y="55879"/>
                </a:lnTo>
                <a:lnTo>
                  <a:pt x="256316" y="52070"/>
                </a:lnTo>
                <a:lnTo>
                  <a:pt x="433012" y="52070"/>
                </a:lnTo>
                <a:lnTo>
                  <a:pt x="470039" y="85089"/>
                </a:lnTo>
                <a:lnTo>
                  <a:pt x="493166" y="116839"/>
                </a:lnTo>
                <a:lnTo>
                  <a:pt x="538148" y="120650"/>
                </a:lnTo>
                <a:lnTo>
                  <a:pt x="552894" y="123189"/>
                </a:lnTo>
                <a:lnTo>
                  <a:pt x="598200" y="138429"/>
                </a:lnTo>
                <a:lnTo>
                  <a:pt x="639602" y="161289"/>
                </a:lnTo>
                <a:lnTo>
                  <a:pt x="650671" y="170179"/>
                </a:lnTo>
                <a:lnTo>
                  <a:pt x="510768" y="170179"/>
                </a:lnTo>
                <a:lnTo>
                  <a:pt x="510806" y="171450"/>
                </a:lnTo>
                <a:lnTo>
                  <a:pt x="452335" y="171450"/>
                </a:lnTo>
                <a:lnTo>
                  <a:pt x="439775" y="173989"/>
                </a:lnTo>
                <a:lnTo>
                  <a:pt x="401992" y="185420"/>
                </a:lnTo>
                <a:lnTo>
                  <a:pt x="365813" y="201929"/>
                </a:lnTo>
                <a:lnTo>
                  <a:pt x="333726" y="226060"/>
                </a:lnTo>
                <a:lnTo>
                  <a:pt x="308216" y="256539"/>
                </a:lnTo>
                <a:lnTo>
                  <a:pt x="291378" y="306070"/>
                </a:lnTo>
                <a:lnTo>
                  <a:pt x="292887" y="322579"/>
                </a:lnTo>
                <a:lnTo>
                  <a:pt x="300009" y="339089"/>
                </a:lnTo>
                <a:lnTo>
                  <a:pt x="312078" y="349250"/>
                </a:lnTo>
                <a:lnTo>
                  <a:pt x="327550" y="354329"/>
                </a:lnTo>
                <a:lnTo>
                  <a:pt x="435539" y="354329"/>
                </a:lnTo>
                <a:lnTo>
                  <a:pt x="425996" y="365760"/>
                </a:lnTo>
                <a:lnTo>
                  <a:pt x="407104" y="382270"/>
                </a:lnTo>
                <a:lnTo>
                  <a:pt x="385864" y="394970"/>
                </a:lnTo>
                <a:lnTo>
                  <a:pt x="362623" y="402589"/>
                </a:lnTo>
                <a:lnTo>
                  <a:pt x="337731" y="406400"/>
                </a:lnTo>
                <a:close/>
              </a:path>
              <a:path w="1058545" h="871220">
                <a:moveTo>
                  <a:pt x="597631" y="570229"/>
                </a:moveTo>
                <a:lnTo>
                  <a:pt x="556247" y="560070"/>
                </a:lnTo>
                <a:lnTo>
                  <a:pt x="523198" y="532129"/>
                </a:lnTo>
                <a:lnTo>
                  <a:pt x="505810" y="487679"/>
                </a:lnTo>
                <a:lnTo>
                  <a:pt x="505012" y="462279"/>
                </a:lnTo>
                <a:lnTo>
                  <a:pt x="509971" y="438150"/>
                </a:lnTo>
                <a:lnTo>
                  <a:pt x="535929" y="394970"/>
                </a:lnTo>
                <a:lnTo>
                  <a:pt x="575896" y="365760"/>
                </a:lnTo>
                <a:lnTo>
                  <a:pt x="622657" y="349250"/>
                </a:lnTo>
                <a:lnTo>
                  <a:pt x="672212" y="341629"/>
                </a:lnTo>
                <a:lnTo>
                  <a:pt x="697306" y="341629"/>
                </a:lnTo>
                <a:lnTo>
                  <a:pt x="683174" y="294639"/>
                </a:lnTo>
                <a:lnTo>
                  <a:pt x="658526" y="251460"/>
                </a:lnTo>
                <a:lnTo>
                  <a:pt x="624754" y="215900"/>
                </a:lnTo>
                <a:lnTo>
                  <a:pt x="583247" y="189229"/>
                </a:lnTo>
                <a:lnTo>
                  <a:pt x="529462" y="172720"/>
                </a:lnTo>
                <a:lnTo>
                  <a:pt x="510768" y="170179"/>
                </a:lnTo>
                <a:lnTo>
                  <a:pt x="650671" y="170179"/>
                </a:lnTo>
                <a:lnTo>
                  <a:pt x="706183" y="227329"/>
                </a:lnTo>
                <a:lnTo>
                  <a:pt x="735725" y="285750"/>
                </a:lnTo>
                <a:lnTo>
                  <a:pt x="750684" y="349250"/>
                </a:lnTo>
                <a:lnTo>
                  <a:pt x="756932" y="350520"/>
                </a:lnTo>
                <a:lnTo>
                  <a:pt x="763130" y="353060"/>
                </a:lnTo>
                <a:lnTo>
                  <a:pt x="769188" y="354329"/>
                </a:lnTo>
                <a:lnTo>
                  <a:pt x="809321" y="370839"/>
                </a:lnTo>
                <a:lnTo>
                  <a:pt x="846261" y="393700"/>
                </a:lnTo>
                <a:lnTo>
                  <a:pt x="847652" y="394970"/>
                </a:lnTo>
                <a:lnTo>
                  <a:pt x="670915" y="394970"/>
                </a:lnTo>
                <a:lnTo>
                  <a:pt x="641903" y="398779"/>
                </a:lnTo>
                <a:lnTo>
                  <a:pt x="586592" y="420370"/>
                </a:lnTo>
                <a:lnTo>
                  <a:pt x="558891" y="454660"/>
                </a:lnTo>
                <a:lnTo>
                  <a:pt x="556121" y="468629"/>
                </a:lnTo>
                <a:lnTo>
                  <a:pt x="557231" y="482600"/>
                </a:lnTo>
                <a:lnTo>
                  <a:pt x="562114" y="495300"/>
                </a:lnTo>
                <a:lnTo>
                  <a:pt x="570202" y="506729"/>
                </a:lnTo>
                <a:lnTo>
                  <a:pt x="580840" y="514350"/>
                </a:lnTo>
                <a:lnTo>
                  <a:pt x="593365" y="516889"/>
                </a:lnTo>
                <a:lnTo>
                  <a:pt x="700316" y="516889"/>
                </a:lnTo>
                <a:lnTo>
                  <a:pt x="693019" y="525779"/>
                </a:lnTo>
                <a:lnTo>
                  <a:pt x="656374" y="553720"/>
                </a:lnTo>
                <a:lnTo>
                  <a:pt x="637696" y="561339"/>
                </a:lnTo>
                <a:lnTo>
                  <a:pt x="617947" y="567689"/>
                </a:lnTo>
                <a:lnTo>
                  <a:pt x="597631" y="570229"/>
                </a:lnTo>
                <a:close/>
              </a:path>
              <a:path w="1058545" h="871220">
                <a:moveTo>
                  <a:pt x="435539" y="354329"/>
                </a:moveTo>
                <a:lnTo>
                  <a:pt x="344881" y="354329"/>
                </a:lnTo>
                <a:lnTo>
                  <a:pt x="373066" y="342900"/>
                </a:lnTo>
                <a:lnTo>
                  <a:pt x="396081" y="322579"/>
                </a:lnTo>
                <a:lnTo>
                  <a:pt x="429755" y="271779"/>
                </a:lnTo>
                <a:lnTo>
                  <a:pt x="452058" y="226060"/>
                </a:lnTo>
                <a:lnTo>
                  <a:pt x="459998" y="190500"/>
                </a:lnTo>
                <a:lnTo>
                  <a:pt x="459854" y="180339"/>
                </a:lnTo>
                <a:lnTo>
                  <a:pt x="458685" y="171450"/>
                </a:lnTo>
                <a:lnTo>
                  <a:pt x="510806" y="171450"/>
                </a:lnTo>
                <a:lnTo>
                  <a:pt x="507941" y="219710"/>
                </a:lnTo>
                <a:lnTo>
                  <a:pt x="491083" y="265429"/>
                </a:lnTo>
                <a:lnTo>
                  <a:pt x="468420" y="307339"/>
                </a:lnTo>
                <a:lnTo>
                  <a:pt x="452536" y="331470"/>
                </a:lnTo>
                <a:lnTo>
                  <a:pt x="444339" y="344170"/>
                </a:lnTo>
                <a:lnTo>
                  <a:pt x="435539" y="354329"/>
                </a:lnTo>
                <a:close/>
              </a:path>
              <a:path w="1058545" h="871220">
                <a:moveTo>
                  <a:pt x="700316" y="516889"/>
                </a:moveTo>
                <a:lnTo>
                  <a:pt x="607110" y="516889"/>
                </a:lnTo>
                <a:lnTo>
                  <a:pt x="636914" y="505460"/>
                </a:lnTo>
                <a:lnTo>
                  <a:pt x="661304" y="483870"/>
                </a:lnTo>
                <a:lnTo>
                  <a:pt x="692238" y="429260"/>
                </a:lnTo>
                <a:lnTo>
                  <a:pt x="699135" y="394970"/>
                </a:lnTo>
                <a:lnTo>
                  <a:pt x="847652" y="394970"/>
                </a:lnTo>
                <a:lnTo>
                  <a:pt x="857392" y="403860"/>
                </a:lnTo>
                <a:lnTo>
                  <a:pt x="750735" y="403860"/>
                </a:lnTo>
                <a:lnTo>
                  <a:pt x="750633" y="405129"/>
                </a:lnTo>
                <a:lnTo>
                  <a:pt x="740454" y="449579"/>
                </a:lnTo>
                <a:lnTo>
                  <a:pt x="721164" y="491489"/>
                </a:lnTo>
                <a:lnTo>
                  <a:pt x="700316" y="516889"/>
                </a:lnTo>
                <a:close/>
              </a:path>
              <a:path w="1058545" h="871220">
                <a:moveTo>
                  <a:pt x="925186" y="524510"/>
                </a:moveTo>
                <a:lnTo>
                  <a:pt x="872769" y="524510"/>
                </a:lnTo>
                <a:lnTo>
                  <a:pt x="871045" y="515620"/>
                </a:lnTo>
                <a:lnTo>
                  <a:pt x="868827" y="508000"/>
                </a:lnTo>
                <a:lnTo>
                  <a:pt x="842311" y="461010"/>
                </a:lnTo>
                <a:lnTo>
                  <a:pt x="799859" y="425450"/>
                </a:lnTo>
                <a:lnTo>
                  <a:pt x="750735" y="403860"/>
                </a:lnTo>
                <a:lnTo>
                  <a:pt x="857392" y="403860"/>
                </a:lnTo>
                <a:lnTo>
                  <a:pt x="903579" y="457200"/>
                </a:lnTo>
                <a:lnTo>
                  <a:pt x="920000" y="497839"/>
                </a:lnTo>
                <a:lnTo>
                  <a:pt x="924660" y="519429"/>
                </a:lnTo>
                <a:lnTo>
                  <a:pt x="925186" y="524510"/>
                </a:lnTo>
                <a:close/>
              </a:path>
              <a:path w="1058545" h="871220">
                <a:moveTo>
                  <a:pt x="806056" y="707389"/>
                </a:moveTo>
                <a:lnTo>
                  <a:pt x="767994" y="704850"/>
                </a:lnTo>
                <a:lnTo>
                  <a:pt x="731069" y="678179"/>
                </a:lnTo>
                <a:lnTo>
                  <a:pt x="713232" y="636270"/>
                </a:lnTo>
                <a:lnTo>
                  <a:pt x="712975" y="609600"/>
                </a:lnTo>
                <a:lnTo>
                  <a:pt x="719934" y="585470"/>
                </a:lnTo>
                <a:lnTo>
                  <a:pt x="752716" y="546100"/>
                </a:lnTo>
                <a:lnTo>
                  <a:pt x="810233" y="523239"/>
                </a:lnTo>
                <a:lnTo>
                  <a:pt x="841364" y="520700"/>
                </a:lnTo>
                <a:lnTo>
                  <a:pt x="872769" y="524510"/>
                </a:lnTo>
                <a:lnTo>
                  <a:pt x="925186" y="524510"/>
                </a:lnTo>
                <a:lnTo>
                  <a:pt x="926896" y="541020"/>
                </a:lnTo>
                <a:lnTo>
                  <a:pt x="931316" y="542289"/>
                </a:lnTo>
                <a:lnTo>
                  <a:pt x="935672" y="544829"/>
                </a:lnTo>
                <a:lnTo>
                  <a:pt x="939888" y="546100"/>
                </a:lnTo>
                <a:lnTo>
                  <a:pt x="982188" y="572770"/>
                </a:lnTo>
                <a:lnTo>
                  <a:pt x="983457" y="574039"/>
                </a:lnTo>
                <a:lnTo>
                  <a:pt x="839571" y="574039"/>
                </a:lnTo>
                <a:lnTo>
                  <a:pt x="823387" y="575310"/>
                </a:lnTo>
                <a:lnTo>
                  <a:pt x="780284" y="589279"/>
                </a:lnTo>
                <a:lnTo>
                  <a:pt x="764110" y="621029"/>
                </a:lnTo>
                <a:lnTo>
                  <a:pt x="764705" y="629920"/>
                </a:lnTo>
                <a:lnTo>
                  <a:pt x="766794" y="637539"/>
                </a:lnTo>
                <a:lnTo>
                  <a:pt x="770572" y="645160"/>
                </a:lnTo>
                <a:lnTo>
                  <a:pt x="775830" y="651510"/>
                </a:lnTo>
                <a:lnTo>
                  <a:pt x="784313" y="655320"/>
                </a:lnTo>
                <a:lnTo>
                  <a:pt x="890260" y="655320"/>
                </a:lnTo>
                <a:lnTo>
                  <a:pt x="875093" y="673100"/>
                </a:lnTo>
                <a:lnTo>
                  <a:pt x="842765" y="695960"/>
                </a:lnTo>
                <a:lnTo>
                  <a:pt x="806056" y="707389"/>
                </a:lnTo>
                <a:close/>
              </a:path>
              <a:path w="1058545" h="871220">
                <a:moveTo>
                  <a:pt x="890260" y="655320"/>
                </a:moveTo>
                <a:lnTo>
                  <a:pt x="793000" y="655320"/>
                </a:lnTo>
                <a:lnTo>
                  <a:pt x="807029" y="652779"/>
                </a:lnTo>
                <a:lnTo>
                  <a:pt x="820689" y="647700"/>
                </a:lnTo>
                <a:lnTo>
                  <a:pt x="854039" y="619760"/>
                </a:lnTo>
                <a:lnTo>
                  <a:pt x="871829" y="577850"/>
                </a:lnTo>
                <a:lnTo>
                  <a:pt x="855774" y="575310"/>
                </a:lnTo>
                <a:lnTo>
                  <a:pt x="839571" y="574039"/>
                </a:lnTo>
                <a:lnTo>
                  <a:pt x="983457" y="574039"/>
                </a:lnTo>
                <a:lnTo>
                  <a:pt x="1005036" y="595629"/>
                </a:lnTo>
                <a:lnTo>
                  <a:pt x="921143" y="595629"/>
                </a:lnTo>
                <a:lnTo>
                  <a:pt x="917343" y="608329"/>
                </a:lnTo>
                <a:lnTo>
                  <a:pt x="912563" y="621029"/>
                </a:lnTo>
                <a:lnTo>
                  <a:pt x="906790" y="632460"/>
                </a:lnTo>
                <a:lnTo>
                  <a:pt x="900010" y="643889"/>
                </a:lnTo>
                <a:lnTo>
                  <a:pt x="890260" y="655320"/>
                </a:lnTo>
                <a:close/>
              </a:path>
              <a:path w="1058545" h="871220">
                <a:moveTo>
                  <a:pt x="966825" y="871219"/>
                </a:moveTo>
                <a:lnTo>
                  <a:pt x="965644" y="869950"/>
                </a:lnTo>
                <a:lnTo>
                  <a:pt x="965250" y="868680"/>
                </a:lnTo>
                <a:lnTo>
                  <a:pt x="961005" y="858519"/>
                </a:lnTo>
                <a:lnTo>
                  <a:pt x="948321" y="824230"/>
                </a:lnTo>
                <a:lnTo>
                  <a:pt x="947877" y="822960"/>
                </a:lnTo>
                <a:lnTo>
                  <a:pt x="948474" y="821689"/>
                </a:lnTo>
                <a:lnTo>
                  <a:pt x="949464" y="821689"/>
                </a:lnTo>
                <a:lnTo>
                  <a:pt x="965937" y="811529"/>
                </a:lnTo>
                <a:lnTo>
                  <a:pt x="979825" y="798829"/>
                </a:lnTo>
                <a:lnTo>
                  <a:pt x="991096" y="784860"/>
                </a:lnTo>
                <a:lnTo>
                  <a:pt x="999718" y="767079"/>
                </a:lnTo>
                <a:lnTo>
                  <a:pt x="1007849" y="716279"/>
                </a:lnTo>
                <a:lnTo>
                  <a:pt x="993601" y="668020"/>
                </a:lnTo>
                <a:lnTo>
                  <a:pt x="962769" y="626110"/>
                </a:lnTo>
                <a:lnTo>
                  <a:pt x="921143" y="595629"/>
                </a:lnTo>
                <a:lnTo>
                  <a:pt x="1005036" y="595629"/>
                </a:lnTo>
                <a:lnTo>
                  <a:pt x="1017730" y="608329"/>
                </a:lnTo>
                <a:lnTo>
                  <a:pt x="1043894" y="650239"/>
                </a:lnTo>
                <a:lnTo>
                  <a:pt x="1058062" y="697229"/>
                </a:lnTo>
                <a:lnTo>
                  <a:pt x="1057427" y="750570"/>
                </a:lnTo>
                <a:lnTo>
                  <a:pt x="1041296" y="798829"/>
                </a:lnTo>
                <a:lnTo>
                  <a:pt x="1010990" y="840739"/>
                </a:lnTo>
                <a:lnTo>
                  <a:pt x="967828" y="869950"/>
                </a:lnTo>
                <a:lnTo>
                  <a:pt x="966825" y="871219"/>
                </a:lnTo>
                <a:close/>
              </a:path>
            </a:pathLst>
          </a:custGeom>
          <a:solidFill>
            <a:srgbClr val="FFD6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46021"/>
            <a:ext cx="1266571" cy="99380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5213" y="2803988"/>
            <a:ext cx="1234115" cy="180144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939800"/>
            <a:ext cx="3859648" cy="2016023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0" y="2006600"/>
            <a:ext cx="10484481" cy="5276850"/>
            <a:chOff x="0" y="2006600"/>
            <a:chExt cx="10484481" cy="5276850"/>
          </a:xfrm>
        </p:grpSpPr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136900"/>
              <a:ext cx="3859648" cy="20066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69462" y="2123992"/>
              <a:ext cx="3855237" cy="201615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0800" y="4600531"/>
              <a:ext cx="3855745" cy="201615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20607" y="2006600"/>
              <a:ext cx="3563874" cy="5276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3134413" y="381503"/>
            <a:ext cx="4347210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50" spc="-365" dirty="0">
                <a:solidFill>
                  <a:srgbClr val="BD4E26"/>
                </a:solidFill>
                <a:latin typeface="Book Antiqua"/>
                <a:cs typeface="Book Antiqua"/>
              </a:rPr>
              <a:t>Структура</a:t>
            </a:r>
            <a:r>
              <a:rPr sz="4350" spc="-35" dirty="0">
                <a:solidFill>
                  <a:srgbClr val="BD4E26"/>
                </a:solidFill>
                <a:latin typeface="Book Antiqua"/>
                <a:cs typeface="Book Antiqua"/>
              </a:rPr>
              <a:t> </a:t>
            </a:r>
            <a:r>
              <a:rPr sz="4350" spc="-455" dirty="0">
                <a:solidFill>
                  <a:srgbClr val="BD4E26"/>
                </a:solidFill>
                <a:latin typeface="Book Antiqua"/>
                <a:cs typeface="Book Antiqua"/>
              </a:rPr>
              <a:t>истории</a:t>
            </a:r>
            <a:endParaRPr sz="4350" dirty="0">
              <a:latin typeface="Book Antiqua"/>
              <a:cs typeface="Book Antiqu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60337" y="3007728"/>
            <a:ext cx="3201670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b="1" spc="-100" dirty="0">
                <a:latin typeface="Tahoma"/>
                <a:cs typeface="Tahoma"/>
              </a:rPr>
              <a:t>2.</a:t>
            </a:r>
            <a:r>
              <a:rPr sz="2200" b="1" spc="-65" dirty="0">
                <a:latin typeface="Tahoma"/>
                <a:cs typeface="Tahoma"/>
              </a:rPr>
              <a:t> </a:t>
            </a:r>
            <a:r>
              <a:rPr sz="2200" b="1" spc="60" dirty="0">
                <a:latin typeface="Courier New"/>
                <a:cs typeface="Courier New"/>
              </a:rPr>
              <a:t>Развитие</a:t>
            </a:r>
            <a:r>
              <a:rPr sz="2200" b="1" spc="-740" dirty="0">
                <a:latin typeface="Courier New"/>
                <a:cs typeface="Courier New"/>
              </a:rPr>
              <a:t> </a:t>
            </a:r>
            <a:r>
              <a:rPr sz="2200" b="1" spc="90" dirty="0">
                <a:latin typeface="Courier New"/>
                <a:cs typeface="Courier New"/>
              </a:rPr>
              <a:t>событий</a:t>
            </a:r>
            <a:r>
              <a:rPr sz="2200" b="1" spc="90" dirty="0"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62060" y="1816294"/>
            <a:ext cx="2085339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b="1" spc="-10" dirty="0">
                <a:latin typeface="Tahoma"/>
                <a:cs typeface="Tahoma"/>
              </a:rPr>
              <a:t>1.</a:t>
            </a:r>
            <a:r>
              <a:rPr sz="2200" b="1" spc="-10" dirty="0">
                <a:latin typeface="Courier New"/>
                <a:cs typeface="Courier New"/>
              </a:rPr>
              <a:t>Вступление</a:t>
            </a:r>
            <a:r>
              <a:rPr sz="2200" b="1" spc="-10" dirty="0"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9023" y="3951915"/>
            <a:ext cx="2485390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b="1" spc="-100" dirty="0">
                <a:latin typeface="Tahoma"/>
                <a:cs typeface="Tahoma"/>
              </a:rPr>
              <a:t>3.</a:t>
            </a:r>
            <a:r>
              <a:rPr sz="2200" b="1" spc="-70" dirty="0">
                <a:latin typeface="Tahoma"/>
                <a:cs typeface="Tahoma"/>
              </a:rPr>
              <a:t> </a:t>
            </a:r>
            <a:r>
              <a:rPr sz="2200" b="1" spc="125" dirty="0">
                <a:latin typeface="Courier New"/>
                <a:cs typeface="Courier New"/>
              </a:rPr>
              <a:t>Кульминация</a:t>
            </a:r>
            <a:r>
              <a:rPr sz="2200" b="1" spc="125" dirty="0"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05711" y="5489098"/>
            <a:ext cx="2202815" cy="364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b="1" spc="-100" dirty="0">
                <a:latin typeface="Tahoma"/>
                <a:cs typeface="Tahoma"/>
              </a:rPr>
              <a:t>4.</a:t>
            </a:r>
            <a:r>
              <a:rPr sz="2200" b="1" spc="-70" dirty="0">
                <a:latin typeface="Tahoma"/>
                <a:cs typeface="Tahoma"/>
              </a:rPr>
              <a:t> </a:t>
            </a:r>
            <a:r>
              <a:rPr sz="2200" b="1" spc="130" dirty="0">
                <a:latin typeface="Courier New"/>
                <a:cs typeface="Courier New"/>
              </a:rPr>
              <a:t>Заключение</a:t>
            </a:r>
            <a:endParaRPr sz="2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500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DD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43069" y="1960613"/>
            <a:ext cx="402590" cy="480695"/>
          </a:xfrm>
          <a:custGeom>
            <a:avLst/>
            <a:gdLst/>
            <a:ahLst/>
            <a:cxnLst/>
            <a:rect l="l" t="t" r="r" b="b"/>
            <a:pathLst>
              <a:path w="402589" h="480694">
                <a:moveTo>
                  <a:pt x="402031" y="255612"/>
                </a:moveTo>
                <a:lnTo>
                  <a:pt x="356590" y="249415"/>
                </a:lnTo>
                <a:lnTo>
                  <a:pt x="282943" y="232803"/>
                </a:lnTo>
                <a:lnTo>
                  <a:pt x="277609" y="231279"/>
                </a:lnTo>
                <a:lnTo>
                  <a:pt x="246608" y="222491"/>
                </a:lnTo>
                <a:lnTo>
                  <a:pt x="313232" y="188188"/>
                </a:lnTo>
                <a:lnTo>
                  <a:pt x="380644" y="156121"/>
                </a:lnTo>
                <a:lnTo>
                  <a:pt x="384060" y="152234"/>
                </a:lnTo>
                <a:lnTo>
                  <a:pt x="383298" y="147510"/>
                </a:lnTo>
                <a:lnTo>
                  <a:pt x="379603" y="144157"/>
                </a:lnTo>
                <a:lnTo>
                  <a:pt x="374205" y="144360"/>
                </a:lnTo>
                <a:lnTo>
                  <a:pt x="337464" y="161594"/>
                </a:lnTo>
                <a:lnTo>
                  <a:pt x="300837" y="179374"/>
                </a:lnTo>
                <a:lnTo>
                  <a:pt x="264439" y="197827"/>
                </a:lnTo>
                <a:lnTo>
                  <a:pt x="228447" y="217093"/>
                </a:lnTo>
                <a:lnTo>
                  <a:pt x="193078" y="206222"/>
                </a:lnTo>
                <a:lnTo>
                  <a:pt x="194741" y="199682"/>
                </a:lnTo>
                <a:lnTo>
                  <a:pt x="196519" y="192684"/>
                </a:lnTo>
                <a:lnTo>
                  <a:pt x="205511" y="157441"/>
                </a:lnTo>
                <a:lnTo>
                  <a:pt x="214210" y="108280"/>
                </a:lnTo>
                <a:lnTo>
                  <a:pt x="217995" y="58674"/>
                </a:lnTo>
                <a:lnTo>
                  <a:pt x="215696" y="8636"/>
                </a:lnTo>
                <a:lnTo>
                  <a:pt x="214757" y="50"/>
                </a:lnTo>
                <a:lnTo>
                  <a:pt x="201307" y="0"/>
                </a:lnTo>
                <a:lnTo>
                  <a:pt x="202247" y="8534"/>
                </a:lnTo>
                <a:lnTo>
                  <a:pt x="204508" y="55321"/>
                </a:lnTo>
                <a:lnTo>
                  <a:pt x="201383" y="101523"/>
                </a:lnTo>
                <a:lnTo>
                  <a:pt x="193840" y="147281"/>
                </a:lnTo>
                <a:lnTo>
                  <a:pt x="182854" y="192684"/>
                </a:lnTo>
                <a:lnTo>
                  <a:pt x="168097" y="162509"/>
                </a:lnTo>
                <a:lnTo>
                  <a:pt x="151955" y="133007"/>
                </a:lnTo>
                <a:lnTo>
                  <a:pt x="134061" y="104343"/>
                </a:lnTo>
                <a:lnTo>
                  <a:pt x="114096" y="76695"/>
                </a:lnTo>
                <a:lnTo>
                  <a:pt x="109588" y="74307"/>
                </a:lnTo>
                <a:lnTo>
                  <a:pt x="105244" y="76238"/>
                </a:lnTo>
                <a:lnTo>
                  <a:pt x="102895" y="80721"/>
                </a:lnTo>
                <a:lnTo>
                  <a:pt x="104368" y="85966"/>
                </a:lnTo>
                <a:lnTo>
                  <a:pt x="123939" y="112979"/>
                </a:lnTo>
                <a:lnTo>
                  <a:pt x="141490" y="141046"/>
                </a:lnTo>
                <a:lnTo>
                  <a:pt x="157340" y="170002"/>
                </a:lnTo>
                <a:lnTo>
                  <a:pt x="171843" y="199682"/>
                </a:lnTo>
                <a:lnTo>
                  <a:pt x="136537" y="189166"/>
                </a:lnTo>
                <a:lnTo>
                  <a:pt x="101041" y="179400"/>
                </a:lnTo>
                <a:lnTo>
                  <a:pt x="65252" y="170853"/>
                </a:lnTo>
                <a:lnTo>
                  <a:pt x="29070" y="163957"/>
                </a:lnTo>
                <a:lnTo>
                  <a:pt x="23749" y="165227"/>
                </a:lnTo>
                <a:lnTo>
                  <a:pt x="20942" y="169418"/>
                </a:lnTo>
                <a:lnTo>
                  <a:pt x="21336" y="174129"/>
                </a:lnTo>
                <a:lnTo>
                  <a:pt x="25590" y="176949"/>
                </a:lnTo>
                <a:lnTo>
                  <a:pt x="63868" y="184302"/>
                </a:lnTo>
                <a:lnTo>
                  <a:pt x="101688" y="193408"/>
                </a:lnTo>
                <a:lnTo>
                  <a:pt x="139192" y="203784"/>
                </a:lnTo>
                <a:lnTo>
                  <a:pt x="176504" y="214909"/>
                </a:lnTo>
                <a:lnTo>
                  <a:pt x="173405" y="225031"/>
                </a:lnTo>
                <a:lnTo>
                  <a:pt x="170357" y="234759"/>
                </a:lnTo>
                <a:lnTo>
                  <a:pt x="166992" y="245249"/>
                </a:lnTo>
                <a:lnTo>
                  <a:pt x="163652" y="255333"/>
                </a:lnTo>
                <a:lnTo>
                  <a:pt x="120230" y="284340"/>
                </a:lnTo>
                <a:lnTo>
                  <a:pt x="78549" y="315671"/>
                </a:lnTo>
                <a:lnTo>
                  <a:pt x="38963" y="349631"/>
                </a:lnTo>
                <a:lnTo>
                  <a:pt x="1828" y="386549"/>
                </a:lnTo>
                <a:lnTo>
                  <a:pt x="0" y="391591"/>
                </a:lnTo>
                <a:lnTo>
                  <a:pt x="2159" y="396062"/>
                </a:lnTo>
                <a:lnTo>
                  <a:pt x="6502" y="398183"/>
                </a:lnTo>
                <a:lnTo>
                  <a:pt x="11303" y="396125"/>
                </a:lnTo>
                <a:lnTo>
                  <a:pt x="44881" y="362585"/>
                </a:lnTo>
                <a:lnTo>
                  <a:pt x="80492" y="331495"/>
                </a:lnTo>
                <a:lnTo>
                  <a:pt x="117868" y="302641"/>
                </a:lnTo>
                <a:lnTo>
                  <a:pt x="156768" y="275780"/>
                </a:lnTo>
                <a:lnTo>
                  <a:pt x="139687" y="324980"/>
                </a:lnTo>
                <a:lnTo>
                  <a:pt x="123012" y="374078"/>
                </a:lnTo>
                <a:lnTo>
                  <a:pt x="108077" y="423037"/>
                </a:lnTo>
                <a:lnTo>
                  <a:pt x="96037" y="472376"/>
                </a:lnTo>
                <a:lnTo>
                  <a:pt x="97078" y="477685"/>
                </a:lnTo>
                <a:lnTo>
                  <a:pt x="101219" y="480504"/>
                </a:lnTo>
                <a:lnTo>
                  <a:pt x="106006" y="480161"/>
                </a:lnTo>
                <a:lnTo>
                  <a:pt x="109042" y="475945"/>
                </a:lnTo>
                <a:lnTo>
                  <a:pt x="122148" y="423189"/>
                </a:lnTo>
                <a:lnTo>
                  <a:pt x="138582" y="370154"/>
                </a:lnTo>
                <a:lnTo>
                  <a:pt x="156679" y="317246"/>
                </a:lnTo>
                <a:lnTo>
                  <a:pt x="170916" y="275780"/>
                </a:lnTo>
                <a:lnTo>
                  <a:pt x="194614" y="252069"/>
                </a:lnTo>
                <a:lnTo>
                  <a:pt x="208876" y="287464"/>
                </a:lnTo>
                <a:lnTo>
                  <a:pt x="222973" y="322910"/>
                </a:lnTo>
                <a:lnTo>
                  <a:pt x="237388" y="358178"/>
                </a:lnTo>
                <a:lnTo>
                  <a:pt x="252603" y="393001"/>
                </a:lnTo>
                <a:lnTo>
                  <a:pt x="256489" y="396405"/>
                </a:lnTo>
                <a:lnTo>
                  <a:pt x="261226" y="395668"/>
                </a:lnTo>
                <a:lnTo>
                  <a:pt x="264604" y="391972"/>
                </a:lnTo>
                <a:lnTo>
                  <a:pt x="264414" y="386549"/>
                </a:lnTo>
                <a:lnTo>
                  <a:pt x="248983" y="351561"/>
                </a:lnTo>
                <a:lnTo>
                  <a:pt x="234416" y="316204"/>
                </a:lnTo>
                <a:lnTo>
                  <a:pt x="220205" y="280733"/>
                </a:lnTo>
                <a:lnTo>
                  <a:pt x="208584" y="252069"/>
                </a:lnTo>
                <a:lnTo>
                  <a:pt x="205879" y="245364"/>
                </a:lnTo>
                <a:lnTo>
                  <a:pt x="218122" y="238264"/>
                </a:lnTo>
                <a:lnTo>
                  <a:pt x="230479" y="231279"/>
                </a:lnTo>
                <a:lnTo>
                  <a:pt x="270789" y="242938"/>
                </a:lnTo>
                <a:lnTo>
                  <a:pt x="311391" y="253403"/>
                </a:lnTo>
                <a:lnTo>
                  <a:pt x="352437" y="262026"/>
                </a:lnTo>
                <a:lnTo>
                  <a:pt x="394093" y="268185"/>
                </a:lnTo>
                <a:lnTo>
                  <a:pt x="402031" y="269062"/>
                </a:lnTo>
                <a:lnTo>
                  <a:pt x="402031" y="255612"/>
                </a:lnTo>
                <a:close/>
              </a:path>
            </a:pathLst>
          </a:custGeom>
          <a:solidFill>
            <a:srgbClr val="5CC7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07688" y="957856"/>
            <a:ext cx="1870710" cy="843280"/>
            <a:chOff x="8207688" y="957856"/>
            <a:chExt cx="1870710" cy="843280"/>
          </a:xfrm>
        </p:grpSpPr>
        <p:sp>
          <p:nvSpPr>
            <p:cNvPr id="5" name="object 5"/>
            <p:cNvSpPr/>
            <p:nvPr/>
          </p:nvSpPr>
          <p:spPr>
            <a:xfrm>
              <a:off x="8217210" y="965477"/>
              <a:ext cx="1852295" cy="828675"/>
            </a:xfrm>
            <a:custGeom>
              <a:avLst/>
              <a:gdLst/>
              <a:ahLst/>
              <a:cxnLst/>
              <a:rect l="l" t="t" r="r" b="b"/>
              <a:pathLst>
                <a:path w="1852295" h="828675">
                  <a:moveTo>
                    <a:pt x="1192072" y="203672"/>
                  </a:moveTo>
                  <a:lnTo>
                    <a:pt x="677297" y="203672"/>
                  </a:lnTo>
                  <a:lnTo>
                    <a:pt x="690537" y="158886"/>
                  </a:lnTo>
                  <a:lnTo>
                    <a:pt x="712099" y="117322"/>
                  </a:lnTo>
                  <a:lnTo>
                    <a:pt x="740880" y="80191"/>
                  </a:lnTo>
                  <a:lnTo>
                    <a:pt x="775778" y="48704"/>
                  </a:lnTo>
                  <a:lnTo>
                    <a:pt x="815691" y="24073"/>
                  </a:lnTo>
                  <a:lnTo>
                    <a:pt x="859517" y="7507"/>
                  </a:lnTo>
                  <a:lnTo>
                    <a:pt x="904206" y="0"/>
                  </a:lnTo>
                  <a:lnTo>
                    <a:pt x="949415" y="570"/>
                  </a:lnTo>
                  <a:lnTo>
                    <a:pt x="994016" y="8722"/>
                  </a:lnTo>
                  <a:lnTo>
                    <a:pt x="1036885" y="23956"/>
                  </a:lnTo>
                  <a:lnTo>
                    <a:pt x="1076895" y="45775"/>
                  </a:lnTo>
                  <a:lnTo>
                    <a:pt x="1112919" y="73681"/>
                  </a:lnTo>
                  <a:lnTo>
                    <a:pt x="1143832" y="107177"/>
                  </a:lnTo>
                  <a:lnTo>
                    <a:pt x="1171851" y="151575"/>
                  </a:lnTo>
                  <a:lnTo>
                    <a:pt x="1191358" y="200312"/>
                  </a:lnTo>
                  <a:lnTo>
                    <a:pt x="1192072" y="203672"/>
                  </a:lnTo>
                  <a:close/>
                </a:path>
                <a:path w="1852295" h="828675">
                  <a:moveTo>
                    <a:pt x="1523961" y="322531"/>
                  </a:moveTo>
                  <a:lnTo>
                    <a:pt x="489235" y="322531"/>
                  </a:lnTo>
                  <a:lnTo>
                    <a:pt x="495485" y="290242"/>
                  </a:lnTo>
                  <a:lnTo>
                    <a:pt x="534491" y="235123"/>
                  </a:lnTo>
                  <a:lnTo>
                    <a:pt x="590502" y="207122"/>
                  </a:lnTo>
                  <a:lnTo>
                    <a:pt x="647988" y="201228"/>
                  </a:lnTo>
                  <a:lnTo>
                    <a:pt x="677297" y="203672"/>
                  </a:lnTo>
                  <a:lnTo>
                    <a:pt x="1192072" y="203672"/>
                  </a:lnTo>
                  <a:lnTo>
                    <a:pt x="1202307" y="251831"/>
                  </a:lnTo>
                  <a:lnTo>
                    <a:pt x="1204652" y="304573"/>
                  </a:lnTo>
                  <a:lnTo>
                    <a:pt x="1512528" y="304573"/>
                  </a:lnTo>
                  <a:lnTo>
                    <a:pt x="1517224" y="310557"/>
                  </a:lnTo>
                  <a:lnTo>
                    <a:pt x="1523961" y="322531"/>
                  </a:lnTo>
                  <a:close/>
                </a:path>
                <a:path w="1852295" h="828675">
                  <a:moveTo>
                    <a:pt x="1512528" y="304573"/>
                  </a:moveTo>
                  <a:lnTo>
                    <a:pt x="1204652" y="304573"/>
                  </a:lnTo>
                  <a:lnTo>
                    <a:pt x="1228978" y="286940"/>
                  </a:lnTo>
                  <a:lnTo>
                    <a:pt x="1281542" y="258460"/>
                  </a:lnTo>
                  <a:lnTo>
                    <a:pt x="1349416" y="240484"/>
                  </a:lnTo>
                  <a:lnTo>
                    <a:pt x="1389845" y="239803"/>
                  </a:lnTo>
                  <a:lnTo>
                    <a:pt x="1429343" y="246999"/>
                  </a:lnTo>
                  <a:lnTo>
                    <a:pt x="1466246" y="262701"/>
                  </a:lnTo>
                  <a:lnTo>
                    <a:pt x="1485585" y="275964"/>
                  </a:lnTo>
                  <a:lnTo>
                    <a:pt x="1502714" y="292070"/>
                  </a:lnTo>
                  <a:lnTo>
                    <a:pt x="1512528" y="304573"/>
                  </a:lnTo>
                  <a:close/>
                </a:path>
                <a:path w="1852295" h="828675">
                  <a:moveTo>
                    <a:pt x="1816084" y="330964"/>
                  </a:moveTo>
                  <a:lnTo>
                    <a:pt x="1528705" y="330964"/>
                  </a:lnTo>
                  <a:lnTo>
                    <a:pt x="1551245" y="319064"/>
                  </a:lnTo>
                  <a:lnTo>
                    <a:pt x="1597726" y="298783"/>
                  </a:lnTo>
                  <a:lnTo>
                    <a:pt x="1663673" y="282657"/>
                  </a:lnTo>
                  <a:lnTo>
                    <a:pt x="1706222" y="281542"/>
                  </a:lnTo>
                  <a:lnTo>
                    <a:pt x="1747643" y="288779"/>
                  </a:lnTo>
                  <a:lnTo>
                    <a:pt x="1786071" y="305564"/>
                  </a:lnTo>
                  <a:lnTo>
                    <a:pt x="1816084" y="330964"/>
                  </a:lnTo>
                  <a:close/>
                </a:path>
                <a:path w="1852295" h="828675">
                  <a:moveTo>
                    <a:pt x="157548" y="604244"/>
                  </a:moveTo>
                  <a:lnTo>
                    <a:pt x="117783" y="603271"/>
                  </a:lnTo>
                  <a:lnTo>
                    <a:pt x="78670" y="596127"/>
                  </a:lnTo>
                  <a:lnTo>
                    <a:pt x="29472" y="573073"/>
                  </a:lnTo>
                  <a:lnTo>
                    <a:pt x="781" y="530646"/>
                  </a:lnTo>
                  <a:lnTo>
                    <a:pt x="0" y="510262"/>
                  </a:lnTo>
                  <a:lnTo>
                    <a:pt x="4894" y="490309"/>
                  </a:lnTo>
                  <a:lnTo>
                    <a:pt x="25533" y="453696"/>
                  </a:lnTo>
                  <a:lnTo>
                    <a:pt x="55529" y="419215"/>
                  </a:lnTo>
                  <a:lnTo>
                    <a:pt x="90217" y="389653"/>
                  </a:lnTo>
                  <a:lnTo>
                    <a:pt x="128735" y="364960"/>
                  </a:lnTo>
                  <a:lnTo>
                    <a:pt x="170222" y="345088"/>
                  </a:lnTo>
                  <a:lnTo>
                    <a:pt x="213816" y="329988"/>
                  </a:lnTo>
                  <a:lnTo>
                    <a:pt x="258654" y="319610"/>
                  </a:lnTo>
                  <a:lnTo>
                    <a:pt x="304484" y="313566"/>
                  </a:lnTo>
                  <a:lnTo>
                    <a:pt x="350612" y="311353"/>
                  </a:lnTo>
                  <a:lnTo>
                    <a:pt x="396884" y="312454"/>
                  </a:lnTo>
                  <a:lnTo>
                    <a:pt x="443144" y="316352"/>
                  </a:lnTo>
                  <a:lnTo>
                    <a:pt x="489235" y="322531"/>
                  </a:lnTo>
                  <a:lnTo>
                    <a:pt x="1523961" y="322531"/>
                  </a:lnTo>
                  <a:lnTo>
                    <a:pt x="1528705" y="330964"/>
                  </a:lnTo>
                  <a:lnTo>
                    <a:pt x="1816084" y="330964"/>
                  </a:lnTo>
                  <a:lnTo>
                    <a:pt x="1818555" y="333054"/>
                  </a:lnTo>
                  <a:lnTo>
                    <a:pt x="1841395" y="369022"/>
                  </a:lnTo>
                  <a:lnTo>
                    <a:pt x="1851743" y="409577"/>
                  </a:lnTo>
                  <a:lnTo>
                    <a:pt x="1846751" y="450826"/>
                  </a:lnTo>
                  <a:lnTo>
                    <a:pt x="1807332" y="505739"/>
                  </a:lnTo>
                  <a:lnTo>
                    <a:pt x="1746777" y="540260"/>
                  </a:lnTo>
                  <a:lnTo>
                    <a:pt x="1707853" y="552487"/>
                  </a:lnTo>
                  <a:lnTo>
                    <a:pt x="1670687" y="559170"/>
                  </a:lnTo>
                  <a:lnTo>
                    <a:pt x="1586249" y="559170"/>
                  </a:lnTo>
                  <a:lnTo>
                    <a:pt x="1580872" y="588139"/>
                  </a:lnTo>
                  <a:lnTo>
                    <a:pt x="235235" y="588139"/>
                  </a:lnTo>
                  <a:lnTo>
                    <a:pt x="197015" y="599161"/>
                  </a:lnTo>
                  <a:lnTo>
                    <a:pt x="157548" y="604244"/>
                  </a:lnTo>
                  <a:close/>
                </a:path>
                <a:path w="1852295" h="828675">
                  <a:moveTo>
                    <a:pt x="1626958" y="561930"/>
                  </a:moveTo>
                  <a:lnTo>
                    <a:pt x="1586249" y="559170"/>
                  </a:lnTo>
                  <a:lnTo>
                    <a:pt x="1670687" y="559170"/>
                  </a:lnTo>
                  <a:lnTo>
                    <a:pt x="1667703" y="559706"/>
                  </a:lnTo>
                  <a:lnTo>
                    <a:pt x="1626958" y="561930"/>
                  </a:lnTo>
                  <a:close/>
                </a:path>
                <a:path w="1852295" h="828675">
                  <a:moveTo>
                    <a:pt x="371584" y="782457"/>
                  </a:moveTo>
                  <a:lnTo>
                    <a:pt x="325777" y="777668"/>
                  </a:lnTo>
                  <a:lnTo>
                    <a:pt x="284143" y="758204"/>
                  </a:lnTo>
                  <a:lnTo>
                    <a:pt x="251527" y="724352"/>
                  </a:lnTo>
                  <a:lnTo>
                    <a:pt x="231895" y="681411"/>
                  </a:lnTo>
                  <a:lnTo>
                    <a:pt x="226161" y="634350"/>
                  </a:lnTo>
                  <a:lnTo>
                    <a:pt x="235235" y="588139"/>
                  </a:lnTo>
                  <a:lnTo>
                    <a:pt x="1580872" y="588139"/>
                  </a:lnTo>
                  <a:lnTo>
                    <a:pt x="1578246" y="602288"/>
                  </a:lnTo>
                  <a:lnTo>
                    <a:pt x="1561566" y="642857"/>
                  </a:lnTo>
                  <a:lnTo>
                    <a:pt x="1537297" y="679485"/>
                  </a:lnTo>
                  <a:lnTo>
                    <a:pt x="1513503" y="703683"/>
                  </a:lnTo>
                  <a:lnTo>
                    <a:pt x="1227918" y="703683"/>
                  </a:lnTo>
                  <a:lnTo>
                    <a:pt x="1203757" y="729769"/>
                  </a:lnTo>
                  <a:lnTo>
                    <a:pt x="797363" y="729769"/>
                  </a:lnTo>
                  <a:lnTo>
                    <a:pt x="776963" y="750902"/>
                  </a:lnTo>
                  <a:lnTo>
                    <a:pt x="457092" y="750902"/>
                  </a:lnTo>
                  <a:lnTo>
                    <a:pt x="416908" y="773294"/>
                  </a:lnTo>
                  <a:lnTo>
                    <a:pt x="371584" y="782457"/>
                  </a:lnTo>
                  <a:close/>
                </a:path>
                <a:path w="1852295" h="828675">
                  <a:moveTo>
                    <a:pt x="1376569" y="759249"/>
                  </a:moveTo>
                  <a:lnTo>
                    <a:pt x="1323108" y="752951"/>
                  </a:lnTo>
                  <a:lnTo>
                    <a:pt x="1272528" y="734050"/>
                  </a:lnTo>
                  <a:lnTo>
                    <a:pt x="1227918" y="703683"/>
                  </a:lnTo>
                  <a:lnTo>
                    <a:pt x="1513503" y="703683"/>
                  </a:lnTo>
                  <a:lnTo>
                    <a:pt x="1506525" y="710780"/>
                  </a:lnTo>
                  <a:lnTo>
                    <a:pt x="1470338" y="735350"/>
                  </a:lnTo>
                  <a:lnTo>
                    <a:pt x="1429823" y="751804"/>
                  </a:lnTo>
                  <a:lnTo>
                    <a:pt x="1376569" y="759249"/>
                  </a:lnTo>
                  <a:close/>
                </a:path>
                <a:path w="1852295" h="828675">
                  <a:moveTo>
                    <a:pt x="1012856" y="815951"/>
                  </a:moveTo>
                  <a:lnTo>
                    <a:pt x="965274" y="813652"/>
                  </a:lnTo>
                  <a:lnTo>
                    <a:pt x="918775" y="803294"/>
                  </a:lnTo>
                  <a:lnTo>
                    <a:pt x="874519" y="785467"/>
                  </a:lnTo>
                  <a:lnTo>
                    <a:pt x="833662" y="760762"/>
                  </a:lnTo>
                  <a:lnTo>
                    <a:pt x="797363" y="729769"/>
                  </a:lnTo>
                  <a:lnTo>
                    <a:pt x="1203757" y="729769"/>
                  </a:lnTo>
                  <a:lnTo>
                    <a:pt x="1154164" y="770730"/>
                  </a:lnTo>
                  <a:lnTo>
                    <a:pt x="1109873" y="793975"/>
                  </a:lnTo>
                  <a:lnTo>
                    <a:pt x="1062344" y="809312"/>
                  </a:lnTo>
                  <a:lnTo>
                    <a:pt x="1012856" y="815951"/>
                  </a:lnTo>
                  <a:close/>
                </a:path>
                <a:path w="1852295" h="828675">
                  <a:moveTo>
                    <a:pt x="620536" y="828467"/>
                  </a:moveTo>
                  <a:lnTo>
                    <a:pt x="578720" y="828072"/>
                  </a:lnTo>
                  <a:lnTo>
                    <a:pt x="538105" y="818428"/>
                  </a:lnTo>
                  <a:lnTo>
                    <a:pt x="491826" y="791508"/>
                  </a:lnTo>
                  <a:lnTo>
                    <a:pt x="457092" y="750902"/>
                  </a:lnTo>
                  <a:lnTo>
                    <a:pt x="776963" y="750902"/>
                  </a:lnTo>
                  <a:lnTo>
                    <a:pt x="727929" y="790119"/>
                  </a:lnTo>
                  <a:lnTo>
                    <a:pt x="661926" y="820557"/>
                  </a:lnTo>
                  <a:lnTo>
                    <a:pt x="620536" y="828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07688" y="957856"/>
              <a:ext cx="1870710" cy="843280"/>
            </a:xfrm>
            <a:custGeom>
              <a:avLst/>
              <a:gdLst/>
              <a:ahLst/>
              <a:cxnLst/>
              <a:rect l="l" t="t" r="r" b="b"/>
              <a:pathLst>
                <a:path w="1870709" h="843280">
                  <a:moveTo>
                    <a:pt x="698837" y="201930"/>
                  </a:moveTo>
                  <a:lnTo>
                    <a:pt x="679479" y="201930"/>
                  </a:lnTo>
                  <a:lnTo>
                    <a:pt x="692361" y="162560"/>
                  </a:lnTo>
                  <a:lnTo>
                    <a:pt x="711462" y="124460"/>
                  </a:lnTo>
                  <a:lnTo>
                    <a:pt x="736152" y="91440"/>
                  </a:lnTo>
                  <a:lnTo>
                    <a:pt x="765801" y="60960"/>
                  </a:lnTo>
                  <a:lnTo>
                    <a:pt x="803176" y="34290"/>
                  </a:lnTo>
                  <a:lnTo>
                    <a:pt x="843812" y="15240"/>
                  </a:lnTo>
                  <a:lnTo>
                    <a:pt x="886743" y="3810"/>
                  </a:lnTo>
                  <a:lnTo>
                    <a:pt x="931001" y="0"/>
                  </a:lnTo>
                  <a:lnTo>
                    <a:pt x="975619" y="2540"/>
                  </a:lnTo>
                  <a:lnTo>
                    <a:pt x="1019630" y="12700"/>
                  </a:lnTo>
                  <a:lnTo>
                    <a:pt x="1022894" y="13970"/>
                  </a:lnTo>
                  <a:lnTo>
                    <a:pt x="942993" y="13970"/>
                  </a:lnTo>
                  <a:lnTo>
                    <a:pt x="893296" y="16510"/>
                  </a:lnTo>
                  <a:lnTo>
                    <a:pt x="846230" y="30480"/>
                  </a:lnTo>
                  <a:lnTo>
                    <a:pt x="803158" y="53340"/>
                  </a:lnTo>
                  <a:lnTo>
                    <a:pt x="765344" y="83820"/>
                  </a:lnTo>
                  <a:lnTo>
                    <a:pt x="734053" y="120650"/>
                  </a:lnTo>
                  <a:lnTo>
                    <a:pt x="710551" y="163830"/>
                  </a:lnTo>
                  <a:lnTo>
                    <a:pt x="698837" y="201930"/>
                  </a:lnTo>
                  <a:close/>
                </a:path>
                <a:path w="1870709" h="843280">
                  <a:moveTo>
                    <a:pt x="1215013" y="321310"/>
                  </a:moveTo>
                  <a:lnTo>
                    <a:pt x="1204751" y="320040"/>
                  </a:lnTo>
                  <a:lnTo>
                    <a:pt x="1204820" y="317500"/>
                  </a:lnTo>
                  <a:lnTo>
                    <a:pt x="1204886" y="308610"/>
                  </a:lnTo>
                  <a:lnTo>
                    <a:pt x="1203018" y="264160"/>
                  </a:lnTo>
                  <a:lnTo>
                    <a:pt x="1193924" y="217170"/>
                  </a:lnTo>
                  <a:lnTo>
                    <a:pt x="1177639" y="172720"/>
                  </a:lnTo>
                  <a:lnTo>
                    <a:pt x="1154091" y="130810"/>
                  </a:lnTo>
                  <a:lnTo>
                    <a:pt x="1122031" y="92710"/>
                  </a:lnTo>
                  <a:lnTo>
                    <a:pt x="1083339" y="60960"/>
                  </a:lnTo>
                  <a:lnTo>
                    <a:pt x="1039567" y="36830"/>
                  </a:lnTo>
                  <a:lnTo>
                    <a:pt x="992267" y="20320"/>
                  </a:lnTo>
                  <a:lnTo>
                    <a:pt x="942993" y="13970"/>
                  </a:lnTo>
                  <a:lnTo>
                    <a:pt x="1022894" y="13970"/>
                  </a:lnTo>
                  <a:lnTo>
                    <a:pt x="1062067" y="29210"/>
                  </a:lnTo>
                  <a:lnTo>
                    <a:pt x="1097379" y="49530"/>
                  </a:lnTo>
                  <a:lnTo>
                    <a:pt x="1129369" y="74930"/>
                  </a:lnTo>
                  <a:lnTo>
                    <a:pt x="1157412" y="105410"/>
                  </a:lnTo>
                  <a:lnTo>
                    <a:pt x="1180888" y="138430"/>
                  </a:lnTo>
                  <a:lnTo>
                    <a:pt x="1199232" y="175260"/>
                  </a:lnTo>
                  <a:lnTo>
                    <a:pt x="1212376" y="213360"/>
                  </a:lnTo>
                  <a:lnTo>
                    <a:pt x="1220441" y="254000"/>
                  </a:lnTo>
                  <a:lnTo>
                    <a:pt x="1223547" y="294640"/>
                  </a:lnTo>
                  <a:lnTo>
                    <a:pt x="1252530" y="294640"/>
                  </a:lnTo>
                  <a:lnTo>
                    <a:pt x="1220182" y="317500"/>
                  </a:lnTo>
                  <a:lnTo>
                    <a:pt x="1215013" y="321310"/>
                  </a:lnTo>
                  <a:close/>
                </a:path>
                <a:path w="1870709" h="843280">
                  <a:moveTo>
                    <a:pt x="509845" y="320040"/>
                  </a:moveTo>
                  <a:lnTo>
                    <a:pt x="490325" y="320040"/>
                  </a:lnTo>
                  <a:lnTo>
                    <a:pt x="497349" y="292100"/>
                  </a:lnTo>
                  <a:lnTo>
                    <a:pt x="528846" y="245110"/>
                  </a:lnTo>
                  <a:lnTo>
                    <a:pt x="580885" y="212090"/>
                  </a:lnTo>
                  <a:lnTo>
                    <a:pt x="646101" y="200660"/>
                  </a:lnTo>
                  <a:lnTo>
                    <a:pt x="679479" y="201930"/>
                  </a:lnTo>
                  <a:lnTo>
                    <a:pt x="698837" y="201930"/>
                  </a:lnTo>
                  <a:lnTo>
                    <a:pt x="696103" y="210820"/>
                  </a:lnTo>
                  <a:lnTo>
                    <a:pt x="695189" y="215900"/>
                  </a:lnTo>
                  <a:lnTo>
                    <a:pt x="652011" y="215900"/>
                  </a:lnTo>
                  <a:lnTo>
                    <a:pt x="589052" y="224790"/>
                  </a:lnTo>
                  <a:lnTo>
                    <a:pt x="540077" y="256540"/>
                  </a:lnTo>
                  <a:lnTo>
                    <a:pt x="512715" y="303530"/>
                  </a:lnTo>
                  <a:lnTo>
                    <a:pt x="509845" y="320040"/>
                  </a:lnTo>
                  <a:close/>
                </a:path>
                <a:path w="1870709" h="843280">
                  <a:moveTo>
                    <a:pt x="688953" y="218440"/>
                  </a:moveTo>
                  <a:lnTo>
                    <a:pt x="683607" y="218440"/>
                  </a:lnTo>
                  <a:lnTo>
                    <a:pt x="652011" y="215900"/>
                  </a:lnTo>
                  <a:lnTo>
                    <a:pt x="695189" y="215900"/>
                  </a:lnTo>
                  <a:lnTo>
                    <a:pt x="694960" y="217170"/>
                  </a:lnTo>
                  <a:lnTo>
                    <a:pt x="688953" y="218440"/>
                  </a:lnTo>
                  <a:close/>
                </a:path>
                <a:path w="1870709" h="843280">
                  <a:moveTo>
                    <a:pt x="1252530" y="294640"/>
                  </a:moveTo>
                  <a:lnTo>
                    <a:pt x="1223547" y="294640"/>
                  </a:lnTo>
                  <a:lnTo>
                    <a:pt x="1238051" y="284480"/>
                  </a:lnTo>
                  <a:lnTo>
                    <a:pt x="1284266" y="260350"/>
                  </a:lnTo>
                  <a:lnTo>
                    <a:pt x="1320904" y="247650"/>
                  </a:lnTo>
                  <a:lnTo>
                    <a:pt x="1359051" y="240030"/>
                  </a:lnTo>
                  <a:lnTo>
                    <a:pt x="1397782" y="238760"/>
                  </a:lnTo>
                  <a:lnTo>
                    <a:pt x="1436170" y="245110"/>
                  </a:lnTo>
                  <a:lnTo>
                    <a:pt x="1461579" y="254000"/>
                  </a:lnTo>
                  <a:lnTo>
                    <a:pt x="1387606" y="254000"/>
                  </a:lnTo>
                  <a:lnTo>
                    <a:pt x="1342050" y="257810"/>
                  </a:lnTo>
                  <a:lnTo>
                    <a:pt x="1298683" y="270510"/>
                  </a:lnTo>
                  <a:lnTo>
                    <a:pt x="1257922" y="290830"/>
                  </a:lnTo>
                  <a:lnTo>
                    <a:pt x="1252530" y="294640"/>
                  </a:lnTo>
                  <a:close/>
                </a:path>
                <a:path w="1870709" h="843280">
                  <a:moveTo>
                    <a:pt x="1538723" y="346710"/>
                  </a:moveTo>
                  <a:lnTo>
                    <a:pt x="1531827" y="345440"/>
                  </a:lnTo>
                  <a:lnTo>
                    <a:pt x="1529833" y="341630"/>
                  </a:lnTo>
                  <a:lnTo>
                    <a:pt x="1504931" y="304800"/>
                  </a:lnTo>
                  <a:lnTo>
                    <a:pt x="1471407" y="278130"/>
                  </a:lnTo>
                  <a:lnTo>
                    <a:pt x="1431539" y="260350"/>
                  </a:lnTo>
                  <a:lnTo>
                    <a:pt x="1387606" y="254000"/>
                  </a:lnTo>
                  <a:lnTo>
                    <a:pt x="1461579" y="254000"/>
                  </a:lnTo>
                  <a:lnTo>
                    <a:pt x="1468838" y="256540"/>
                  </a:lnTo>
                  <a:lnTo>
                    <a:pt x="1498164" y="274320"/>
                  </a:lnTo>
                  <a:lnTo>
                    <a:pt x="1523172" y="298450"/>
                  </a:lnTo>
                  <a:lnTo>
                    <a:pt x="1542889" y="326390"/>
                  </a:lnTo>
                  <a:lnTo>
                    <a:pt x="1577196" y="326390"/>
                  </a:lnTo>
                  <a:lnTo>
                    <a:pt x="1542190" y="344170"/>
                  </a:lnTo>
                  <a:lnTo>
                    <a:pt x="1538723" y="346710"/>
                  </a:lnTo>
                  <a:close/>
                </a:path>
                <a:path w="1870709" h="843280">
                  <a:moveTo>
                    <a:pt x="1577196" y="326390"/>
                  </a:moveTo>
                  <a:lnTo>
                    <a:pt x="1542889" y="326390"/>
                  </a:lnTo>
                  <a:lnTo>
                    <a:pt x="1566668" y="314960"/>
                  </a:lnTo>
                  <a:lnTo>
                    <a:pt x="1591018" y="303530"/>
                  </a:lnTo>
                  <a:lnTo>
                    <a:pt x="1615983" y="294640"/>
                  </a:lnTo>
                  <a:lnTo>
                    <a:pt x="1641606" y="287020"/>
                  </a:lnTo>
                  <a:lnTo>
                    <a:pt x="1686557" y="280670"/>
                  </a:lnTo>
                  <a:lnTo>
                    <a:pt x="1732312" y="281940"/>
                  </a:lnTo>
                  <a:lnTo>
                    <a:pt x="1776272" y="293370"/>
                  </a:lnTo>
                  <a:lnTo>
                    <a:pt x="1780669" y="295910"/>
                  </a:lnTo>
                  <a:lnTo>
                    <a:pt x="1711799" y="295910"/>
                  </a:lnTo>
                  <a:lnTo>
                    <a:pt x="1667106" y="298450"/>
                  </a:lnTo>
                  <a:lnTo>
                    <a:pt x="1623870" y="308610"/>
                  </a:lnTo>
                  <a:lnTo>
                    <a:pt x="1582197" y="323850"/>
                  </a:lnTo>
                  <a:lnTo>
                    <a:pt x="1577196" y="326390"/>
                  </a:lnTo>
                  <a:close/>
                </a:path>
                <a:path w="1870709" h="843280">
                  <a:moveTo>
                    <a:pt x="1735796" y="561340"/>
                  </a:moveTo>
                  <a:lnTo>
                    <a:pt x="1638634" y="561340"/>
                  </a:lnTo>
                  <a:lnTo>
                    <a:pt x="1678267" y="558800"/>
                  </a:lnTo>
                  <a:lnTo>
                    <a:pt x="1717296" y="552450"/>
                  </a:lnTo>
                  <a:lnTo>
                    <a:pt x="1755017" y="539750"/>
                  </a:lnTo>
                  <a:lnTo>
                    <a:pt x="1810584" y="508000"/>
                  </a:lnTo>
                  <a:lnTo>
                    <a:pt x="1847587" y="455930"/>
                  </a:lnTo>
                  <a:lnTo>
                    <a:pt x="1851771" y="435610"/>
                  </a:lnTo>
                  <a:lnTo>
                    <a:pt x="1851694" y="415290"/>
                  </a:lnTo>
                  <a:lnTo>
                    <a:pt x="1840246" y="374650"/>
                  </a:lnTo>
                  <a:lnTo>
                    <a:pt x="1817544" y="341630"/>
                  </a:lnTo>
                  <a:lnTo>
                    <a:pt x="1787129" y="317500"/>
                  </a:lnTo>
                  <a:lnTo>
                    <a:pt x="1751160" y="302260"/>
                  </a:lnTo>
                  <a:lnTo>
                    <a:pt x="1711799" y="295910"/>
                  </a:lnTo>
                  <a:lnTo>
                    <a:pt x="1780669" y="295910"/>
                  </a:lnTo>
                  <a:lnTo>
                    <a:pt x="1815837" y="316230"/>
                  </a:lnTo>
                  <a:lnTo>
                    <a:pt x="1843819" y="345440"/>
                  </a:lnTo>
                  <a:lnTo>
                    <a:pt x="1862687" y="381000"/>
                  </a:lnTo>
                  <a:lnTo>
                    <a:pt x="1870383" y="420370"/>
                  </a:lnTo>
                  <a:lnTo>
                    <a:pt x="1864846" y="459740"/>
                  </a:lnTo>
                  <a:lnTo>
                    <a:pt x="1848149" y="491490"/>
                  </a:lnTo>
                  <a:lnTo>
                    <a:pt x="1823976" y="516890"/>
                  </a:lnTo>
                  <a:lnTo>
                    <a:pt x="1794714" y="537210"/>
                  </a:lnTo>
                  <a:lnTo>
                    <a:pt x="1762751" y="552450"/>
                  </a:lnTo>
                  <a:lnTo>
                    <a:pt x="1735796" y="561340"/>
                  </a:lnTo>
                  <a:close/>
                </a:path>
                <a:path w="1870709" h="843280">
                  <a:moveTo>
                    <a:pt x="140985" y="619760"/>
                  </a:moveTo>
                  <a:lnTo>
                    <a:pt x="95561" y="613410"/>
                  </a:lnTo>
                  <a:lnTo>
                    <a:pt x="52874" y="598170"/>
                  </a:lnTo>
                  <a:lnTo>
                    <a:pt x="12317" y="565150"/>
                  </a:lnTo>
                  <a:lnTo>
                    <a:pt x="0" y="528320"/>
                  </a:lnTo>
                  <a:lnTo>
                    <a:pt x="2164" y="508000"/>
                  </a:lnTo>
                  <a:lnTo>
                    <a:pt x="19282" y="468630"/>
                  </a:lnTo>
                  <a:lnTo>
                    <a:pt x="43882" y="436880"/>
                  </a:lnTo>
                  <a:lnTo>
                    <a:pt x="73126" y="407670"/>
                  </a:lnTo>
                  <a:lnTo>
                    <a:pt x="105820" y="382270"/>
                  </a:lnTo>
                  <a:lnTo>
                    <a:pt x="140770" y="361950"/>
                  </a:lnTo>
                  <a:lnTo>
                    <a:pt x="187789" y="340360"/>
                  </a:lnTo>
                  <a:lnTo>
                    <a:pt x="236468" y="326390"/>
                  </a:lnTo>
                  <a:lnTo>
                    <a:pt x="286393" y="316230"/>
                  </a:lnTo>
                  <a:lnTo>
                    <a:pt x="337154" y="311150"/>
                  </a:lnTo>
                  <a:lnTo>
                    <a:pt x="388338" y="311150"/>
                  </a:lnTo>
                  <a:lnTo>
                    <a:pt x="439532" y="314960"/>
                  </a:lnTo>
                  <a:lnTo>
                    <a:pt x="490325" y="320040"/>
                  </a:lnTo>
                  <a:lnTo>
                    <a:pt x="509845" y="320040"/>
                  </a:lnTo>
                  <a:lnTo>
                    <a:pt x="508742" y="326390"/>
                  </a:lnTo>
                  <a:lnTo>
                    <a:pt x="340739" y="326390"/>
                  </a:lnTo>
                  <a:lnTo>
                    <a:pt x="289157" y="331470"/>
                  </a:lnTo>
                  <a:lnTo>
                    <a:pt x="240732" y="340360"/>
                  </a:lnTo>
                  <a:lnTo>
                    <a:pt x="192905" y="355600"/>
                  </a:lnTo>
                  <a:lnTo>
                    <a:pt x="147111" y="375920"/>
                  </a:lnTo>
                  <a:lnTo>
                    <a:pt x="104781" y="402590"/>
                  </a:lnTo>
                  <a:lnTo>
                    <a:pt x="67350" y="434340"/>
                  </a:lnTo>
                  <a:lnTo>
                    <a:pt x="36249" y="473710"/>
                  </a:lnTo>
                  <a:lnTo>
                    <a:pt x="20017" y="510540"/>
                  </a:lnTo>
                  <a:lnTo>
                    <a:pt x="18896" y="530860"/>
                  </a:lnTo>
                  <a:lnTo>
                    <a:pt x="24883" y="549910"/>
                  </a:lnTo>
                  <a:lnTo>
                    <a:pt x="61848" y="584200"/>
                  </a:lnTo>
                  <a:lnTo>
                    <a:pt x="117427" y="601980"/>
                  </a:lnTo>
                  <a:lnTo>
                    <a:pt x="159255" y="604520"/>
                  </a:lnTo>
                  <a:lnTo>
                    <a:pt x="251396" y="604520"/>
                  </a:lnTo>
                  <a:lnTo>
                    <a:pt x="250683" y="607060"/>
                  </a:lnTo>
                  <a:lnTo>
                    <a:pt x="231715" y="607060"/>
                  </a:lnTo>
                  <a:lnTo>
                    <a:pt x="187064" y="617220"/>
                  </a:lnTo>
                  <a:lnTo>
                    <a:pt x="140985" y="619760"/>
                  </a:lnTo>
                  <a:close/>
                </a:path>
                <a:path w="1870709" h="843280">
                  <a:moveTo>
                    <a:pt x="500142" y="337820"/>
                  </a:moveTo>
                  <a:lnTo>
                    <a:pt x="495583" y="336550"/>
                  </a:lnTo>
                  <a:lnTo>
                    <a:pt x="444230" y="330200"/>
                  </a:lnTo>
                  <a:lnTo>
                    <a:pt x="392523" y="326390"/>
                  </a:lnTo>
                  <a:lnTo>
                    <a:pt x="508742" y="326390"/>
                  </a:lnTo>
                  <a:lnTo>
                    <a:pt x="508080" y="330200"/>
                  </a:lnTo>
                  <a:lnTo>
                    <a:pt x="507839" y="335280"/>
                  </a:lnTo>
                  <a:lnTo>
                    <a:pt x="500142" y="337820"/>
                  </a:lnTo>
                  <a:close/>
                </a:path>
                <a:path w="1870709" h="843280">
                  <a:moveTo>
                    <a:pt x="1465105" y="758190"/>
                  </a:moveTo>
                  <a:lnTo>
                    <a:pt x="1383443" y="758190"/>
                  </a:lnTo>
                  <a:lnTo>
                    <a:pt x="1427353" y="753110"/>
                  </a:lnTo>
                  <a:lnTo>
                    <a:pt x="1469050" y="739140"/>
                  </a:lnTo>
                  <a:lnTo>
                    <a:pt x="1507062" y="715010"/>
                  </a:lnTo>
                  <a:lnTo>
                    <a:pt x="1537844" y="684530"/>
                  </a:lnTo>
                  <a:lnTo>
                    <a:pt x="1561951" y="648970"/>
                  </a:lnTo>
                  <a:lnTo>
                    <a:pt x="1578496" y="608330"/>
                  </a:lnTo>
                  <a:lnTo>
                    <a:pt x="1586589" y="566420"/>
                  </a:lnTo>
                  <a:lnTo>
                    <a:pt x="1587085" y="560070"/>
                  </a:lnTo>
                  <a:lnTo>
                    <a:pt x="1594285" y="558800"/>
                  </a:lnTo>
                  <a:lnTo>
                    <a:pt x="1599099" y="558800"/>
                  </a:lnTo>
                  <a:lnTo>
                    <a:pt x="1638634" y="561340"/>
                  </a:lnTo>
                  <a:lnTo>
                    <a:pt x="1735796" y="561340"/>
                  </a:lnTo>
                  <a:lnTo>
                    <a:pt x="1724244" y="565150"/>
                  </a:lnTo>
                  <a:lnTo>
                    <a:pt x="1684636" y="572770"/>
                  </a:lnTo>
                  <a:lnTo>
                    <a:pt x="1671220" y="574040"/>
                  </a:lnTo>
                  <a:lnTo>
                    <a:pt x="1603950" y="574040"/>
                  </a:lnTo>
                  <a:lnTo>
                    <a:pt x="1599574" y="599440"/>
                  </a:lnTo>
                  <a:lnTo>
                    <a:pt x="1583021" y="645160"/>
                  </a:lnTo>
                  <a:lnTo>
                    <a:pt x="1542140" y="703580"/>
                  </a:lnTo>
                  <a:lnTo>
                    <a:pt x="1506354" y="735330"/>
                  </a:lnTo>
                  <a:lnTo>
                    <a:pt x="1465105" y="758190"/>
                  </a:lnTo>
                  <a:close/>
                </a:path>
                <a:path w="1870709" h="843280">
                  <a:moveTo>
                    <a:pt x="1644386" y="576580"/>
                  </a:moveTo>
                  <a:lnTo>
                    <a:pt x="1603950" y="574040"/>
                  </a:lnTo>
                  <a:lnTo>
                    <a:pt x="1671220" y="574040"/>
                  </a:lnTo>
                  <a:lnTo>
                    <a:pt x="1644386" y="576580"/>
                  </a:lnTo>
                  <a:close/>
                </a:path>
                <a:path w="1870709" h="843280">
                  <a:moveTo>
                    <a:pt x="251396" y="604520"/>
                  </a:moveTo>
                  <a:lnTo>
                    <a:pt x="159255" y="604520"/>
                  </a:lnTo>
                  <a:lnTo>
                    <a:pt x="201007" y="599440"/>
                  </a:lnTo>
                  <a:lnTo>
                    <a:pt x="240935" y="588010"/>
                  </a:lnTo>
                  <a:lnTo>
                    <a:pt x="246841" y="586740"/>
                  </a:lnTo>
                  <a:lnTo>
                    <a:pt x="256569" y="589280"/>
                  </a:lnTo>
                  <a:lnTo>
                    <a:pt x="253534" y="596900"/>
                  </a:lnTo>
                  <a:lnTo>
                    <a:pt x="251396" y="604520"/>
                  </a:lnTo>
                  <a:close/>
                </a:path>
                <a:path w="1870709" h="843280">
                  <a:moveTo>
                    <a:pt x="389563" y="796290"/>
                  </a:moveTo>
                  <a:lnTo>
                    <a:pt x="350267" y="795020"/>
                  </a:lnTo>
                  <a:lnTo>
                    <a:pt x="313087" y="784860"/>
                  </a:lnTo>
                  <a:lnTo>
                    <a:pt x="280103" y="764540"/>
                  </a:lnTo>
                  <a:lnTo>
                    <a:pt x="253394" y="736600"/>
                  </a:lnTo>
                  <a:lnTo>
                    <a:pt x="228710" y="674370"/>
                  </a:lnTo>
                  <a:lnTo>
                    <a:pt x="226700" y="640080"/>
                  </a:lnTo>
                  <a:lnTo>
                    <a:pt x="231715" y="607060"/>
                  </a:lnTo>
                  <a:lnTo>
                    <a:pt x="250683" y="607060"/>
                  </a:lnTo>
                  <a:lnTo>
                    <a:pt x="248189" y="615950"/>
                  </a:lnTo>
                  <a:lnTo>
                    <a:pt x="245434" y="635000"/>
                  </a:lnTo>
                  <a:lnTo>
                    <a:pt x="247489" y="673100"/>
                  </a:lnTo>
                  <a:lnTo>
                    <a:pt x="274144" y="734060"/>
                  </a:lnTo>
                  <a:lnTo>
                    <a:pt x="326660" y="773430"/>
                  </a:lnTo>
                  <a:lnTo>
                    <a:pt x="361083" y="781050"/>
                  </a:lnTo>
                  <a:lnTo>
                    <a:pt x="443282" y="781050"/>
                  </a:lnTo>
                  <a:lnTo>
                    <a:pt x="428135" y="787400"/>
                  </a:lnTo>
                  <a:lnTo>
                    <a:pt x="409142" y="792480"/>
                  </a:lnTo>
                  <a:lnTo>
                    <a:pt x="389563" y="796290"/>
                  </a:lnTo>
                  <a:close/>
                </a:path>
                <a:path w="1870709" h="843280">
                  <a:moveTo>
                    <a:pt x="1102879" y="814070"/>
                  </a:moveTo>
                  <a:lnTo>
                    <a:pt x="1036366" y="814070"/>
                  </a:lnTo>
                  <a:lnTo>
                    <a:pt x="1081815" y="806450"/>
                  </a:lnTo>
                  <a:lnTo>
                    <a:pt x="1124365" y="789940"/>
                  </a:lnTo>
                  <a:lnTo>
                    <a:pt x="1163792" y="768350"/>
                  </a:lnTo>
                  <a:lnTo>
                    <a:pt x="1199264" y="740410"/>
                  </a:lnTo>
                  <a:lnTo>
                    <a:pt x="1229948" y="707390"/>
                  </a:lnTo>
                  <a:lnTo>
                    <a:pt x="1233224" y="702310"/>
                  </a:lnTo>
                  <a:lnTo>
                    <a:pt x="1240514" y="702310"/>
                  </a:lnTo>
                  <a:lnTo>
                    <a:pt x="1244629" y="704850"/>
                  </a:lnTo>
                  <a:lnTo>
                    <a:pt x="1265830" y="721360"/>
                  </a:lnTo>
                  <a:lnTo>
                    <a:pt x="1267915" y="722630"/>
                  </a:lnTo>
                  <a:lnTo>
                    <a:pt x="1238228" y="722630"/>
                  </a:lnTo>
                  <a:lnTo>
                    <a:pt x="1221458" y="740410"/>
                  </a:lnTo>
                  <a:lnTo>
                    <a:pt x="1203267" y="758190"/>
                  </a:lnTo>
                  <a:lnTo>
                    <a:pt x="1183745" y="773430"/>
                  </a:lnTo>
                  <a:lnTo>
                    <a:pt x="1162981" y="787400"/>
                  </a:lnTo>
                  <a:lnTo>
                    <a:pt x="1119617" y="808990"/>
                  </a:lnTo>
                  <a:lnTo>
                    <a:pt x="1102879" y="814070"/>
                  </a:lnTo>
                  <a:close/>
                </a:path>
                <a:path w="1870709" h="843280">
                  <a:moveTo>
                    <a:pt x="1371498" y="773430"/>
                  </a:moveTo>
                  <a:lnTo>
                    <a:pt x="1323988" y="765810"/>
                  </a:lnTo>
                  <a:lnTo>
                    <a:pt x="1278978" y="748030"/>
                  </a:lnTo>
                  <a:lnTo>
                    <a:pt x="1238228" y="722630"/>
                  </a:lnTo>
                  <a:lnTo>
                    <a:pt x="1267915" y="722630"/>
                  </a:lnTo>
                  <a:lnTo>
                    <a:pt x="1288770" y="735330"/>
                  </a:lnTo>
                  <a:lnTo>
                    <a:pt x="1313179" y="745490"/>
                  </a:lnTo>
                  <a:lnTo>
                    <a:pt x="1338787" y="753110"/>
                  </a:lnTo>
                  <a:lnTo>
                    <a:pt x="1383443" y="758190"/>
                  </a:lnTo>
                  <a:lnTo>
                    <a:pt x="1465105" y="758190"/>
                  </a:lnTo>
                  <a:lnTo>
                    <a:pt x="1419749" y="770890"/>
                  </a:lnTo>
                  <a:lnTo>
                    <a:pt x="1371498" y="773430"/>
                  </a:lnTo>
                  <a:close/>
                </a:path>
                <a:path w="1870709" h="843280">
                  <a:moveTo>
                    <a:pt x="694574" y="826770"/>
                  </a:moveTo>
                  <a:lnTo>
                    <a:pt x="634940" y="826770"/>
                  </a:lnTo>
                  <a:lnTo>
                    <a:pt x="682149" y="816610"/>
                  </a:lnTo>
                  <a:lnTo>
                    <a:pt x="725463" y="795020"/>
                  </a:lnTo>
                  <a:lnTo>
                    <a:pt x="764628" y="767080"/>
                  </a:lnTo>
                  <a:lnTo>
                    <a:pt x="799392" y="732790"/>
                  </a:lnTo>
                  <a:lnTo>
                    <a:pt x="802758" y="728980"/>
                  </a:lnTo>
                  <a:lnTo>
                    <a:pt x="810010" y="727710"/>
                  </a:lnTo>
                  <a:lnTo>
                    <a:pt x="814074" y="731520"/>
                  </a:lnTo>
                  <a:lnTo>
                    <a:pt x="833851" y="749300"/>
                  </a:lnTo>
                  <a:lnTo>
                    <a:pt x="806733" y="749300"/>
                  </a:lnTo>
                  <a:lnTo>
                    <a:pt x="776344" y="777240"/>
                  </a:lnTo>
                  <a:lnTo>
                    <a:pt x="742687" y="802640"/>
                  </a:lnTo>
                  <a:lnTo>
                    <a:pt x="706254" y="822960"/>
                  </a:lnTo>
                  <a:lnTo>
                    <a:pt x="694574" y="826770"/>
                  </a:lnTo>
                  <a:close/>
                </a:path>
                <a:path w="1870709" h="843280">
                  <a:moveTo>
                    <a:pt x="443282" y="781050"/>
                  </a:moveTo>
                  <a:lnTo>
                    <a:pt x="361083" y="781050"/>
                  </a:lnTo>
                  <a:lnTo>
                    <a:pt x="396367" y="779780"/>
                  </a:lnTo>
                  <a:lnTo>
                    <a:pt x="430323" y="770890"/>
                  </a:lnTo>
                  <a:lnTo>
                    <a:pt x="460760" y="753110"/>
                  </a:lnTo>
                  <a:lnTo>
                    <a:pt x="464773" y="749300"/>
                  </a:lnTo>
                  <a:lnTo>
                    <a:pt x="472215" y="749300"/>
                  </a:lnTo>
                  <a:lnTo>
                    <a:pt x="475149" y="754380"/>
                  </a:lnTo>
                  <a:lnTo>
                    <a:pt x="488099" y="769620"/>
                  </a:lnTo>
                  <a:lnTo>
                    <a:pt x="463439" y="769620"/>
                  </a:lnTo>
                  <a:lnTo>
                    <a:pt x="446312" y="779780"/>
                  </a:lnTo>
                  <a:lnTo>
                    <a:pt x="443282" y="781050"/>
                  </a:lnTo>
                  <a:close/>
                </a:path>
                <a:path w="1870709" h="843280">
                  <a:moveTo>
                    <a:pt x="1025855" y="830580"/>
                  </a:moveTo>
                  <a:lnTo>
                    <a:pt x="977383" y="828040"/>
                  </a:lnTo>
                  <a:lnTo>
                    <a:pt x="930481" y="819150"/>
                  </a:lnTo>
                  <a:lnTo>
                    <a:pt x="885752" y="802640"/>
                  </a:lnTo>
                  <a:lnTo>
                    <a:pt x="844177" y="778510"/>
                  </a:lnTo>
                  <a:lnTo>
                    <a:pt x="806733" y="749300"/>
                  </a:lnTo>
                  <a:lnTo>
                    <a:pt x="833851" y="749300"/>
                  </a:lnTo>
                  <a:lnTo>
                    <a:pt x="855099" y="765810"/>
                  </a:lnTo>
                  <a:lnTo>
                    <a:pt x="877726" y="779780"/>
                  </a:lnTo>
                  <a:lnTo>
                    <a:pt x="901640" y="791210"/>
                  </a:lnTo>
                  <a:lnTo>
                    <a:pt x="945268" y="806450"/>
                  </a:lnTo>
                  <a:lnTo>
                    <a:pt x="990513" y="814070"/>
                  </a:lnTo>
                  <a:lnTo>
                    <a:pt x="1102879" y="814070"/>
                  </a:lnTo>
                  <a:lnTo>
                    <a:pt x="1073587" y="822960"/>
                  </a:lnTo>
                  <a:lnTo>
                    <a:pt x="1025855" y="830580"/>
                  </a:lnTo>
                  <a:close/>
                </a:path>
                <a:path w="1870709" h="843280">
                  <a:moveTo>
                    <a:pt x="626726" y="843280"/>
                  </a:moveTo>
                  <a:lnTo>
                    <a:pt x="585321" y="842010"/>
                  </a:lnTo>
                  <a:lnTo>
                    <a:pt x="516456" y="819150"/>
                  </a:lnTo>
                  <a:lnTo>
                    <a:pt x="463439" y="769620"/>
                  </a:lnTo>
                  <a:lnTo>
                    <a:pt x="488099" y="769620"/>
                  </a:lnTo>
                  <a:lnTo>
                    <a:pt x="505365" y="789940"/>
                  </a:lnTo>
                  <a:lnTo>
                    <a:pt x="543934" y="814070"/>
                  </a:lnTo>
                  <a:lnTo>
                    <a:pt x="588058" y="826770"/>
                  </a:lnTo>
                  <a:lnTo>
                    <a:pt x="694574" y="826770"/>
                  </a:lnTo>
                  <a:lnTo>
                    <a:pt x="667319" y="835660"/>
                  </a:lnTo>
                  <a:lnTo>
                    <a:pt x="626726" y="843280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920175" y="5610410"/>
            <a:ext cx="1788160" cy="798830"/>
            <a:chOff x="3920175" y="5610410"/>
            <a:chExt cx="1788160" cy="798830"/>
          </a:xfrm>
        </p:grpSpPr>
        <p:sp>
          <p:nvSpPr>
            <p:cNvPr id="8" name="object 8"/>
            <p:cNvSpPr/>
            <p:nvPr/>
          </p:nvSpPr>
          <p:spPr>
            <a:xfrm>
              <a:off x="3929277" y="5616158"/>
              <a:ext cx="1770380" cy="786765"/>
            </a:xfrm>
            <a:custGeom>
              <a:avLst/>
              <a:gdLst/>
              <a:ahLst/>
              <a:cxnLst/>
              <a:rect l="l" t="t" r="r" b="b"/>
              <a:pathLst>
                <a:path w="1770379" h="786764">
                  <a:moveTo>
                    <a:pt x="1139302" y="193646"/>
                  </a:moveTo>
                  <a:lnTo>
                    <a:pt x="647282" y="193646"/>
                  </a:lnTo>
                  <a:lnTo>
                    <a:pt x="659963" y="151161"/>
                  </a:lnTo>
                  <a:lnTo>
                    <a:pt x="680582" y="111733"/>
                  </a:lnTo>
                  <a:lnTo>
                    <a:pt x="708094" y="76511"/>
                  </a:lnTo>
                  <a:lnTo>
                    <a:pt x="741451" y="46641"/>
                  </a:lnTo>
                  <a:lnTo>
                    <a:pt x="779606" y="23273"/>
                  </a:lnTo>
                  <a:lnTo>
                    <a:pt x="821513" y="7553"/>
                  </a:lnTo>
                  <a:lnTo>
                    <a:pt x="871411" y="0"/>
                  </a:lnTo>
                  <a:lnTo>
                    <a:pt x="921742" y="2772"/>
                  </a:lnTo>
                  <a:lnTo>
                    <a:pt x="970795" y="15121"/>
                  </a:lnTo>
                  <a:lnTo>
                    <a:pt x="1016860" y="36295"/>
                  </a:lnTo>
                  <a:lnTo>
                    <a:pt x="1058224" y="65543"/>
                  </a:lnTo>
                  <a:lnTo>
                    <a:pt x="1093179" y="102117"/>
                  </a:lnTo>
                  <a:lnTo>
                    <a:pt x="1119967" y="144220"/>
                  </a:lnTo>
                  <a:lnTo>
                    <a:pt x="1138618" y="190449"/>
                  </a:lnTo>
                  <a:lnTo>
                    <a:pt x="1139302" y="193646"/>
                  </a:lnTo>
                  <a:close/>
                </a:path>
                <a:path w="1770379" h="786764">
                  <a:moveTo>
                    <a:pt x="1456545" y="306409"/>
                  </a:moveTo>
                  <a:lnTo>
                    <a:pt x="467551" y="306409"/>
                  </a:lnTo>
                  <a:lnTo>
                    <a:pt x="473548" y="275776"/>
                  </a:lnTo>
                  <a:lnTo>
                    <a:pt x="510841" y="223495"/>
                  </a:lnTo>
                  <a:lnTo>
                    <a:pt x="564377" y="196947"/>
                  </a:lnTo>
                  <a:lnTo>
                    <a:pt x="619302" y="191347"/>
                  </a:lnTo>
                  <a:lnTo>
                    <a:pt x="647282" y="193646"/>
                  </a:lnTo>
                  <a:lnTo>
                    <a:pt x="1139302" y="193646"/>
                  </a:lnTo>
                  <a:lnTo>
                    <a:pt x="1149084" y="239331"/>
                  </a:lnTo>
                  <a:lnTo>
                    <a:pt x="1151319" y="289391"/>
                  </a:lnTo>
                  <a:lnTo>
                    <a:pt x="1445611" y="289391"/>
                  </a:lnTo>
                  <a:lnTo>
                    <a:pt x="1450093" y="295055"/>
                  </a:lnTo>
                  <a:lnTo>
                    <a:pt x="1456545" y="306409"/>
                  </a:lnTo>
                  <a:close/>
                </a:path>
                <a:path w="1770379" h="786764">
                  <a:moveTo>
                    <a:pt x="1445611" y="289391"/>
                  </a:moveTo>
                  <a:lnTo>
                    <a:pt x="1151319" y="289391"/>
                  </a:lnTo>
                  <a:lnTo>
                    <a:pt x="1174576" y="272643"/>
                  </a:lnTo>
                  <a:lnTo>
                    <a:pt x="1224811" y="245627"/>
                  </a:lnTo>
                  <a:lnTo>
                    <a:pt x="1289673" y="228595"/>
                  </a:lnTo>
                  <a:lnTo>
                    <a:pt x="1328325" y="227944"/>
                  </a:lnTo>
                  <a:lnTo>
                    <a:pt x="1366083" y="234763"/>
                  </a:lnTo>
                  <a:lnTo>
                    <a:pt x="1401344" y="249653"/>
                  </a:lnTo>
                  <a:lnTo>
                    <a:pt x="1419837" y="262238"/>
                  </a:lnTo>
                  <a:lnTo>
                    <a:pt x="1436215" y="277520"/>
                  </a:lnTo>
                  <a:lnTo>
                    <a:pt x="1445611" y="289391"/>
                  </a:lnTo>
                  <a:close/>
                </a:path>
                <a:path w="1770379" h="786764">
                  <a:moveTo>
                    <a:pt x="1735670" y="314398"/>
                  </a:moveTo>
                  <a:lnTo>
                    <a:pt x="1461085" y="314398"/>
                  </a:lnTo>
                  <a:lnTo>
                    <a:pt x="1482614" y="303128"/>
                  </a:lnTo>
                  <a:lnTo>
                    <a:pt x="1527009" y="283885"/>
                  </a:lnTo>
                  <a:lnTo>
                    <a:pt x="1590047" y="268573"/>
                  </a:lnTo>
                  <a:lnTo>
                    <a:pt x="1630717" y="267520"/>
                  </a:lnTo>
                  <a:lnTo>
                    <a:pt x="1670308" y="274400"/>
                  </a:lnTo>
                  <a:lnTo>
                    <a:pt x="1707046" y="290331"/>
                  </a:lnTo>
                  <a:lnTo>
                    <a:pt x="1735670" y="314398"/>
                  </a:lnTo>
                  <a:close/>
                </a:path>
                <a:path w="1770379" h="786764">
                  <a:moveTo>
                    <a:pt x="150562" y="573690"/>
                  </a:moveTo>
                  <a:lnTo>
                    <a:pt x="75185" y="565959"/>
                  </a:lnTo>
                  <a:lnTo>
                    <a:pt x="28160" y="544118"/>
                  </a:lnTo>
                  <a:lnTo>
                    <a:pt x="775" y="503856"/>
                  </a:lnTo>
                  <a:lnTo>
                    <a:pt x="0" y="484538"/>
                  </a:lnTo>
                  <a:lnTo>
                    <a:pt x="4655" y="465610"/>
                  </a:lnTo>
                  <a:lnTo>
                    <a:pt x="24385" y="430831"/>
                  </a:lnTo>
                  <a:lnTo>
                    <a:pt x="59372" y="392149"/>
                  </a:lnTo>
                  <a:lnTo>
                    <a:pt x="100567" y="360171"/>
                  </a:lnTo>
                  <a:lnTo>
                    <a:pt x="146548" y="334814"/>
                  </a:lnTo>
                  <a:lnTo>
                    <a:pt x="195893" y="315994"/>
                  </a:lnTo>
                  <a:lnTo>
                    <a:pt x="247181" y="303628"/>
                  </a:lnTo>
                  <a:lnTo>
                    <a:pt x="301986" y="297049"/>
                  </a:lnTo>
                  <a:lnTo>
                    <a:pt x="357180" y="295956"/>
                  </a:lnTo>
                  <a:lnTo>
                    <a:pt x="412468" y="299394"/>
                  </a:lnTo>
                  <a:lnTo>
                    <a:pt x="467551" y="306409"/>
                  </a:lnTo>
                  <a:lnTo>
                    <a:pt x="1456545" y="306409"/>
                  </a:lnTo>
                  <a:lnTo>
                    <a:pt x="1461085" y="314398"/>
                  </a:lnTo>
                  <a:lnTo>
                    <a:pt x="1735670" y="314398"/>
                  </a:lnTo>
                  <a:lnTo>
                    <a:pt x="1738071" y="316416"/>
                  </a:lnTo>
                  <a:lnTo>
                    <a:pt x="1759898" y="350536"/>
                  </a:lnTo>
                  <a:lnTo>
                    <a:pt x="1769784" y="389008"/>
                  </a:lnTo>
                  <a:lnTo>
                    <a:pt x="1764983" y="428152"/>
                  </a:lnTo>
                  <a:lnTo>
                    <a:pt x="1727339" y="480217"/>
                  </a:lnTo>
                  <a:lnTo>
                    <a:pt x="1669492" y="512975"/>
                  </a:lnTo>
                  <a:lnTo>
                    <a:pt x="1632278" y="524580"/>
                  </a:lnTo>
                  <a:lnTo>
                    <a:pt x="1596667" y="530933"/>
                  </a:lnTo>
                  <a:lnTo>
                    <a:pt x="1516050" y="530933"/>
                  </a:lnTo>
                  <a:lnTo>
                    <a:pt x="1510307" y="558428"/>
                  </a:lnTo>
                  <a:lnTo>
                    <a:pt x="224816" y="558428"/>
                  </a:lnTo>
                  <a:lnTo>
                    <a:pt x="188281" y="568867"/>
                  </a:lnTo>
                  <a:lnTo>
                    <a:pt x="150562" y="573690"/>
                  </a:lnTo>
                  <a:close/>
                </a:path>
                <a:path w="1770379" h="786764">
                  <a:moveTo>
                    <a:pt x="1554958" y="533536"/>
                  </a:moveTo>
                  <a:lnTo>
                    <a:pt x="1516050" y="530933"/>
                  </a:lnTo>
                  <a:lnTo>
                    <a:pt x="1596667" y="530933"/>
                  </a:lnTo>
                  <a:lnTo>
                    <a:pt x="1593900" y="531426"/>
                  </a:lnTo>
                  <a:lnTo>
                    <a:pt x="1554958" y="533536"/>
                  </a:lnTo>
                  <a:close/>
                </a:path>
                <a:path w="1770379" h="786764">
                  <a:moveTo>
                    <a:pt x="355137" y="742772"/>
                  </a:moveTo>
                  <a:lnTo>
                    <a:pt x="311360" y="738210"/>
                  </a:lnTo>
                  <a:lnTo>
                    <a:pt x="271590" y="719706"/>
                  </a:lnTo>
                  <a:lnTo>
                    <a:pt x="240411" y="687619"/>
                  </a:lnTo>
                  <a:lnTo>
                    <a:pt x="221638" y="646896"/>
                  </a:lnTo>
                  <a:lnTo>
                    <a:pt x="216148" y="602259"/>
                  </a:lnTo>
                  <a:lnTo>
                    <a:pt x="224816" y="558428"/>
                  </a:lnTo>
                  <a:lnTo>
                    <a:pt x="1510307" y="558428"/>
                  </a:lnTo>
                  <a:lnTo>
                    <a:pt x="1505848" y="579770"/>
                  </a:lnTo>
                  <a:lnTo>
                    <a:pt x="1484001" y="624741"/>
                  </a:lnTo>
                  <a:lnTo>
                    <a:pt x="1452306" y="663566"/>
                  </a:lnTo>
                  <a:lnTo>
                    <a:pt x="1446503" y="668004"/>
                  </a:lnTo>
                  <a:lnTo>
                    <a:pt x="1173544" y="668004"/>
                  </a:lnTo>
                  <a:lnTo>
                    <a:pt x="1150460" y="692769"/>
                  </a:lnTo>
                  <a:lnTo>
                    <a:pt x="762077" y="692769"/>
                  </a:lnTo>
                  <a:lnTo>
                    <a:pt x="742532" y="712860"/>
                  </a:lnTo>
                  <a:lnTo>
                    <a:pt x="436893" y="712860"/>
                  </a:lnTo>
                  <a:lnTo>
                    <a:pt x="398467" y="734089"/>
                  </a:lnTo>
                  <a:lnTo>
                    <a:pt x="355137" y="742772"/>
                  </a:lnTo>
                  <a:close/>
                </a:path>
                <a:path w="1770379" h="786764">
                  <a:moveTo>
                    <a:pt x="1315666" y="720743"/>
                  </a:moveTo>
                  <a:lnTo>
                    <a:pt x="1264552" y="714772"/>
                  </a:lnTo>
                  <a:lnTo>
                    <a:pt x="1216192" y="696828"/>
                  </a:lnTo>
                  <a:lnTo>
                    <a:pt x="1173544" y="668004"/>
                  </a:lnTo>
                  <a:lnTo>
                    <a:pt x="1446503" y="668004"/>
                  </a:lnTo>
                  <a:lnTo>
                    <a:pt x="1412563" y="693961"/>
                  </a:lnTo>
                  <a:lnTo>
                    <a:pt x="1366571" y="713648"/>
                  </a:lnTo>
                  <a:lnTo>
                    <a:pt x="1315666" y="720743"/>
                  </a:lnTo>
                  <a:close/>
                </a:path>
                <a:path w="1770379" h="786764">
                  <a:moveTo>
                    <a:pt x="968058" y="774519"/>
                  </a:moveTo>
                  <a:lnTo>
                    <a:pt x="922573" y="772349"/>
                  </a:lnTo>
                  <a:lnTo>
                    <a:pt x="878117" y="762527"/>
                  </a:lnTo>
                  <a:lnTo>
                    <a:pt x="835806" y="745615"/>
                  </a:lnTo>
                  <a:lnTo>
                    <a:pt x="796754" y="722175"/>
                  </a:lnTo>
                  <a:lnTo>
                    <a:pt x="762077" y="692769"/>
                  </a:lnTo>
                  <a:lnTo>
                    <a:pt x="1150460" y="692769"/>
                  </a:lnTo>
                  <a:lnTo>
                    <a:pt x="1103093" y="731616"/>
                  </a:lnTo>
                  <a:lnTo>
                    <a:pt x="1060766" y="753664"/>
                  </a:lnTo>
                  <a:lnTo>
                    <a:pt x="1015344" y="768213"/>
                  </a:lnTo>
                  <a:lnTo>
                    <a:pt x="968058" y="774519"/>
                  </a:lnTo>
                  <a:close/>
                </a:path>
                <a:path w="1770379" h="786764">
                  <a:moveTo>
                    <a:pt x="593084" y="786423"/>
                  </a:moveTo>
                  <a:lnTo>
                    <a:pt x="553112" y="786037"/>
                  </a:lnTo>
                  <a:lnTo>
                    <a:pt x="514287" y="776856"/>
                  </a:lnTo>
                  <a:lnTo>
                    <a:pt x="470061" y="751368"/>
                  </a:lnTo>
                  <a:lnTo>
                    <a:pt x="436893" y="712860"/>
                  </a:lnTo>
                  <a:lnTo>
                    <a:pt x="742532" y="712860"/>
                  </a:lnTo>
                  <a:lnTo>
                    <a:pt x="695711" y="750019"/>
                  </a:lnTo>
                  <a:lnTo>
                    <a:pt x="632638" y="778911"/>
                  </a:lnTo>
                  <a:lnTo>
                    <a:pt x="593084" y="7864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20175" y="5610410"/>
              <a:ext cx="1788160" cy="798830"/>
            </a:xfrm>
            <a:custGeom>
              <a:avLst/>
              <a:gdLst/>
              <a:ahLst/>
              <a:cxnLst/>
              <a:rect l="l" t="t" r="r" b="b"/>
              <a:pathLst>
                <a:path w="1788160" h="798829">
                  <a:moveTo>
                    <a:pt x="668073" y="190500"/>
                  </a:moveTo>
                  <a:lnTo>
                    <a:pt x="649399" y="190500"/>
                  </a:lnTo>
                  <a:lnTo>
                    <a:pt x="661718" y="152400"/>
                  </a:lnTo>
                  <a:lnTo>
                    <a:pt x="679971" y="116839"/>
                  </a:lnTo>
                  <a:lnTo>
                    <a:pt x="703562" y="85089"/>
                  </a:lnTo>
                  <a:lnTo>
                    <a:pt x="731898" y="57150"/>
                  </a:lnTo>
                  <a:lnTo>
                    <a:pt x="773910" y="27939"/>
                  </a:lnTo>
                  <a:lnTo>
                    <a:pt x="819949" y="8889"/>
                  </a:lnTo>
                  <a:lnTo>
                    <a:pt x="868550" y="0"/>
                  </a:lnTo>
                  <a:lnTo>
                    <a:pt x="918247" y="0"/>
                  </a:lnTo>
                  <a:lnTo>
                    <a:pt x="967576" y="8889"/>
                  </a:lnTo>
                  <a:lnTo>
                    <a:pt x="977753" y="12700"/>
                  </a:lnTo>
                  <a:lnTo>
                    <a:pt x="901246" y="12700"/>
                  </a:lnTo>
                  <a:lnTo>
                    <a:pt x="853729" y="15239"/>
                  </a:lnTo>
                  <a:lnTo>
                    <a:pt x="808754" y="27939"/>
                  </a:lnTo>
                  <a:lnTo>
                    <a:pt x="767598" y="49529"/>
                  </a:lnTo>
                  <a:lnTo>
                    <a:pt x="731469" y="78739"/>
                  </a:lnTo>
                  <a:lnTo>
                    <a:pt x="701573" y="114300"/>
                  </a:lnTo>
                  <a:lnTo>
                    <a:pt x="679119" y="154939"/>
                  </a:lnTo>
                  <a:lnTo>
                    <a:pt x="668073" y="190500"/>
                  </a:lnTo>
                  <a:close/>
                </a:path>
                <a:path w="1788160" h="798829">
                  <a:moveTo>
                    <a:pt x="1161209" y="303529"/>
                  </a:moveTo>
                  <a:lnTo>
                    <a:pt x="1151442" y="302260"/>
                  </a:lnTo>
                  <a:lnTo>
                    <a:pt x="1151684" y="294639"/>
                  </a:lnTo>
                  <a:lnTo>
                    <a:pt x="1149777" y="248920"/>
                  </a:lnTo>
                  <a:lnTo>
                    <a:pt x="1141085" y="204470"/>
                  </a:lnTo>
                  <a:lnTo>
                    <a:pt x="1125527" y="162560"/>
                  </a:lnTo>
                  <a:lnTo>
                    <a:pt x="1103017" y="123189"/>
                  </a:lnTo>
                  <a:lnTo>
                    <a:pt x="1072370" y="86360"/>
                  </a:lnTo>
                  <a:lnTo>
                    <a:pt x="1035390" y="57150"/>
                  </a:lnTo>
                  <a:lnTo>
                    <a:pt x="993556" y="34289"/>
                  </a:lnTo>
                  <a:lnTo>
                    <a:pt x="948348" y="19050"/>
                  </a:lnTo>
                  <a:lnTo>
                    <a:pt x="901246" y="12700"/>
                  </a:lnTo>
                  <a:lnTo>
                    <a:pt x="977753" y="12700"/>
                  </a:lnTo>
                  <a:lnTo>
                    <a:pt x="1015070" y="26670"/>
                  </a:lnTo>
                  <a:lnTo>
                    <a:pt x="1048807" y="45720"/>
                  </a:lnTo>
                  <a:lnTo>
                    <a:pt x="1079379" y="69850"/>
                  </a:lnTo>
                  <a:lnTo>
                    <a:pt x="1106185" y="99060"/>
                  </a:lnTo>
                  <a:lnTo>
                    <a:pt x="1128620" y="130810"/>
                  </a:lnTo>
                  <a:lnTo>
                    <a:pt x="1146152" y="165100"/>
                  </a:lnTo>
                  <a:lnTo>
                    <a:pt x="1158721" y="201929"/>
                  </a:lnTo>
                  <a:lnTo>
                    <a:pt x="1166434" y="240029"/>
                  </a:lnTo>
                  <a:lnTo>
                    <a:pt x="1169400" y="278129"/>
                  </a:lnTo>
                  <a:lnTo>
                    <a:pt x="1198472" y="278129"/>
                  </a:lnTo>
                  <a:lnTo>
                    <a:pt x="1166225" y="299720"/>
                  </a:lnTo>
                  <a:lnTo>
                    <a:pt x="1161209" y="303529"/>
                  </a:lnTo>
                  <a:close/>
                </a:path>
                <a:path w="1788160" h="798829">
                  <a:moveTo>
                    <a:pt x="487134" y="302260"/>
                  </a:moveTo>
                  <a:lnTo>
                    <a:pt x="468614" y="302260"/>
                  </a:lnTo>
                  <a:lnTo>
                    <a:pt x="475335" y="276860"/>
                  </a:lnTo>
                  <a:lnTo>
                    <a:pt x="505442" y="231139"/>
                  </a:lnTo>
                  <a:lnTo>
                    <a:pt x="555180" y="200660"/>
                  </a:lnTo>
                  <a:lnTo>
                    <a:pt x="617505" y="189229"/>
                  </a:lnTo>
                  <a:lnTo>
                    <a:pt x="649399" y="190500"/>
                  </a:lnTo>
                  <a:lnTo>
                    <a:pt x="668073" y="190500"/>
                  </a:lnTo>
                  <a:lnTo>
                    <a:pt x="665312" y="199389"/>
                  </a:lnTo>
                  <a:lnTo>
                    <a:pt x="664502" y="203200"/>
                  </a:lnTo>
                  <a:lnTo>
                    <a:pt x="623148" y="203200"/>
                  </a:lnTo>
                  <a:lnTo>
                    <a:pt x="562955" y="212089"/>
                  </a:lnTo>
                  <a:lnTo>
                    <a:pt x="516167" y="242570"/>
                  </a:lnTo>
                  <a:lnTo>
                    <a:pt x="490019" y="285750"/>
                  </a:lnTo>
                  <a:lnTo>
                    <a:pt x="487134" y="302260"/>
                  </a:lnTo>
                  <a:close/>
                </a:path>
                <a:path w="1788160" h="798829">
                  <a:moveTo>
                    <a:pt x="658466" y="207010"/>
                  </a:moveTo>
                  <a:lnTo>
                    <a:pt x="653361" y="205739"/>
                  </a:lnTo>
                  <a:lnTo>
                    <a:pt x="623148" y="203200"/>
                  </a:lnTo>
                  <a:lnTo>
                    <a:pt x="664502" y="203200"/>
                  </a:lnTo>
                  <a:lnTo>
                    <a:pt x="664232" y="204470"/>
                  </a:lnTo>
                  <a:lnTo>
                    <a:pt x="658466" y="207010"/>
                  </a:lnTo>
                  <a:close/>
                </a:path>
                <a:path w="1788160" h="798829">
                  <a:moveTo>
                    <a:pt x="1198472" y="278129"/>
                  </a:moveTo>
                  <a:lnTo>
                    <a:pt x="1169400" y="278129"/>
                  </a:lnTo>
                  <a:lnTo>
                    <a:pt x="1183264" y="269239"/>
                  </a:lnTo>
                  <a:lnTo>
                    <a:pt x="1227439" y="245110"/>
                  </a:lnTo>
                  <a:lnTo>
                    <a:pt x="1298930" y="226060"/>
                  </a:lnTo>
                  <a:lnTo>
                    <a:pt x="1335953" y="226060"/>
                  </a:lnTo>
                  <a:lnTo>
                    <a:pt x="1372651" y="231139"/>
                  </a:lnTo>
                  <a:lnTo>
                    <a:pt x="1396916" y="240029"/>
                  </a:lnTo>
                  <a:lnTo>
                    <a:pt x="1326169" y="240029"/>
                  </a:lnTo>
                  <a:lnTo>
                    <a:pt x="1282649" y="243839"/>
                  </a:lnTo>
                  <a:lnTo>
                    <a:pt x="1241211" y="255270"/>
                  </a:lnTo>
                  <a:lnTo>
                    <a:pt x="1202266" y="275589"/>
                  </a:lnTo>
                  <a:lnTo>
                    <a:pt x="1198472" y="278129"/>
                  </a:lnTo>
                  <a:close/>
                </a:path>
                <a:path w="1788160" h="798829">
                  <a:moveTo>
                    <a:pt x="1470631" y="327660"/>
                  </a:moveTo>
                  <a:lnTo>
                    <a:pt x="1464027" y="327660"/>
                  </a:lnTo>
                  <a:lnTo>
                    <a:pt x="1462148" y="323850"/>
                  </a:lnTo>
                  <a:lnTo>
                    <a:pt x="1438329" y="288289"/>
                  </a:lnTo>
                  <a:lnTo>
                    <a:pt x="1406284" y="262889"/>
                  </a:lnTo>
                  <a:lnTo>
                    <a:pt x="1368175" y="246379"/>
                  </a:lnTo>
                  <a:lnTo>
                    <a:pt x="1326169" y="240029"/>
                  </a:lnTo>
                  <a:lnTo>
                    <a:pt x="1396916" y="240029"/>
                  </a:lnTo>
                  <a:lnTo>
                    <a:pt x="1403849" y="242570"/>
                  </a:lnTo>
                  <a:lnTo>
                    <a:pt x="1431861" y="259079"/>
                  </a:lnTo>
                  <a:lnTo>
                    <a:pt x="1455754" y="281939"/>
                  </a:lnTo>
                  <a:lnTo>
                    <a:pt x="1474594" y="308610"/>
                  </a:lnTo>
                  <a:lnTo>
                    <a:pt x="1509643" y="308610"/>
                  </a:lnTo>
                  <a:lnTo>
                    <a:pt x="1473946" y="326389"/>
                  </a:lnTo>
                  <a:lnTo>
                    <a:pt x="1470631" y="327660"/>
                  </a:lnTo>
                  <a:close/>
                </a:path>
                <a:path w="1788160" h="798829">
                  <a:moveTo>
                    <a:pt x="1509643" y="308610"/>
                  </a:moveTo>
                  <a:lnTo>
                    <a:pt x="1474594" y="308610"/>
                  </a:lnTo>
                  <a:lnTo>
                    <a:pt x="1497328" y="297179"/>
                  </a:lnTo>
                  <a:lnTo>
                    <a:pt x="1520603" y="287020"/>
                  </a:lnTo>
                  <a:lnTo>
                    <a:pt x="1544463" y="278129"/>
                  </a:lnTo>
                  <a:lnTo>
                    <a:pt x="1568955" y="271779"/>
                  </a:lnTo>
                  <a:lnTo>
                    <a:pt x="1611937" y="265429"/>
                  </a:lnTo>
                  <a:lnTo>
                    <a:pt x="1655666" y="266700"/>
                  </a:lnTo>
                  <a:lnTo>
                    <a:pt x="1697673" y="278129"/>
                  </a:lnTo>
                  <a:lnTo>
                    <a:pt x="1700036" y="279400"/>
                  </a:lnTo>
                  <a:lnTo>
                    <a:pt x="1636074" y="279400"/>
                  </a:lnTo>
                  <a:lnTo>
                    <a:pt x="1593334" y="281939"/>
                  </a:lnTo>
                  <a:lnTo>
                    <a:pt x="1552015" y="290829"/>
                  </a:lnTo>
                  <a:lnTo>
                    <a:pt x="1512193" y="307339"/>
                  </a:lnTo>
                  <a:lnTo>
                    <a:pt x="1509643" y="308610"/>
                  </a:lnTo>
                  <a:close/>
                </a:path>
                <a:path w="1788160" h="798829">
                  <a:moveTo>
                    <a:pt x="1660208" y="530860"/>
                  </a:moveTo>
                  <a:lnTo>
                    <a:pt x="1566107" y="530860"/>
                  </a:lnTo>
                  <a:lnTo>
                    <a:pt x="1603991" y="529589"/>
                  </a:lnTo>
                  <a:lnTo>
                    <a:pt x="1641299" y="521970"/>
                  </a:lnTo>
                  <a:lnTo>
                    <a:pt x="1705142" y="497839"/>
                  </a:lnTo>
                  <a:lnTo>
                    <a:pt x="1751321" y="458470"/>
                  </a:lnTo>
                  <a:lnTo>
                    <a:pt x="1769816" y="411479"/>
                  </a:lnTo>
                  <a:lnTo>
                    <a:pt x="1769745" y="392429"/>
                  </a:lnTo>
                  <a:lnTo>
                    <a:pt x="1758807" y="354329"/>
                  </a:lnTo>
                  <a:lnTo>
                    <a:pt x="1708066" y="300989"/>
                  </a:lnTo>
                  <a:lnTo>
                    <a:pt x="1636074" y="279400"/>
                  </a:lnTo>
                  <a:lnTo>
                    <a:pt x="1700036" y="279400"/>
                  </a:lnTo>
                  <a:lnTo>
                    <a:pt x="1735490" y="298450"/>
                  </a:lnTo>
                  <a:lnTo>
                    <a:pt x="1762228" y="326389"/>
                  </a:lnTo>
                  <a:lnTo>
                    <a:pt x="1780264" y="360679"/>
                  </a:lnTo>
                  <a:lnTo>
                    <a:pt x="1787621" y="397510"/>
                  </a:lnTo>
                  <a:lnTo>
                    <a:pt x="1782327" y="435610"/>
                  </a:lnTo>
                  <a:lnTo>
                    <a:pt x="1766381" y="464820"/>
                  </a:lnTo>
                  <a:lnTo>
                    <a:pt x="1743283" y="488950"/>
                  </a:lnTo>
                  <a:lnTo>
                    <a:pt x="1715310" y="508000"/>
                  </a:lnTo>
                  <a:lnTo>
                    <a:pt x="1684741" y="523239"/>
                  </a:lnTo>
                  <a:lnTo>
                    <a:pt x="1660208" y="530860"/>
                  </a:lnTo>
                  <a:close/>
                </a:path>
                <a:path w="1788160" h="798829">
                  <a:moveTo>
                    <a:pt x="134734" y="586739"/>
                  </a:moveTo>
                  <a:lnTo>
                    <a:pt x="91335" y="581660"/>
                  </a:lnTo>
                  <a:lnTo>
                    <a:pt x="50555" y="566420"/>
                  </a:lnTo>
                  <a:lnTo>
                    <a:pt x="11760" y="534670"/>
                  </a:lnTo>
                  <a:lnTo>
                    <a:pt x="0" y="500379"/>
                  </a:lnTo>
                  <a:lnTo>
                    <a:pt x="2076" y="480060"/>
                  </a:lnTo>
                  <a:lnTo>
                    <a:pt x="18463" y="443229"/>
                  </a:lnTo>
                  <a:lnTo>
                    <a:pt x="41943" y="412750"/>
                  </a:lnTo>
                  <a:lnTo>
                    <a:pt x="69877" y="386079"/>
                  </a:lnTo>
                  <a:lnTo>
                    <a:pt x="101114" y="361950"/>
                  </a:lnTo>
                  <a:lnTo>
                    <a:pt x="134502" y="341629"/>
                  </a:lnTo>
                  <a:lnTo>
                    <a:pt x="179452" y="322579"/>
                  </a:lnTo>
                  <a:lnTo>
                    <a:pt x="225985" y="308610"/>
                  </a:lnTo>
                  <a:lnTo>
                    <a:pt x="273707" y="298450"/>
                  </a:lnTo>
                  <a:lnTo>
                    <a:pt x="322225" y="294639"/>
                  </a:lnTo>
                  <a:lnTo>
                    <a:pt x="371144" y="294639"/>
                  </a:lnTo>
                  <a:lnTo>
                    <a:pt x="420072" y="297179"/>
                  </a:lnTo>
                  <a:lnTo>
                    <a:pt x="468614" y="302260"/>
                  </a:lnTo>
                  <a:lnTo>
                    <a:pt x="487134" y="302260"/>
                  </a:lnTo>
                  <a:lnTo>
                    <a:pt x="486025" y="308610"/>
                  </a:lnTo>
                  <a:lnTo>
                    <a:pt x="325678" y="308610"/>
                  </a:lnTo>
                  <a:lnTo>
                    <a:pt x="276387" y="312420"/>
                  </a:lnTo>
                  <a:lnTo>
                    <a:pt x="230083" y="321310"/>
                  </a:lnTo>
                  <a:lnTo>
                    <a:pt x="184361" y="335279"/>
                  </a:lnTo>
                  <a:lnTo>
                    <a:pt x="140587" y="355600"/>
                  </a:lnTo>
                  <a:lnTo>
                    <a:pt x="100130" y="381000"/>
                  </a:lnTo>
                  <a:lnTo>
                    <a:pt x="64355" y="411479"/>
                  </a:lnTo>
                  <a:lnTo>
                    <a:pt x="34630" y="448310"/>
                  </a:lnTo>
                  <a:lnTo>
                    <a:pt x="19137" y="483870"/>
                  </a:lnTo>
                  <a:lnTo>
                    <a:pt x="18065" y="502920"/>
                  </a:lnTo>
                  <a:lnTo>
                    <a:pt x="23771" y="520700"/>
                  </a:lnTo>
                  <a:lnTo>
                    <a:pt x="59097" y="553720"/>
                  </a:lnTo>
                  <a:lnTo>
                    <a:pt x="112225" y="570229"/>
                  </a:lnTo>
                  <a:lnTo>
                    <a:pt x="152208" y="571500"/>
                  </a:lnTo>
                  <a:lnTo>
                    <a:pt x="240517" y="571500"/>
                  </a:lnTo>
                  <a:lnTo>
                    <a:pt x="239416" y="575310"/>
                  </a:lnTo>
                  <a:lnTo>
                    <a:pt x="221409" y="575310"/>
                  </a:lnTo>
                  <a:lnTo>
                    <a:pt x="178757" y="584200"/>
                  </a:lnTo>
                  <a:lnTo>
                    <a:pt x="134734" y="586739"/>
                  </a:lnTo>
                  <a:close/>
                </a:path>
                <a:path w="1788160" h="798829">
                  <a:moveTo>
                    <a:pt x="477987" y="318770"/>
                  </a:moveTo>
                  <a:lnTo>
                    <a:pt x="473631" y="318770"/>
                  </a:lnTo>
                  <a:lnTo>
                    <a:pt x="424561" y="312420"/>
                  </a:lnTo>
                  <a:lnTo>
                    <a:pt x="375156" y="308610"/>
                  </a:lnTo>
                  <a:lnTo>
                    <a:pt x="486025" y="308610"/>
                  </a:lnTo>
                  <a:lnTo>
                    <a:pt x="485581" y="311150"/>
                  </a:lnTo>
                  <a:lnTo>
                    <a:pt x="485391" y="317500"/>
                  </a:lnTo>
                  <a:lnTo>
                    <a:pt x="477987" y="318770"/>
                  </a:lnTo>
                  <a:close/>
                </a:path>
                <a:path w="1788160" h="798829">
                  <a:moveTo>
                    <a:pt x="1395952" y="718820"/>
                  </a:moveTo>
                  <a:lnTo>
                    <a:pt x="1322235" y="718820"/>
                  </a:lnTo>
                  <a:lnTo>
                    <a:pt x="1364208" y="713739"/>
                  </a:lnTo>
                  <a:lnTo>
                    <a:pt x="1404054" y="699770"/>
                  </a:lnTo>
                  <a:lnTo>
                    <a:pt x="1440367" y="676910"/>
                  </a:lnTo>
                  <a:lnTo>
                    <a:pt x="1469785" y="647700"/>
                  </a:lnTo>
                  <a:lnTo>
                    <a:pt x="1492820" y="614679"/>
                  </a:lnTo>
                  <a:lnTo>
                    <a:pt x="1508628" y="576579"/>
                  </a:lnTo>
                  <a:lnTo>
                    <a:pt x="1516364" y="535939"/>
                  </a:lnTo>
                  <a:lnTo>
                    <a:pt x="1516809" y="530860"/>
                  </a:lnTo>
                  <a:lnTo>
                    <a:pt x="1523755" y="528320"/>
                  </a:lnTo>
                  <a:lnTo>
                    <a:pt x="1528327" y="529589"/>
                  </a:lnTo>
                  <a:lnTo>
                    <a:pt x="1566107" y="530860"/>
                  </a:lnTo>
                  <a:lnTo>
                    <a:pt x="1660208" y="530860"/>
                  </a:lnTo>
                  <a:lnTo>
                    <a:pt x="1647942" y="534670"/>
                  </a:lnTo>
                  <a:lnTo>
                    <a:pt x="1610093" y="542289"/>
                  </a:lnTo>
                  <a:lnTo>
                    <a:pt x="1597272" y="543560"/>
                  </a:lnTo>
                  <a:lnTo>
                    <a:pt x="1532988" y="543560"/>
                  </a:lnTo>
                  <a:lnTo>
                    <a:pt x="1528813" y="566420"/>
                  </a:lnTo>
                  <a:lnTo>
                    <a:pt x="1512986" y="610870"/>
                  </a:lnTo>
                  <a:lnTo>
                    <a:pt x="1473902" y="666750"/>
                  </a:lnTo>
                  <a:lnTo>
                    <a:pt x="1439708" y="695960"/>
                  </a:lnTo>
                  <a:lnTo>
                    <a:pt x="1400288" y="717550"/>
                  </a:lnTo>
                  <a:lnTo>
                    <a:pt x="1395952" y="718820"/>
                  </a:lnTo>
                  <a:close/>
                </a:path>
                <a:path w="1788160" h="798829">
                  <a:moveTo>
                    <a:pt x="1571630" y="546100"/>
                  </a:moveTo>
                  <a:lnTo>
                    <a:pt x="1532988" y="543560"/>
                  </a:lnTo>
                  <a:lnTo>
                    <a:pt x="1597272" y="543560"/>
                  </a:lnTo>
                  <a:lnTo>
                    <a:pt x="1571630" y="546100"/>
                  </a:lnTo>
                  <a:close/>
                </a:path>
                <a:path w="1788160" h="798829">
                  <a:moveTo>
                    <a:pt x="240517" y="571500"/>
                  </a:moveTo>
                  <a:lnTo>
                    <a:pt x="152208" y="571500"/>
                  </a:lnTo>
                  <a:lnTo>
                    <a:pt x="192117" y="567689"/>
                  </a:lnTo>
                  <a:lnTo>
                    <a:pt x="230299" y="557529"/>
                  </a:lnTo>
                  <a:lnTo>
                    <a:pt x="235950" y="554989"/>
                  </a:lnTo>
                  <a:lnTo>
                    <a:pt x="245170" y="557529"/>
                  </a:lnTo>
                  <a:lnTo>
                    <a:pt x="242351" y="565150"/>
                  </a:lnTo>
                  <a:lnTo>
                    <a:pt x="240517" y="571500"/>
                  </a:lnTo>
                  <a:close/>
                </a:path>
                <a:path w="1788160" h="798829">
                  <a:moveTo>
                    <a:pt x="372323" y="754379"/>
                  </a:moveTo>
                  <a:lnTo>
                    <a:pt x="299220" y="744220"/>
                  </a:lnTo>
                  <a:lnTo>
                    <a:pt x="242148" y="697229"/>
                  </a:lnTo>
                  <a:lnTo>
                    <a:pt x="218572" y="638810"/>
                  </a:lnTo>
                  <a:lnTo>
                    <a:pt x="216628" y="607060"/>
                  </a:lnTo>
                  <a:lnTo>
                    <a:pt x="221409" y="575310"/>
                  </a:lnTo>
                  <a:lnTo>
                    <a:pt x="239416" y="575310"/>
                  </a:lnTo>
                  <a:lnTo>
                    <a:pt x="237215" y="582929"/>
                  </a:lnTo>
                  <a:lnTo>
                    <a:pt x="234572" y="600710"/>
                  </a:lnTo>
                  <a:lnTo>
                    <a:pt x="245953" y="668020"/>
                  </a:lnTo>
                  <a:lnTo>
                    <a:pt x="284264" y="717550"/>
                  </a:lnTo>
                  <a:lnTo>
                    <a:pt x="345094" y="740410"/>
                  </a:lnTo>
                  <a:lnTo>
                    <a:pt x="423096" y="740410"/>
                  </a:lnTo>
                  <a:lnTo>
                    <a:pt x="409203" y="745489"/>
                  </a:lnTo>
                  <a:lnTo>
                    <a:pt x="391048" y="751839"/>
                  </a:lnTo>
                  <a:lnTo>
                    <a:pt x="372323" y="754379"/>
                  </a:lnTo>
                  <a:close/>
                </a:path>
                <a:path w="1788160" h="798829">
                  <a:moveTo>
                    <a:pt x="1054076" y="770889"/>
                  </a:moveTo>
                  <a:lnTo>
                    <a:pt x="990512" y="770889"/>
                  </a:lnTo>
                  <a:lnTo>
                    <a:pt x="1033967" y="763270"/>
                  </a:lnTo>
                  <a:lnTo>
                    <a:pt x="1074630" y="749300"/>
                  </a:lnTo>
                  <a:lnTo>
                    <a:pt x="1112304" y="727710"/>
                  </a:lnTo>
                  <a:lnTo>
                    <a:pt x="1146192" y="701039"/>
                  </a:lnTo>
                  <a:lnTo>
                    <a:pt x="1175496" y="669289"/>
                  </a:lnTo>
                  <a:lnTo>
                    <a:pt x="1178671" y="665479"/>
                  </a:lnTo>
                  <a:lnTo>
                    <a:pt x="1185618" y="664210"/>
                  </a:lnTo>
                  <a:lnTo>
                    <a:pt x="1189542" y="668020"/>
                  </a:lnTo>
                  <a:lnTo>
                    <a:pt x="1209826" y="683260"/>
                  </a:lnTo>
                  <a:lnTo>
                    <a:pt x="1212018" y="684529"/>
                  </a:lnTo>
                  <a:lnTo>
                    <a:pt x="1183434" y="684529"/>
                  </a:lnTo>
                  <a:lnTo>
                    <a:pt x="1150020" y="717550"/>
                  </a:lnTo>
                  <a:lnTo>
                    <a:pt x="1111501" y="745489"/>
                  </a:lnTo>
                  <a:lnTo>
                    <a:pt x="1070071" y="765810"/>
                  </a:lnTo>
                  <a:lnTo>
                    <a:pt x="1054076" y="770889"/>
                  </a:lnTo>
                  <a:close/>
                </a:path>
                <a:path w="1788160" h="798829">
                  <a:moveTo>
                    <a:pt x="1310828" y="732789"/>
                  </a:moveTo>
                  <a:lnTo>
                    <a:pt x="1265418" y="725170"/>
                  </a:lnTo>
                  <a:lnTo>
                    <a:pt x="1222390" y="708660"/>
                  </a:lnTo>
                  <a:lnTo>
                    <a:pt x="1183434" y="684529"/>
                  </a:lnTo>
                  <a:lnTo>
                    <a:pt x="1212018" y="684529"/>
                  </a:lnTo>
                  <a:lnTo>
                    <a:pt x="1231747" y="695960"/>
                  </a:lnTo>
                  <a:lnTo>
                    <a:pt x="1255065" y="706120"/>
                  </a:lnTo>
                  <a:lnTo>
                    <a:pt x="1279534" y="713739"/>
                  </a:lnTo>
                  <a:lnTo>
                    <a:pt x="1322235" y="718820"/>
                  </a:lnTo>
                  <a:lnTo>
                    <a:pt x="1395952" y="718820"/>
                  </a:lnTo>
                  <a:lnTo>
                    <a:pt x="1356928" y="730250"/>
                  </a:lnTo>
                  <a:lnTo>
                    <a:pt x="1310828" y="732789"/>
                  </a:lnTo>
                  <a:close/>
                </a:path>
                <a:path w="1788160" h="798829">
                  <a:moveTo>
                    <a:pt x="663842" y="783589"/>
                  </a:moveTo>
                  <a:lnTo>
                    <a:pt x="606828" y="783589"/>
                  </a:lnTo>
                  <a:lnTo>
                    <a:pt x="651959" y="773429"/>
                  </a:lnTo>
                  <a:lnTo>
                    <a:pt x="693353" y="753110"/>
                  </a:lnTo>
                  <a:lnTo>
                    <a:pt x="730776" y="726439"/>
                  </a:lnTo>
                  <a:lnTo>
                    <a:pt x="763991" y="694689"/>
                  </a:lnTo>
                  <a:lnTo>
                    <a:pt x="767216" y="690879"/>
                  </a:lnTo>
                  <a:lnTo>
                    <a:pt x="774163" y="688339"/>
                  </a:lnTo>
                  <a:lnTo>
                    <a:pt x="778037" y="692150"/>
                  </a:lnTo>
                  <a:lnTo>
                    <a:pt x="796929" y="709929"/>
                  </a:lnTo>
                  <a:lnTo>
                    <a:pt x="771039" y="709929"/>
                  </a:lnTo>
                  <a:lnTo>
                    <a:pt x="741993" y="736600"/>
                  </a:lnTo>
                  <a:lnTo>
                    <a:pt x="709812" y="760729"/>
                  </a:lnTo>
                  <a:lnTo>
                    <a:pt x="675004" y="779779"/>
                  </a:lnTo>
                  <a:lnTo>
                    <a:pt x="663842" y="783589"/>
                  </a:lnTo>
                  <a:close/>
                </a:path>
                <a:path w="1788160" h="798829">
                  <a:moveTo>
                    <a:pt x="423096" y="740410"/>
                  </a:moveTo>
                  <a:lnTo>
                    <a:pt x="345094" y="740410"/>
                  </a:lnTo>
                  <a:lnTo>
                    <a:pt x="378820" y="739139"/>
                  </a:lnTo>
                  <a:lnTo>
                    <a:pt x="411272" y="730250"/>
                  </a:lnTo>
                  <a:lnTo>
                    <a:pt x="440344" y="712470"/>
                  </a:lnTo>
                  <a:lnTo>
                    <a:pt x="444154" y="709929"/>
                  </a:lnTo>
                  <a:lnTo>
                    <a:pt x="451304" y="709929"/>
                  </a:lnTo>
                  <a:lnTo>
                    <a:pt x="454085" y="713739"/>
                  </a:lnTo>
                  <a:lnTo>
                    <a:pt x="466930" y="728979"/>
                  </a:lnTo>
                  <a:lnTo>
                    <a:pt x="442922" y="728979"/>
                  </a:lnTo>
                  <a:lnTo>
                    <a:pt x="426569" y="739139"/>
                  </a:lnTo>
                  <a:lnTo>
                    <a:pt x="423096" y="740410"/>
                  </a:lnTo>
                  <a:close/>
                </a:path>
                <a:path w="1788160" h="798829">
                  <a:moveTo>
                    <a:pt x="980468" y="786129"/>
                  </a:moveTo>
                  <a:lnTo>
                    <a:pt x="934145" y="784860"/>
                  </a:lnTo>
                  <a:lnTo>
                    <a:pt x="889307" y="775970"/>
                  </a:lnTo>
                  <a:lnTo>
                    <a:pt x="846563" y="759460"/>
                  </a:lnTo>
                  <a:lnTo>
                    <a:pt x="806833" y="737870"/>
                  </a:lnTo>
                  <a:lnTo>
                    <a:pt x="771039" y="709929"/>
                  </a:lnTo>
                  <a:lnTo>
                    <a:pt x="796929" y="709929"/>
                  </a:lnTo>
                  <a:lnTo>
                    <a:pt x="817234" y="725170"/>
                  </a:lnTo>
                  <a:lnTo>
                    <a:pt x="838860" y="739139"/>
                  </a:lnTo>
                  <a:lnTo>
                    <a:pt x="861717" y="749300"/>
                  </a:lnTo>
                  <a:lnTo>
                    <a:pt x="903415" y="764539"/>
                  </a:lnTo>
                  <a:lnTo>
                    <a:pt x="946671" y="770889"/>
                  </a:lnTo>
                  <a:lnTo>
                    <a:pt x="1054076" y="770889"/>
                  </a:lnTo>
                  <a:lnTo>
                    <a:pt x="1026085" y="779779"/>
                  </a:lnTo>
                  <a:lnTo>
                    <a:pt x="980468" y="786129"/>
                  </a:lnTo>
                  <a:close/>
                </a:path>
                <a:path w="1788160" h="798829">
                  <a:moveTo>
                    <a:pt x="599009" y="798829"/>
                  </a:moveTo>
                  <a:lnTo>
                    <a:pt x="559457" y="797560"/>
                  </a:lnTo>
                  <a:lnTo>
                    <a:pt x="493612" y="775970"/>
                  </a:lnTo>
                  <a:lnTo>
                    <a:pt x="442922" y="728979"/>
                  </a:lnTo>
                  <a:lnTo>
                    <a:pt x="466930" y="728979"/>
                  </a:lnTo>
                  <a:lnTo>
                    <a:pt x="482986" y="748029"/>
                  </a:lnTo>
                  <a:lnTo>
                    <a:pt x="519851" y="772160"/>
                  </a:lnTo>
                  <a:lnTo>
                    <a:pt x="562018" y="783589"/>
                  </a:lnTo>
                  <a:lnTo>
                    <a:pt x="663842" y="783589"/>
                  </a:lnTo>
                  <a:lnTo>
                    <a:pt x="637797" y="792479"/>
                  </a:lnTo>
                  <a:lnTo>
                    <a:pt x="599009" y="79882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9652355" y="5934418"/>
            <a:ext cx="403225" cy="480695"/>
          </a:xfrm>
          <a:custGeom>
            <a:avLst/>
            <a:gdLst/>
            <a:ahLst/>
            <a:cxnLst/>
            <a:rect l="l" t="t" r="r" b="b"/>
            <a:pathLst>
              <a:path w="403225" h="480695">
                <a:moveTo>
                  <a:pt x="402666" y="255689"/>
                </a:moveTo>
                <a:lnTo>
                  <a:pt x="356590" y="249453"/>
                </a:lnTo>
                <a:lnTo>
                  <a:pt x="282917" y="232854"/>
                </a:lnTo>
                <a:lnTo>
                  <a:pt x="246545" y="222554"/>
                </a:lnTo>
                <a:lnTo>
                  <a:pt x="279730" y="205066"/>
                </a:lnTo>
                <a:lnTo>
                  <a:pt x="313220" y="188226"/>
                </a:lnTo>
                <a:lnTo>
                  <a:pt x="346887" y="171945"/>
                </a:lnTo>
                <a:lnTo>
                  <a:pt x="380644" y="156121"/>
                </a:lnTo>
                <a:lnTo>
                  <a:pt x="384048" y="152260"/>
                </a:lnTo>
                <a:lnTo>
                  <a:pt x="383286" y="147535"/>
                </a:lnTo>
                <a:lnTo>
                  <a:pt x="379564" y="144170"/>
                </a:lnTo>
                <a:lnTo>
                  <a:pt x="374142" y="144373"/>
                </a:lnTo>
                <a:lnTo>
                  <a:pt x="337439" y="161607"/>
                </a:lnTo>
                <a:lnTo>
                  <a:pt x="300824" y="179387"/>
                </a:lnTo>
                <a:lnTo>
                  <a:pt x="264439" y="197840"/>
                </a:lnTo>
                <a:lnTo>
                  <a:pt x="228447" y="217093"/>
                </a:lnTo>
                <a:lnTo>
                  <a:pt x="193065" y="206235"/>
                </a:lnTo>
                <a:lnTo>
                  <a:pt x="205498" y="157480"/>
                </a:lnTo>
                <a:lnTo>
                  <a:pt x="214198" y="108318"/>
                </a:lnTo>
                <a:lnTo>
                  <a:pt x="217982" y="58699"/>
                </a:lnTo>
                <a:lnTo>
                  <a:pt x="215696" y="8534"/>
                </a:lnTo>
                <a:lnTo>
                  <a:pt x="214757" y="50"/>
                </a:lnTo>
                <a:lnTo>
                  <a:pt x="201307" y="0"/>
                </a:lnTo>
                <a:lnTo>
                  <a:pt x="202247" y="8636"/>
                </a:lnTo>
                <a:lnTo>
                  <a:pt x="204508" y="55333"/>
                </a:lnTo>
                <a:lnTo>
                  <a:pt x="201383" y="101523"/>
                </a:lnTo>
                <a:lnTo>
                  <a:pt x="193840" y="147281"/>
                </a:lnTo>
                <a:lnTo>
                  <a:pt x="182854" y="192684"/>
                </a:lnTo>
                <a:lnTo>
                  <a:pt x="168084" y="162509"/>
                </a:lnTo>
                <a:lnTo>
                  <a:pt x="151930" y="133007"/>
                </a:lnTo>
                <a:lnTo>
                  <a:pt x="134048" y="104368"/>
                </a:lnTo>
                <a:lnTo>
                  <a:pt x="114096" y="76746"/>
                </a:lnTo>
                <a:lnTo>
                  <a:pt x="109562" y="74358"/>
                </a:lnTo>
                <a:lnTo>
                  <a:pt x="105232" y="76276"/>
                </a:lnTo>
                <a:lnTo>
                  <a:pt x="102895" y="80733"/>
                </a:lnTo>
                <a:lnTo>
                  <a:pt x="104368" y="85979"/>
                </a:lnTo>
                <a:lnTo>
                  <a:pt x="123913" y="112991"/>
                </a:lnTo>
                <a:lnTo>
                  <a:pt x="141465" y="141071"/>
                </a:lnTo>
                <a:lnTo>
                  <a:pt x="157340" y="170040"/>
                </a:lnTo>
                <a:lnTo>
                  <a:pt x="171843" y="199732"/>
                </a:lnTo>
                <a:lnTo>
                  <a:pt x="136537" y="189217"/>
                </a:lnTo>
                <a:lnTo>
                  <a:pt x="101041" y="179438"/>
                </a:lnTo>
                <a:lnTo>
                  <a:pt x="65252" y="170891"/>
                </a:lnTo>
                <a:lnTo>
                  <a:pt x="29057" y="164007"/>
                </a:lnTo>
                <a:lnTo>
                  <a:pt x="23723" y="165265"/>
                </a:lnTo>
                <a:lnTo>
                  <a:pt x="20916" y="169456"/>
                </a:lnTo>
                <a:lnTo>
                  <a:pt x="21310" y="174167"/>
                </a:lnTo>
                <a:lnTo>
                  <a:pt x="25590" y="176961"/>
                </a:lnTo>
                <a:lnTo>
                  <a:pt x="63842" y="184315"/>
                </a:lnTo>
                <a:lnTo>
                  <a:pt x="101676" y="193433"/>
                </a:lnTo>
                <a:lnTo>
                  <a:pt x="139192" y="203809"/>
                </a:lnTo>
                <a:lnTo>
                  <a:pt x="176504" y="214909"/>
                </a:lnTo>
                <a:lnTo>
                  <a:pt x="163652" y="255346"/>
                </a:lnTo>
                <a:lnTo>
                  <a:pt x="120205" y="284353"/>
                </a:lnTo>
                <a:lnTo>
                  <a:pt x="78524" y="315671"/>
                </a:lnTo>
                <a:lnTo>
                  <a:pt x="38950" y="349643"/>
                </a:lnTo>
                <a:lnTo>
                  <a:pt x="1828" y="386562"/>
                </a:lnTo>
                <a:lnTo>
                  <a:pt x="0" y="391642"/>
                </a:lnTo>
                <a:lnTo>
                  <a:pt x="2120" y="396113"/>
                </a:lnTo>
                <a:lnTo>
                  <a:pt x="6464" y="398221"/>
                </a:lnTo>
                <a:lnTo>
                  <a:pt x="11252" y="396138"/>
                </a:lnTo>
                <a:lnTo>
                  <a:pt x="44831" y="362597"/>
                </a:lnTo>
                <a:lnTo>
                  <a:pt x="80467" y="331520"/>
                </a:lnTo>
                <a:lnTo>
                  <a:pt x="117856" y="302666"/>
                </a:lnTo>
                <a:lnTo>
                  <a:pt x="156756" y="275780"/>
                </a:lnTo>
                <a:lnTo>
                  <a:pt x="139674" y="325005"/>
                </a:lnTo>
                <a:lnTo>
                  <a:pt x="122999" y="374103"/>
                </a:lnTo>
                <a:lnTo>
                  <a:pt x="108026" y="423214"/>
                </a:lnTo>
                <a:lnTo>
                  <a:pt x="96037" y="472389"/>
                </a:lnTo>
                <a:lnTo>
                  <a:pt x="97078" y="477697"/>
                </a:lnTo>
                <a:lnTo>
                  <a:pt x="101206" y="480517"/>
                </a:lnTo>
                <a:lnTo>
                  <a:pt x="105981" y="480174"/>
                </a:lnTo>
                <a:lnTo>
                  <a:pt x="108978" y="475957"/>
                </a:lnTo>
                <a:lnTo>
                  <a:pt x="122135" y="423049"/>
                </a:lnTo>
                <a:lnTo>
                  <a:pt x="138557" y="370179"/>
                </a:lnTo>
                <a:lnTo>
                  <a:pt x="174917" y="264172"/>
                </a:lnTo>
                <a:lnTo>
                  <a:pt x="194614" y="252120"/>
                </a:lnTo>
                <a:lnTo>
                  <a:pt x="222935" y="322922"/>
                </a:lnTo>
                <a:lnTo>
                  <a:pt x="237350" y="358190"/>
                </a:lnTo>
                <a:lnTo>
                  <a:pt x="252603" y="393014"/>
                </a:lnTo>
                <a:lnTo>
                  <a:pt x="256476" y="396443"/>
                </a:lnTo>
                <a:lnTo>
                  <a:pt x="261200" y="395693"/>
                </a:lnTo>
                <a:lnTo>
                  <a:pt x="264579" y="391985"/>
                </a:lnTo>
                <a:lnTo>
                  <a:pt x="264414" y="386562"/>
                </a:lnTo>
                <a:lnTo>
                  <a:pt x="248983" y="351586"/>
                </a:lnTo>
                <a:lnTo>
                  <a:pt x="234416" y="316230"/>
                </a:lnTo>
                <a:lnTo>
                  <a:pt x="205867" y="245376"/>
                </a:lnTo>
                <a:lnTo>
                  <a:pt x="230428" y="231330"/>
                </a:lnTo>
                <a:lnTo>
                  <a:pt x="270764" y="243001"/>
                </a:lnTo>
                <a:lnTo>
                  <a:pt x="311378" y="253453"/>
                </a:lnTo>
                <a:lnTo>
                  <a:pt x="352425" y="262064"/>
                </a:lnTo>
                <a:lnTo>
                  <a:pt x="394093" y="268198"/>
                </a:lnTo>
                <a:lnTo>
                  <a:pt x="402666" y="269189"/>
                </a:lnTo>
                <a:lnTo>
                  <a:pt x="402666" y="255689"/>
                </a:lnTo>
                <a:close/>
              </a:path>
            </a:pathLst>
          </a:custGeom>
          <a:solidFill>
            <a:srgbClr val="5CC7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500" y="4018212"/>
            <a:ext cx="3112776" cy="296043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46814" y="1803400"/>
            <a:ext cx="454168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87063" y="813897"/>
            <a:ext cx="3922395" cy="2242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33679">
              <a:lnSpc>
                <a:spcPct val="116399"/>
              </a:lnSpc>
              <a:spcBef>
                <a:spcPts val="95"/>
              </a:spcBef>
              <a:tabLst>
                <a:tab pos="2332990" algn="l"/>
              </a:tabLst>
            </a:pPr>
            <a:r>
              <a:rPr sz="6250" spc="-10" dirty="0">
                <a:solidFill>
                  <a:srgbClr val="44089A"/>
                </a:solidFill>
                <a:latin typeface="Trebuchet MS"/>
                <a:cs typeface="Trebuchet MS"/>
              </a:rPr>
              <a:t>Итак</a:t>
            </a:r>
            <a:r>
              <a:rPr sz="6250" spc="-10" dirty="0">
                <a:solidFill>
                  <a:srgbClr val="44089A"/>
                </a:solidFill>
                <a:latin typeface="Franklin Gothic Demi Cond"/>
                <a:cs typeface="Franklin Gothic Demi Cond"/>
              </a:rPr>
              <a:t>,</a:t>
            </a:r>
            <a:r>
              <a:rPr sz="6250" dirty="0">
                <a:solidFill>
                  <a:srgbClr val="44089A"/>
                </a:solidFill>
                <a:latin typeface="Franklin Gothic Demi Cond"/>
                <a:cs typeface="Franklin Gothic Demi Cond"/>
              </a:rPr>
              <a:t>	</a:t>
            </a:r>
            <a:r>
              <a:rPr sz="6250" spc="-640" dirty="0">
                <a:solidFill>
                  <a:srgbClr val="44089A"/>
                </a:solidFill>
                <a:latin typeface="Trebuchet MS"/>
                <a:cs typeface="Trebuchet MS"/>
              </a:rPr>
              <a:t>игра </a:t>
            </a:r>
            <a:r>
              <a:rPr sz="6250" spc="-430" dirty="0">
                <a:solidFill>
                  <a:srgbClr val="44089A"/>
                </a:solidFill>
                <a:latin typeface="Trebuchet MS"/>
                <a:cs typeface="Trebuchet MS"/>
              </a:rPr>
              <a:t>начинается</a:t>
            </a:r>
            <a:r>
              <a:rPr sz="6250" spc="-430" dirty="0">
                <a:solidFill>
                  <a:srgbClr val="44089A"/>
                </a:solidFill>
                <a:latin typeface="Franklin Gothic Demi Cond"/>
                <a:cs typeface="Franklin Gothic Demi Cond"/>
              </a:rPr>
              <a:t>!</a:t>
            </a:r>
            <a:endParaRPr sz="6250" dirty="0">
              <a:latin typeface="Franklin Gothic Demi Cond"/>
              <a:cs typeface="Franklin Gothic Demi C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27" y="0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D8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0698" y="1182839"/>
            <a:ext cx="8800125" cy="4867973"/>
          </a:xfrm>
          <a:custGeom>
            <a:avLst/>
            <a:gdLst/>
            <a:ahLst/>
            <a:cxnLst/>
            <a:rect l="l" t="t" r="r" b="b"/>
            <a:pathLst>
              <a:path w="8903335" h="5602605">
                <a:moveTo>
                  <a:pt x="6747336" y="621207"/>
                </a:moveTo>
                <a:lnTo>
                  <a:pt x="5222586" y="621207"/>
                </a:lnTo>
                <a:lnTo>
                  <a:pt x="5262613" y="519727"/>
                </a:lnTo>
                <a:lnTo>
                  <a:pt x="5397276" y="298826"/>
                </a:lnTo>
                <a:lnTo>
                  <a:pt x="5648452" y="83813"/>
                </a:lnTo>
                <a:lnTo>
                  <a:pt x="6038015" y="0"/>
                </a:lnTo>
                <a:lnTo>
                  <a:pt x="6413221" y="119067"/>
                </a:lnTo>
                <a:lnTo>
                  <a:pt x="6632797" y="350405"/>
                </a:lnTo>
                <a:lnTo>
                  <a:pt x="6735859" y="575857"/>
                </a:lnTo>
                <a:lnTo>
                  <a:pt x="6747336" y="621207"/>
                </a:lnTo>
                <a:close/>
              </a:path>
              <a:path w="8903335" h="5602605">
                <a:moveTo>
                  <a:pt x="6750173" y="632421"/>
                </a:moveTo>
                <a:lnTo>
                  <a:pt x="3645462" y="632421"/>
                </a:lnTo>
                <a:lnTo>
                  <a:pt x="3687282" y="542014"/>
                </a:lnTo>
                <a:lnTo>
                  <a:pt x="3815123" y="338915"/>
                </a:lnTo>
                <a:lnTo>
                  <a:pt x="4032559" y="125304"/>
                </a:lnTo>
                <a:lnTo>
                  <a:pt x="4343162" y="3365"/>
                </a:lnTo>
                <a:lnTo>
                  <a:pt x="4751249" y="68217"/>
                </a:lnTo>
                <a:lnTo>
                  <a:pt x="5023476" y="284121"/>
                </a:lnTo>
                <a:lnTo>
                  <a:pt x="5175402" y="514107"/>
                </a:lnTo>
                <a:lnTo>
                  <a:pt x="5222586" y="621207"/>
                </a:lnTo>
                <a:lnTo>
                  <a:pt x="6747336" y="621207"/>
                </a:lnTo>
                <a:lnTo>
                  <a:pt x="6750173" y="632421"/>
                </a:lnTo>
                <a:close/>
              </a:path>
              <a:path w="8903335" h="5602605">
                <a:moveTo>
                  <a:pt x="8065725" y="704202"/>
                </a:moveTo>
                <a:lnTo>
                  <a:pt x="2095313" y="704202"/>
                </a:lnTo>
                <a:lnTo>
                  <a:pt x="2109578" y="606065"/>
                </a:lnTo>
                <a:lnTo>
                  <a:pt x="2190090" y="384197"/>
                </a:lnTo>
                <a:lnTo>
                  <a:pt x="2393421" y="147407"/>
                </a:lnTo>
                <a:lnTo>
                  <a:pt x="2776147" y="4508"/>
                </a:lnTo>
                <a:lnTo>
                  <a:pt x="3188344" y="69031"/>
                </a:lnTo>
                <a:lnTo>
                  <a:pt x="3456464" y="288609"/>
                </a:lnTo>
                <a:lnTo>
                  <a:pt x="3601754" y="523114"/>
                </a:lnTo>
                <a:lnTo>
                  <a:pt x="3645462" y="632421"/>
                </a:lnTo>
                <a:lnTo>
                  <a:pt x="6750173" y="632421"/>
                </a:lnTo>
                <a:lnTo>
                  <a:pt x="6761521" y="677265"/>
                </a:lnTo>
                <a:lnTo>
                  <a:pt x="8055852" y="677265"/>
                </a:lnTo>
                <a:lnTo>
                  <a:pt x="8065725" y="704202"/>
                </a:lnTo>
                <a:close/>
              </a:path>
              <a:path w="8903335" h="5602605">
                <a:moveTo>
                  <a:pt x="8055852" y="677265"/>
                </a:moveTo>
                <a:lnTo>
                  <a:pt x="6761521" y="677265"/>
                </a:lnTo>
                <a:lnTo>
                  <a:pt x="6825057" y="590719"/>
                </a:lnTo>
                <a:lnTo>
                  <a:pt x="6998907" y="407044"/>
                </a:lnTo>
                <a:lnTo>
                  <a:pt x="7257933" y="240185"/>
                </a:lnTo>
                <a:lnTo>
                  <a:pt x="7577001" y="204088"/>
                </a:lnTo>
                <a:lnTo>
                  <a:pt x="7964225" y="427291"/>
                </a:lnTo>
                <a:lnTo>
                  <a:pt x="8055852" y="677265"/>
                </a:lnTo>
                <a:close/>
              </a:path>
              <a:path w="8903335" h="5602605">
                <a:moveTo>
                  <a:pt x="8508230" y="1259230"/>
                </a:moveTo>
                <a:lnTo>
                  <a:pt x="826659" y="1259230"/>
                </a:lnTo>
                <a:lnTo>
                  <a:pt x="812059" y="1137932"/>
                </a:lnTo>
                <a:lnTo>
                  <a:pt x="820069" y="853165"/>
                </a:lnTo>
                <a:lnTo>
                  <a:pt x="928409" y="523618"/>
                </a:lnTo>
                <a:lnTo>
                  <a:pt x="1214796" y="267982"/>
                </a:lnTo>
                <a:lnTo>
                  <a:pt x="1603653" y="223569"/>
                </a:lnTo>
                <a:lnTo>
                  <a:pt x="1878411" y="386027"/>
                </a:lnTo>
                <a:lnTo>
                  <a:pt x="2041491" y="598518"/>
                </a:lnTo>
                <a:lnTo>
                  <a:pt x="2095313" y="704202"/>
                </a:lnTo>
                <a:lnTo>
                  <a:pt x="8065725" y="704202"/>
                </a:lnTo>
                <a:lnTo>
                  <a:pt x="8092124" y="776222"/>
                </a:lnTo>
                <a:lnTo>
                  <a:pt x="8080794" y="1097823"/>
                </a:lnTo>
                <a:lnTo>
                  <a:pt x="8050330" y="1239037"/>
                </a:lnTo>
                <a:lnTo>
                  <a:pt x="8457703" y="1239037"/>
                </a:lnTo>
                <a:lnTo>
                  <a:pt x="8508230" y="1259230"/>
                </a:lnTo>
                <a:close/>
              </a:path>
              <a:path w="8903335" h="5602605">
                <a:moveTo>
                  <a:pt x="8457703" y="1239037"/>
                </a:moveTo>
                <a:lnTo>
                  <a:pt x="8050330" y="1239037"/>
                </a:lnTo>
                <a:lnTo>
                  <a:pt x="8137914" y="1210726"/>
                </a:lnTo>
                <a:lnTo>
                  <a:pt x="8349693" y="1195871"/>
                </a:lnTo>
                <a:lnTo>
                  <a:pt x="8457703" y="1239037"/>
                </a:lnTo>
                <a:close/>
              </a:path>
              <a:path w="8903335" h="5602605">
                <a:moveTo>
                  <a:pt x="759433" y="4331163"/>
                </a:moveTo>
                <a:lnTo>
                  <a:pt x="529263" y="4308441"/>
                </a:lnTo>
                <a:lnTo>
                  <a:pt x="266079" y="4206460"/>
                </a:lnTo>
                <a:lnTo>
                  <a:pt x="68418" y="3972763"/>
                </a:lnTo>
                <a:lnTo>
                  <a:pt x="0" y="3480980"/>
                </a:lnTo>
                <a:lnTo>
                  <a:pt x="143699" y="3106408"/>
                </a:lnTo>
                <a:lnTo>
                  <a:pt x="343979" y="2867866"/>
                </a:lnTo>
                <a:lnTo>
                  <a:pt x="445303" y="2784170"/>
                </a:lnTo>
                <a:lnTo>
                  <a:pt x="356845" y="2708871"/>
                </a:lnTo>
                <a:lnTo>
                  <a:pt x="175109" y="2496289"/>
                </a:lnTo>
                <a:lnTo>
                  <a:pt x="25556" y="2166392"/>
                </a:lnTo>
                <a:lnTo>
                  <a:pt x="33646" y="1739150"/>
                </a:lnTo>
                <a:lnTo>
                  <a:pt x="229949" y="1400189"/>
                </a:lnTo>
                <a:lnTo>
                  <a:pt x="494503" y="1264546"/>
                </a:lnTo>
                <a:lnTo>
                  <a:pt x="726882" y="1246226"/>
                </a:lnTo>
                <a:lnTo>
                  <a:pt x="826659" y="1259230"/>
                </a:lnTo>
                <a:lnTo>
                  <a:pt x="8508230" y="1259230"/>
                </a:lnTo>
                <a:lnTo>
                  <a:pt x="8609209" y="1299586"/>
                </a:lnTo>
                <a:lnTo>
                  <a:pt x="8840003" y="1626984"/>
                </a:lnTo>
                <a:lnTo>
                  <a:pt x="8891878" y="2071095"/>
                </a:lnTo>
                <a:lnTo>
                  <a:pt x="8757722" y="2431527"/>
                </a:lnTo>
                <a:lnTo>
                  <a:pt x="8575819" y="2673381"/>
                </a:lnTo>
                <a:lnTo>
                  <a:pt x="8484454" y="2761754"/>
                </a:lnTo>
                <a:lnTo>
                  <a:pt x="8577481" y="2855854"/>
                </a:lnTo>
                <a:lnTo>
                  <a:pt x="8763465" y="3110893"/>
                </a:lnTo>
                <a:lnTo>
                  <a:pt x="8902765" y="3485980"/>
                </a:lnTo>
                <a:lnTo>
                  <a:pt x="8855739" y="3940225"/>
                </a:lnTo>
                <a:lnTo>
                  <a:pt x="8628508" y="4265345"/>
                </a:lnTo>
                <a:lnTo>
                  <a:pt x="8552381" y="4292295"/>
                </a:lnTo>
                <a:lnTo>
                  <a:pt x="8073889" y="4292295"/>
                </a:lnTo>
                <a:lnTo>
                  <a:pt x="8081518" y="4327080"/>
                </a:lnTo>
                <a:lnTo>
                  <a:pt x="858053" y="4327080"/>
                </a:lnTo>
                <a:lnTo>
                  <a:pt x="759433" y="4331163"/>
                </a:lnTo>
                <a:close/>
              </a:path>
              <a:path w="8903335" h="5602605">
                <a:moveTo>
                  <a:pt x="8371421" y="4356357"/>
                </a:moveTo>
                <a:lnTo>
                  <a:pt x="8161030" y="4327320"/>
                </a:lnTo>
                <a:lnTo>
                  <a:pt x="8073889" y="4292295"/>
                </a:lnTo>
                <a:lnTo>
                  <a:pt x="8552381" y="4292295"/>
                </a:lnTo>
                <a:lnTo>
                  <a:pt x="8371421" y="4356357"/>
                </a:lnTo>
                <a:close/>
              </a:path>
              <a:path w="8903335" h="5602605">
                <a:moveTo>
                  <a:pt x="1575954" y="5387639"/>
                </a:moveTo>
                <a:lnTo>
                  <a:pt x="1196839" y="5288013"/>
                </a:lnTo>
                <a:lnTo>
                  <a:pt x="957928" y="5010619"/>
                </a:lnTo>
                <a:lnTo>
                  <a:pt x="862135" y="4694437"/>
                </a:lnTo>
                <a:lnTo>
                  <a:pt x="848997" y="4434810"/>
                </a:lnTo>
                <a:lnTo>
                  <a:pt x="858053" y="4327080"/>
                </a:lnTo>
                <a:lnTo>
                  <a:pt x="8081518" y="4327080"/>
                </a:lnTo>
                <a:lnTo>
                  <a:pt x="8099809" y="4410469"/>
                </a:lnTo>
                <a:lnTo>
                  <a:pt x="8119734" y="4687693"/>
                </a:lnTo>
                <a:lnTo>
                  <a:pt x="8077073" y="4875352"/>
                </a:lnTo>
                <a:lnTo>
                  <a:pt x="6797437" y="4875352"/>
                </a:lnTo>
                <a:lnTo>
                  <a:pt x="6788932" y="4902301"/>
                </a:lnTo>
                <a:lnTo>
                  <a:pt x="2130085" y="4902301"/>
                </a:lnTo>
                <a:lnTo>
                  <a:pt x="2062031" y="5015866"/>
                </a:lnTo>
                <a:lnTo>
                  <a:pt x="1870836" y="5237284"/>
                </a:lnTo>
                <a:lnTo>
                  <a:pt x="1575954" y="5387639"/>
                </a:lnTo>
                <a:close/>
              </a:path>
              <a:path w="8903335" h="5602605">
                <a:moveTo>
                  <a:pt x="7358170" y="5326667"/>
                </a:moveTo>
                <a:lnTo>
                  <a:pt x="7046578" y="5181480"/>
                </a:lnTo>
                <a:lnTo>
                  <a:pt x="6859704" y="4978270"/>
                </a:lnTo>
                <a:lnTo>
                  <a:pt x="6797437" y="4875352"/>
                </a:lnTo>
                <a:lnTo>
                  <a:pt x="8077073" y="4875352"/>
                </a:lnTo>
                <a:lnTo>
                  <a:pt x="8046912" y="5008023"/>
                </a:lnTo>
                <a:lnTo>
                  <a:pt x="7794590" y="5255514"/>
                </a:lnTo>
                <a:lnTo>
                  <a:pt x="7358170" y="5326667"/>
                </a:lnTo>
                <a:close/>
              </a:path>
              <a:path w="8903335" h="5602605">
                <a:moveTo>
                  <a:pt x="2890549" y="5601982"/>
                </a:moveTo>
                <a:lnTo>
                  <a:pt x="2533245" y="5475164"/>
                </a:lnTo>
                <a:lnTo>
                  <a:pt x="2298333" y="5236592"/>
                </a:lnTo>
                <a:lnTo>
                  <a:pt x="2169414" y="5005795"/>
                </a:lnTo>
                <a:lnTo>
                  <a:pt x="2130085" y="4902301"/>
                </a:lnTo>
                <a:lnTo>
                  <a:pt x="6788932" y="4902301"/>
                </a:lnTo>
                <a:lnTo>
                  <a:pt x="6781152" y="4926952"/>
                </a:lnTo>
                <a:lnTo>
                  <a:pt x="5247250" y="4926952"/>
                </a:lnTo>
                <a:lnTo>
                  <a:pt x="5238225" y="4958359"/>
                </a:lnTo>
                <a:lnTo>
                  <a:pt x="3708264" y="4958359"/>
                </a:lnTo>
                <a:lnTo>
                  <a:pt x="3663152" y="5064919"/>
                </a:lnTo>
                <a:lnTo>
                  <a:pt x="3519824" y="5296154"/>
                </a:lnTo>
                <a:lnTo>
                  <a:pt x="3266287" y="5519397"/>
                </a:lnTo>
                <a:lnTo>
                  <a:pt x="2890549" y="5601982"/>
                </a:lnTo>
                <a:close/>
              </a:path>
              <a:path w="8903335" h="5602605">
                <a:moveTo>
                  <a:pt x="6110938" y="5593003"/>
                </a:moveTo>
                <a:lnTo>
                  <a:pt x="5682127" y="5489876"/>
                </a:lnTo>
                <a:lnTo>
                  <a:pt x="5417885" y="5260816"/>
                </a:lnTo>
                <a:lnTo>
                  <a:pt x="5284248" y="5031337"/>
                </a:lnTo>
                <a:lnTo>
                  <a:pt x="5247250" y="4926952"/>
                </a:lnTo>
                <a:lnTo>
                  <a:pt x="6781152" y="4926952"/>
                </a:lnTo>
                <a:lnTo>
                  <a:pt x="6762098" y="4987324"/>
                </a:lnTo>
                <a:lnTo>
                  <a:pt x="6645993" y="5233749"/>
                </a:lnTo>
                <a:lnTo>
                  <a:pt x="6433984" y="5480388"/>
                </a:lnTo>
                <a:lnTo>
                  <a:pt x="6110938" y="5593003"/>
                </a:lnTo>
                <a:close/>
              </a:path>
              <a:path w="8903335" h="5602605">
                <a:moveTo>
                  <a:pt x="4543936" y="5562739"/>
                </a:moveTo>
                <a:lnTo>
                  <a:pt x="4115709" y="5468305"/>
                </a:lnTo>
                <a:lnTo>
                  <a:pt x="3861519" y="5260549"/>
                </a:lnTo>
                <a:lnTo>
                  <a:pt x="3739620" y="5052793"/>
                </a:lnTo>
                <a:lnTo>
                  <a:pt x="3708264" y="4958359"/>
                </a:lnTo>
                <a:lnTo>
                  <a:pt x="5238225" y="4958359"/>
                </a:lnTo>
                <a:lnTo>
                  <a:pt x="5218749" y="5026135"/>
                </a:lnTo>
                <a:lnTo>
                  <a:pt x="5112639" y="5244422"/>
                </a:lnTo>
                <a:lnTo>
                  <a:pt x="4898006" y="5462921"/>
                </a:lnTo>
                <a:lnTo>
                  <a:pt x="4543936" y="5562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1021" y="172283"/>
            <a:ext cx="8345170" cy="738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175510" algn="l"/>
                <a:tab pos="4658360" algn="l"/>
                <a:tab pos="5438140" algn="l"/>
                <a:tab pos="7083425" algn="l"/>
              </a:tabLst>
            </a:pPr>
            <a:r>
              <a:rPr spc="170" dirty="0">
                <a:solidFill>
                  <a:srgbClr val="BD4E26"/>
                </a:solidFill>
                <a:latin typeface="Arial Narrow"/>
                <a:cs typeface="Arial Narrow"/>
              </a:rPr>
              <a:t>Рассказ</a:t>
            </a:r>
            <a:r>
              <a:rPr dirty="0">
                <a:solidFill>
                  <a:srgbClr val="BD4E26"/>
                </a:solidFill>
                <a:latin typeface="Arial Narrow"/>
                <a:cs typeface="Arial Narrow"/>
              </a:rPr>
              <a:t>	</a:t>
            </a:r>
            <a:r>
              <a:rPr spc="175" dirty="0">
                <a:solidFill>
                  <a:srgbClr val="BD4E26"/>
                </a:solidFill>
                <a:latin typeface="Arial Narrow"/>
                <a:cs typeface="Arial Narrow"/>
              </a:rPr>
              <a:t>«Котенок</a:t>
            </a:r>
            <a:r>
              <a:rPr dirty="0">
                <a:solidFill>
                  <a:srgbClr val="BD4E26"/>
                </a:solidFill>
                <a:latin typeface="Arial Narrow"/>
                <a:cs typeface="Arial Narrow"/>
              </a:rPr>
              <a:t>	</a:t>
            </a:r>
            <a:r>
              <a:rPr spc="75" dirty="0">
                <a:solidFill>
                  <a:srgbClr val="BD4E26"/>
                </a:solidFill>
                <a:latin typeface="Arial Narrow"/>
                <a:cs typeface="Arial Narrow"/>
              </a:rPr>
              <a:t>по</a:t>
            </a:r>
            <a:r>
              <a:rPr dirty="0">
                <a:solidFill>
                  <a:srgbClr val="BD4E26"/>
                </a:solidFill>
                <a:latin typeface="Arial Narrow"/>
                <a:cs typeface="Arial Narrow"/>
              </a:rPr>
              <a:t>	</a:t>
            </a:r>
            <a:r>
              <a:rPr spc="-20" dirty="0">
                <a:solidFill>
                  <a:srgbClr val="BD4E26"/>
                </a:solidFill>
                <a:latin typeface="Arial Narrow"/>
                <a:cs typeface="Arial Narrow"/>
              </a:rPr>
              <a:t>имени</a:t>
            </a:r>
            <a:r>
              <a:rPr dirty="0">
                <a:solidFill>
                  <a:srgbClr val="BD4E26"/>
                </a:solidFill>
                <a:latin typeface="Arial Narrow"/>
                <a:cs typeface="Arial Narrow"/>
              </a:rPr>
              <a:t>	</a:t>
            </a:r>
            <a:r>
              <a:rPr spc="350" dirty="0">
                <a:solidFill>
                  <a:srgbClr val="BD4E26"/>
                </a:solidFill>
                <a:latin typeface="Arial Narrow"/>
                <a:cs typeface="Arial Narrow"/>
              </a:rPr>
              <a:t>Гав»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2787" y="770737"/>
            <a:ext cx="515295" cy="33401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062319" y="770737"/>
            <a:ext cx="402590" cy="292100"/>
          </a:xfrm>
          <a:custGeom>
            <a:avLst/>
            <a:gdLst/>
            <a:ahLst/>
            <a:cxnLst/>
            <a:rect l="l" t="t" r="r" b="b"/>
            <a:pathLst>
              <a:path w="402589" h="292100">
                <a:moveTo>
                  <a:pt x="401980" y="66789"/>
                </a:moveTo>
                <a:lnTo>
                  <a:pt x="356590" y="60604"/>
                </a:lnTo>
                <a:lnTo>
                  <a:pt x="282917" y="43980"/>
                </a:lnTo>
                <a:lnTo>
                  <a:pt x="277545" y="42456"/>
                </a:lnTo>
                <a:lnTo>
                  <a:pt x="246557" y="33680"/>
                </a:lnTo>
                <a:lnTo>
                  <a:pt x="256819" y="28270"/>
                </a:lnTo>
                <a:lnTo>
                  <a:pt x="279742" y="16192"/>
                </a:lnTo>
                <a:lnTo>
                  <a:pt x="311924" y="0"/>
                </a:lnTo>
                <a:lnTo>
                  <a:pt x="282130" y="0"/>
                </a:lnTo>
                <a:lnTo>
                  <a:pt x="264439" y="8978"/>
                </a:lnTo>
                <a:lnTo>
                  <a:pt x="228447" y="28270"/>
                </a:lnTo>
                <a:lnTo>
                  <a:pt x="193078" y="17411"/>
                </a:lnTo>
                <a:lnTo>
                  <a:pt x="194741" y="10858"/>
                </a:lnTo>
                <a:lnTo>
                  <a:pt x="196519" y="3860"/>
                </a:lnTo>
                <a:lnTo>
                  <a:pt x="197510" y="0"/>
                </a:lnTo>
                <a:lnTo>
                  <a:pt x="183781" y="0"/>
                </a:lnTo>
                <a:lnTo>
                  <a:pt x="182854" y="3860"/>
                </a:lnTo>
                <a:lnTo>
                  <a:pt x="180962" y="0"/>
                </a:lnTo>
                <a:lnTo>
                  <a:pt x="166535" y="0"/>
                </a:lnTo>
                <a:lnTo>
                  <a:pt x="171843" y="10858"/>
                </a:lnTo>
                <a:lnTo>
                  <a:pt x="136537" y="342"/>
                </a:lnTo>
                <a:lnTo>
                  <a:pt x="135305" y="0"/>
                </a:lnTo>
                <a:lnTo>
                  <a:pt x="82715" y="0"/>
                </a:lnTo>
                <a:lnTo>
                  <a:pt x="101688" y="4584"/>
                </a:lnTo>
                <a:lnTo>
                  <a:pt x="139192" y="14960"/>
                </a:lnTo>
                <a:lnTo>
                  <a:pt x="176504" y="26085"/>
                </a:lnTo>
                <a:lnTo>
                  <a:pt x="173405" y="36207"/>
                </a:lnTo>
                <a:lnTo>
                  <a:pt x="170345" y="45948"/>
                </a:lnTo>
                <a:lnTo>
                  <a:pt x="166966" y="56413"/>
                </a:lnTo>
                <a:lnTo>
                  <a:pt x="163652" y="66471"/>
                </a:lnTo>
                <a:lnTo>
                  <a:pt x="120218" y="95491"/>
                </a:lnTo>
                <a:lnTo>
                  <a:pt x="78536" y="126822"/>
                </a:lnTo>
                <a:lnTo>
                  <a:pt x="38950" y="160769"/>
                </a:lnTo>
                <a:lnTo>
                  <a:pt x="1828" y="197688"/>
                </a:lnTo>
                <a:lnTo>
                  <a:pt x="0" y="202768"/>
                </a:lnTo>
                <a:lnTo>
                  <a:pt x="2133" y="207238"/>
                </a:lnTo>
                <a:lnTo>
                  <a:pt x="6464" y="209346"/>
                </a:lnTo>
                <a:lnTo>
                  <a:pt x="11252" y="207264"/>
                </a:lnTo>
                <a:lnTo>
                  <a:pt x="44856" y="173723"/>
                </a:lnTo>
                <a:lnTo>
                  <a:pt x="80479" y="142659"/>
                </a:lnTo>
                <a:lnTo>
                  <a:pt x="117868" y="113817"/>
                </a:lnTo>
                <a:lnTo>
                  <a:pt x="156756" y="86956"/>
                </a:lnTo>
                <a:lnTo>
                  <a:pt x="139674" y="136156"/>
                </a:lnTo>
                <a:lnTo>
                  <a:pt x="123012" y="185267"/>
                </a:lnTo>
                <a:lnTo>
                  <a:pt x="108089" y="234188"/>
                </a:lnTo>
                <a:lnTo>
                  <a:pt x="96037" y="283565"/>
                </a:lnTo>
                <a:lnTo>
                  <a:pt x="97078" y="288874"/>
                </a:lnTo>
                <a:lnTo>
                  <a:pt x="101206" y="291668"/>
                </a:lnTo>
                <a:lnTo>
                  <a:pt x="105981" y="291299"/>
                </a:lnTo>
                <a:lnTo>
                  <a:pt x="108991" y="287083"/>
                </a:lnTo>
                <a:lnTo>
                  <a:pt x="122123" y="234378"/>
                </a:lnTo>
                <a:lnTo>
                  <a:pt x="138582" y="181330"/>
                </a:lnTo>
                <a:lnTo>
                  <a:pt x="156679" y="128422"/>
                </a:lnTo>
                <a:lnTo>
                  <a:pt x="170916" y="86956"/>
                </a:lnTo>
                <a:lnTo>
                  <a:pt x="194614" y="63246"/>
                </a:lnTo>
                <a:lnTo>
                  <a:pt x="208838" y="98615"/>
                </a:lnTo>
                <a:lnTo>
                  <a:pt x="222935" y="134048"/>
                </a:lnTo>
                <a:lnTo>
                  <a:pt x="237350" y="169316"/>
                </a:lnTo>
                <a:lnTo>
                  <a:pt x="252603" y="204139"/>
                </a:lnTo>
                <a:lnTo>
                  <a:pt x="256476" y="207568"/>
                </a:lnTo>
                <a:lnTo>
                  <a:pt x="261213" y="206844"/>
                </a:lnTo>
                <a:lnTo>
                  <a:pt x="264604" y="203161"/>
                </a:lnTo>
                <a:lnTo>
                  <a:pt x="264414" y="197739"/>
                </a:lnTo>
                <a:lnTo>
                  <a:pt x="248983" y="162737"/>
                </a:lnTo>
                <a:lnTo>
                  <a:pt x="234416" y="127393"/>
                </a:lnTo>
                <a:lnTo>
                  <a:pt x="220205" y="91922"/>
                </a:lnTo>
                <a:lnTo>
                  <a:pt x="208584" y="63246"/>
                </a:lnTo>
                <a:lnTo>
                  <a:pt x="205879" y="56553"/>
                </a:lnTo>
                <a:lnTo>
                  <a:pt x="218122" y="49453"/>
                </a:lnTo>
                <a:lnTo>
                  <a:pt x="230479" y="42456"/>
                </a:lnTo>
                <a:lnTo>
                  <a:pt x="270789" y="54127"/>
                </a:lnTo>
                <a:lnTo>
                  <a:pt x="311391" y="64579"/>
                </a:lnTo>
                <a:lnTo>
                  <a:pt x="352437" y="73190"/>
                </a:lnTo>
                <a:lnTo>
                  <a:pt x="394093" y="79324"/>
                </a:lnTo>
                <a:lnTo>
                  <a:pt x="401980" y="80238"/>
                </a:lnTo>
                <a:lnTo>
                  <a:pt x="401980" y="66789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133868"/>
            <a:ext cx="330200" cy="480695"/>
          </a:xfrm>
          <a:custGeom>
            <a:avLst/>
            <a:gdLst/>
            <a:ahLst/>
            <a:cxnLst/>
            <a:rect l="l" t="t" r="r" b="b"/>
            <a:pathLst>
              <a:path w="330200" h="480694">
                <a:moveTo>
                  <a:pt x="330200" y="255612"/>
                </a:moveTo>
                <a:lnTo>
                  <a:pt x="284810" y="249428"/>
                </a:lnTo>
                <a:lnTo>
                  <a:pt x="211137" y="232803"/>
                </a:lnTo>
                <a:lnTo>
                  <a:pt x="205765" y="231279"/>
                </a:lnTo>
                <a:lnTo>
                  <a:pt x="174777" y="222504"/>
                </a:lnTo>
                <a:lnTo>
                  <a:pt x="241427" y="188201"/>
                </a:lnTo>
                <a:lnTo>
                  <a:pt x="308864" y="156121"/>
                </a:lnTo>
                <a:lnTo>
                  <a:pt x="312267" y="152234"/>
                </a:lnTo>
                <a:lnTo>
                  <a:pt x="311505" y="147510"/>
                </a:lnTo>
                <a:lnTo>
                  <a:pt x="307797" y="144157"/>
                </a:lnTo>
                <a:lnTo>
                  <a:pt x="302374" y="144360"/>
                </a:lnTo>
                <a:lnTo>
                  <a:pt x="265658" y="161607"/>
                </a:lnTo>
                <a:lnTo>
                  <a:pt x="229031" y="179374"/>
                </a:lnTo>
                <a:lnTo>
                  <a:pt x="192646" y="197840"/>
                </a:lnTo>
                <a:lnTo>
                  <a:pt x="156667" y="217093"/>
                </a:lnTo>
                <a:lnTo>
                  <a:pt x="121246" y="206235"/>
                </a:lnTo>
                <a:lnTo>
                  <a:pt x="122910" y="199682"/>
                </a:lnTo>
                <a:lnTo>
                  <a:pt x="124701" y="192684"/>
                </a:lnTo>
                <a:lnTo>
                  <a:pt x="133705" y="157441"/>
                </a:lnTo>
                <a:lnTo>
                  <a:pt x="142417" y="108280"/>
                </a:lnTo>
                <a:lnTo>
                  <a:pt x="146215" y="58674"/>
                </a:lnTo>
                <a:lnTo>
                  <a:pt x="143916" y="8636"/>
                </a:lnTo>
                <a:lnTo>
                  <a:pt x="142925" y="50"/>
                </a:lnTo>
                <a:lnTo>
                  <a:pt x="129476" y="0"/>
                </a:lnTo>
                <a:lnTo>
                  <a:pt x="130454" y="8534"/>
                </a:lnTo>
                <a:lnTo>
                  <a:pt x="132727" y="55333"/>
                </a:lnTo>
                <a:lnTo>
                  <a:pt x="129603" y="101523"/>
                </a:lnTo>
                <a:lnTo>
                  <a:pt x="122059" y="147281"/>
                </a:lnTo>
                <a:lnTo>
                  <a:pt x="111074" y="192684"/>
                </a:lnTo>
                <a:lnTo>
                  <a:pt x="96291" y="162509"/>
                </a:lnTo>
                <a:lnTo>
                  <a:pt x="80137" y="133007"/>
                </a:lnTo>
                <a:lnTo>
                  <a:pt x="62255" y="104343"/>
                </a:lnTo>
                <a:lnTo>
                  <a:pt x="42316" y="76695"/>
                </a:lnTo>
                <a:lnTo>
                  <a:pt x="37782" y="74320"/>
                </a:lnTo>
                <a:lnTo>
                  <a:pt x="33439" y="76250"/>
                </a:lnTo>
                <a:lnTo>
                  <a:pt x="31089" y="80721"/>
                </a:lnTo>
                <a:lnTo>
                  <a:pt x="32537" y="85979"/>
                </a:lnTo>
                <a:lnTo>
                  <a:pt x="52108" y="112979"/>
                </a:lnTo>
                <a:lnTo>
                  <a:pt x="69659" y="141046"/>
                </a:lnTo>
                <a:lnTo>
                  <a:pt x="85534" y="170002"/>
                </a:lnTo>
                <a:lnTo>
                  <a:pt x="100063" y="199682"/>
                </a:lnTo>
                <a:lnTo>
                  <a:pt x="64731" y="189166"/>
                </a:lnTo>
                <a:lnTo>
                  <a:pt x="29248" y="179400"/>
                </a:lnTo>
                <a:lnTo>
                  <a:pt x="0" y="172415"/>
                </a:lnTo>
                <a:lnTo>
                  <a:pt x="0" y="186220"/>
                </a:lnTo>
                <a:lnTo>
                  <a:pt x="29857" y="193408"/>
                </a:lnTo>
                <a:lnTo>
                  <a:pt x="67360" y="203784"/>
                </a:lnTo>
                <a:lnTo>
                  <a:pt x="104673" y="214909"/>
                </a:lnTo>
                <a:lnTo>
                  <a:pt x="101600" y="225044"/>
                </a:lnTo>
                <a:lnTo>
                  <a:pt x="98564" y="234759"/>
                </a:lnTo>
                <a:lnTo>
                  <a:pt x="95186" y="245262"/>
                </a:lnTo>
                <a:lnTo>
                  <a:pt x="91871" y="255346"/>
                </a:lnTo>
                <a:lnTo>
                  <a:pt x="48437" y="284353"/>
                </a:lnTo>
                <a:lnTo>
                  <a:pt x="6756" y="315671"/>
                </a:lnTo>
                <a:lnTo>
                  <a:pt x="0" y="321475"/>
                </a:lnTo>
                <a:lnTo>
                  <a:pt x="0" y="339077"/>
                </a:lnTo>
                <a:lnTo>
                  <a:pt x="8674" y="331495"/>
                </a:lnTo>
                <a:lnTo>
                  <a:pt x="46062" y="302641"/>
                </a:lnTo>
                <a:lnTo>
                  <a:pt x="84975" y="275780"/>
                </a:lnTo>
                <a:lnTo>
                  <a:pt x="67894" y="324980"/>
                </a:lnTo>
                <a:lnTo>
                  <a:pt x="51231" y="374091"/>
                </a:lnTo>
                <a:lnTo>
                  <a:pt x="36309" y="423037"/>
                </a:lnTo>
                <a:lnTo>
                  <a:pt x="24257" y="472389"/>
                </a:lnTo>
                <a:lnTo>
                  <a:pt x="25285" y="477697"/>
                </a:lnTo>
                <a:lnTo>
                  <a:pt x="29400" y="480517"/>
                </a:lnTo>
                <a:lnTo>
                  <a:pt x="34175" y="480174"/>
                </a:lnTo>
                <a:lnTo>
                  <a:pt x="37211" y="475957"/>
                </a:lnTo>
                <a:lnTo>
                  <a:pt x="50317" y="423202"/>
                </a:lnTo>
                <a:lnTo>
                  <a:pt x="66763" y="370166"/>
                </a:lnTo>
                <a:lnTo>
                  <a:pt x="84874" y="317246"/>
                </a:lnTo>
                <a:lnTo>
                  <a:pt x="99136" y="275780"/>
                </a:lnTo>
                <a:lnTo>
                  <a:pt x="122834" y="252069"/>
                </a:lnTo>
                <a:lnTo>
                  <a:pt x="137058" y="287464"/>
                </a:lnTo>
                <a:lnTo>
                  <a:pt x="151155" y="322922"/>
                </a:lnTo>
                <a:lnTo>
                  <a:pt x="165569" y="358190"/>
                </a:lnTo>
                <a:lnTo>
                  <a:pt x="180822" y="393014"/>
                </a:lnTo>
                <a:lnTo>
                  <a:pt x="184670" y="396417"/>
                </a:lnTo>
                <a:lnTo>
                  <a:pt x="189395" y="395668"/>
                </a:lnTo>
                <a:lnTo>
                  <a:pt x="192773" y="391985"/>
                </a:lnTo>
                <a:lnTo>
                  <a:pt x="192582" y="386562"/>
                </a:lnTo>
                <a:lnTo>
                  <a:pt x="177165" y="351561"/>
                </a:lnTo>
                <a:lnTo>
                  <a:pt x="162598" y="316217"/>
                </a:lnTo>
                <a:lnTo>
                  <a:pt x="148386" y="280746"/>
                </a:lnTo>
                <a:lnTo>
                  <a:pt x="136753" y="252069"/>
                </a:lnTo>
                <a:lnTo>
                  <a:pt x="134048" y="245376"/>
                </a:lnTo>
                <a:lnTo>
                  <a:pt x="140157" y="241820"/>
                </a:lnTo>
                <a:lnTo>
                  <a:pt x="158648" y="231279"/>
                </a:lnTo>
                <a:lnTo>
                  <a:pt x="198958" y="242951"/>
                </a:lnTo>
                <a:lnTo>
                  <a:pt x="239560" y="253403"/>
                </a:lnTo>
                <a:lnTo>
                  <a:pt x="280631" y="262026"/>
                </a:lnTo>
                <a:lnTo>
                  <a:pt x="322313" y="268185"/>
                </a:lnTo>
                <a:lnTo>
                  <a:pt x="330200" y="269062"/>
                </a:lnTo>
                <a:lnTo>
                  <a:pt x="330200" y="255612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719789" y="3979862"/>
            <a:ext cx="2782570" cy="2806065"/>
            <a:chOff x="3719789" y="3979862"/>
            <a:chExt cx="2782570" cy="2806065"/>
          </a:xfrm>
        </p:grpSpPr>
        <p:sp>
          <p:nvSpPr>
            <p:cNvPr id="9" name="object 9"/>
            <p:cNvSpPr/>
            <p:nvPr/>
          </p:nvSpPr>
          <p:spPr>
            <a:xfrm>
              <a:off x="4354893" y="6477000"/>
              <a:ext cx="382270" cy="309245"/>
            </a:xfrm>
            <a:custGeom>
              <a:avLst/>
              <a:gdLst/>
              <a:ahLst/>
              <a:cxnLst/>
              <a:rect l="l" t="t" r="r" b="b"/>
              <a:pathLst>
                <a:path w="382270" h="309245">
                  <a:moveTo>
                    <a:pt x="381762" y="253606"/>
                  </a:moveTo>
                  <a:lnTo>
                    <a:pt x="335648" y="247357"/>
                  </a:lnTo>
                  <a:lnTo>
                    <a:pt x="262001" y="230759"/>
                  </a:lnTo>
                  <a:lnTo>
                    <a:pt x="256692" y="229247"/>
                  </a:lnTo>
                  <a:lnTo>
                    <a:pt x="225640" y="220459"/>
                  </a:lnTo>
                  <a:lnTo>
                    <a:pt x="292290" y="186143"/>
                  </a:lnTo>
                  <a:lnTo>
                    <a:pt x="359727" y="154038"/>
                  </a:lnTo>
                  <a:lnTo>
                    <a:pt x="363131" y="150152"/>
                  </a:lnTo>
                  <a:lnTo>
                    <a:pt x="362356" y="145427"/>
                  </a:lnTo>
                  <a:lnTo>
                    <a:pt x="358635" y="142074"/>
                  </a:lnTo>
                  <a:lnTo>
                    <a:pt x="353237" y="142278"/>
                  </a:lnTo>
                  <a:lnTo>
                    <a:pt x="316496" y="159512"/>
                  </a:lnTo>
                  <a:lnTo>
                    <a:pt x="279869" y="177292"/>
                  </a:lnTo>
                  <a:lnTo>
                    <a:pt x="243497" y="195745"/>
                  </a:lnTo>
                  <a:lnTo>
                    <a:pt x="207530" y="215011"/>
                  </a:lnTo>
                  <a:lnTo>
                    <a:pt x="172110" y="204139"/>
                  </a:lnTo>
                  <a:lnTo>
                    <a:pt x="173761" y="197637"/>
                  </a:lnTo>
                  <a:lnTo>
                    <a:pt x="175564" y="190601"/>
                  </a:lnTo>
                  <a:lnTo>
                    <a:pt x="184543" y="155384"/>
                  </a:lnTo>
                  <a:lnTo>
                    <a:pt x="193268" y="106235"/>
                  </a:lnTo>
                  <a:lnTo>
                    <a:pt x="197065" y="56616"/>
                  </a:lnTo>
                  <a:lnTo>
                    <a:pt x="194779" y="6553"/>
                  </a:lnTo>
                  <a:lnTo>
                    <a:pt x="194017" y="0"/>
                  </a:lnTo>
                  <a:lnTo>
                    <a:pt x="180581" y="0"/>
                  </a:lnTo>
                  <a:lnTo>
                    <a:pt x="181330" y="6451"/>
                  </a:lnTo>
                  <a:lnTo>
                    <a:pt x="183578" y="53238"/>
                  </a:lnTo>
                  <a:lnTo>
                    <a:pt x="180454" y="99441"/>
                  </a:lnTo>
                  <a:lnTo>
                    <a:pt x="172910" y="145199"/>
                  </a:lnTo>
                  <a:lnTo>
                    <a:pt x="161937" y="190601"/>
                  </a:lnTo>
                  <a:lnTo>
                    <a:pt x="147154" y="160426"/>
                  </a:lnTo>
                  <a:lnTo>
                    <a:pt x="131000" y="130924"/>
                  </a:lnTo>
                  <a:lnTo>
                    <a:pt x="113118" y="102285"/>
                  </a:lnTo>
                  <a:lnTo>
                    <a:pt x="93179" y="74663"/>
                  </a:lnTo>
                  <a:lnTo>
                    <a:pt x="88646" y="72275"/>
                  </a:lnTo>
                  <a:lnTo>
                    <a:pt x="84315" y="74180"/>
                  </a:lnTo>
                  <a:lnTo>
                    <a:pt x="81965" y="78638"/>
                  </a:lnTo>
                  <a:lnTo>
                    <a:pt x="83413" y="83883"/>
                  </a:lnTo>
                  <a:lnTo>
                    <a:pt x="102971" y="110909"/>
                  </a:lnTo>
                  <a:lnTo>
                    <a:pt x="120523" y="138988"/>
                  </a:lnTo>
                  <a:lnTo>
                    <a:pt x="136385" y="167957"/>
                  </a:lnTo>
                  <a:lnTo>
                    <a:pt x="150876" y="197637"/>
                  </a:lnTo>
                  <a:lnTo>
                    <a:pt x="115582" y="187121"/>
                  </a:lnTo>
                  <a:lnTo>
                    <a:pt x="80098" y="177355"/>
                  </a:lnTo>
                  <a:lnTo>
                    <a:pt x="44310" y="168808"/>
                  </a:lnTo>
                  <a:lnTo>
                    <a:pt x="8102" y="161925"/>
                  </a:lnTo>
                  <a:lnTo>
                    <a:pt x="2794" y="163169"/>
                  </a:lnTo>
                  <a:lnTo>
                    <a:pt x="0" y="167360"/>
                  </a:lnTo>
                  <a:lnTo>
                    <a:pt x="381" y="172072"/>
                  </a:lnTo>
                  <a:lnTo>
                    <a:pt x="4635" y="174879"/>
                  </a:lnTo>
                  <a:lnTo>
                    <a:pt x="42900" y="182232"/>
                  </a:lnTo>
                  <a:lnTo>
                    <a:pt x="80733" y="191338"/>
                  </a:lnTo>
                  <a:lnTo>
                    <a:pt x="118224" y="201714"/>
                  </a:lnTo>
                  <a:lnTo>
                    <a:pt x="155536" y="212826"/>
                  </a:lnTo>
                  <a:lnTo>
                    <a:pt x="152463" y="222948"/>
                  </a:lnTo>
                  <a:lnTo>
                    <a:pt x="149301" y="233070"/>
                  </a:lnTo>
                  <a:lnTo>
                    <a:pt x="146050" y="243166"/>
                  </a:lnTo>
                  <a:lnTo>
                    <a:pt x="142748" y="253250"/>
                  </a:lnTo>
                  <a:lnTo>
                    <a:pt x="99288" y="282257"/>
                  </a:lnTo>
                  <a:lnTo>
                    <a:pt x="64008" y="308762"/>
                  </a:lnTo>
                  <a:lnTo>
                    <a:pt x="86283" y="308762"/>
                  </a:lnTo>
                  <a:lnTo>
                    <a:pt x="96926" y="300558"/>
                  </a:lnTo>
                  <a:lnTo>
                    <a:pt x="135851" y="273697"/>
                  </a:lnTo>
                  <a:lnTo>
                    <a:pt x="123659" y="308762"/>
                  </a:lnTo>
                  <a:lnTo>
                    <a:pt x="137909" y="308762"/>
                  </a:lnTo>
                  <a:lnTo>
                    <a:pt x="149961" y="273697"/>
                  </a:lnTo>
                  <a:lnTo>
                    <a:pt x="153949" y="262089"/>
                  </a:lnTo>
                  <a:lnTo>
                    <a:pt x="167055" y="254000"/>
                  </a:lnTo>
                  <a:lnTo>
                    <a:pt x="173697" y="250037"/>
                  </a:lnTo>
                  <a:lnTo>
                    <a:pt x="187934" y="285407"/>
                  </a:lnTo>
                  <a:lnTo>
                    <a:pt x="197218" y="308762"/>
                  </a:lnTo>
                  <a:lnTo>
                    <a:pt x="211315" y="308762"/>
                  </a:lnTo>
                  <a:lnTo>
                    <a:pt x="199250" y="278663"/>
                  </a:lnTo>
                  <a:lnTo>
                    <a:pt x="187642" y="250037"/>
                  </a:lnTo>
                  <a:lnTo>
                    <a:pt x="184912" y="243281"/>
                  </a:lnTo>
                  <a:lnTo>
                    <a:pt x="191020" y="239737"/>
                  </a:lnTo>
                  <a:lnTo>
                    <a:pt x="209511" y="229247"/>
                  </a:lnTo>
                  <a:lnTo>
                    <a:pt x="249821" y="240893"/>
                  </a:lnTo>
                  <a:lnTo>
                    <a:pt x="290423" y="251345"/>
                  </a:lnTo>
                  <a:lnTo>
                    <a:pt x="331470" y="259969"/>
                  </a:lnTo>
                  <a:lnTo>
                    <a:pt x="373126" y="266103"/>
                  </a:lnTo>
                  <a:lnTo>
                    <a:pt x="381723" y="267093"/>
                  </a:lnTo>
                  <a:lnTo>
                    <a:pt x="381762" y="253606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27233" y="6449720"/>
              <a:ext cx="334010" cy="336550"/>
            </a:xfrm>
            <a:custGeom>
              <a:avLst/>
              <a:gdLst/>
              <a:ahLst/>
              <a:cxnLst/>
              <a:rect l="l" t="t" r="r" b="b"/>
              <a:pathLst>
                <a:path w="334010" h="336550">
                  <a:moveTo>
                    <a:pt x="226690" y="321906"/>
                  </a:moveTo>
                  <a:lnTo>
                    <a:pt x="215845" y="273235"/>
                  </a:lnTo>
                  <a:lnTo>
                    <a:pt x="199019" y="224936"/>
                  </a:lnTo>
                  <a:lnTo>
                    <a:pt x="169746" y="185732"/>
                  </a:lnTo>
                  <a:lnTo>
                    <a:pt x="121560" y="164350"/>
                  </a:lnTo>
                  <a:lnTo>
                    <a:pt x="172284" y="124628"/>
                  </a:lnTo>
                  <a:lnTo>
                    <a:pt x="203676" y="69692"/>
                  </a:lnTo>
                  <a:lnTo>
                    <a:pt x="219645" y="20998"/>
                  </a:lnTo>
                  <a:lnTo>
                    <a:pt x="224100" y="0"/>
                  </a:lnTo>
                  <a:lnTo>
                    <a:pt x="226173" y="18660"/>
                  </a:lnTo>
                  <a:lnTo>
                    <a:pt x="238746" y="63750"/>
                  </a:lnTo>
                  <a:lnTo>
                    <a:pt x="271345" y="118932"/>
                  </a:lnTo>
                  <a:lnTo>
                    <a:pt x="333497" y="167868"/>
                  </a:lnTo>
                  <a:lnTo>
                    <a:pt x="304173" y="176508"/>
                  </a:lnTo>
                  <a:lnTo>
                    <a:pt x="272183" y="200801"/>
                  </a:lnTo>
                  <a:lnTo>
                    <a:pt x="244149" y="247137"/>
                  </a:lnTo>
                  <a:lnTo>
                    <a:pt x="226690" y="321906"/>
                  </a:lnTo>
                  <a:close/>
                </a:path>
                <a:path w="334010" h="336550">
                  <a:moveTo>
                    <a:pt x="100686" y="336042"/>
                  </a:moveTo>
                  <a:lnTo>
                    <a:pt x="0" y="336042"/>
                  </a:lnTo>
                  <a:lnTo>
                    <a:pt x="16069" y="323769"/>
                  </a:lnTo>
                  <a:lnTo>
                    <a:pt x="39585" y="284523"/>
                  </a:lnTo>
                  <a:lnTo>
                    <a:pt x="51570" y="222935"/>
                  </a:lnTo>
                  <a:lnTo>
                    <a:pt x="58078" y="261618"/>
                  </a:lnTo>
                  <a:lnTo>
                    <a:pt x="72773" y="301288"/>
                  </a:lnTo>
                  <a:lnTo>
                    <a:pt x="98669" y="334996"/>
                  </a:lnTo>
                  <a:lnTo>
                    <a:pt x="100686" y="3360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62764" y="6448818"/>
              <a:ext cx="439420" cy="336550"/>
            </a:xfrm>
            <a:custGeom>
              <a:avLst/>
              <a:gdLst/>
              <a:ahLst/>
              <a:cxnLst/>
              <a:rect l="l" t="t" r="r" b="b"/>
              <a:pathLst>
                <a:path w="439420" h="336550">
                  <a:moveTo>
                    <a:pt x="291744" y="322580"/>
                  </a:moveTo>
                  <a:lnTo>
                    <a:pt x="289471" y="322580"/>
                  </a:lnTo>
                  <a:lnTo>
                    <a:pt x="288721" y="320039"/>
                  </a:lnTo>
                  <a:lnTo>
                    <a:pt x="288226" y="318769"/>
                  </a:lnTo>
                  <a:lnTo>
                    <a:pt x="286588" y="313689"/>
                  </a:lnTo>
                  <a:lnTo>
                    <a:pt x="285000" y="308610"/>
                  </a:lnTo>
                  <a:lnTo>
                    <a:pt x="280186" y="292099"/>
                  </a:lnTo>
                  <a:lnTo>
                    <a:pt x="276767" y="280669"/>
                  </a:lnTo>
                  <a:lnTo>
                    <a:pt x="260327" y="237489"/>
                  </a:lnTo>
                  <a:lnTo>
                    <a:pt x="238912" y="204469"/>
                  </a:lnTo>
                  <a:lnTo>
                    <a:pt x="209791" y="184149"/>
                  </a:lnTo>
                  <a:lnTo>
                    <a:pt x="207911" y="182880"/>
                  </a:lnTo>
                  <a:lnTo>
                    <a:pt x="205282" y="181610"/>
                  </a:lnTo>
                  <a:lnTo>
                    <a:pt x="202844" y="181610"/>
                  </a:lnTo>
                  <a:lnTo>
                    <a:pt x="194716" y="179069"/>
                  </a:lnTo>
                  <a:lnTo>
                    <a:pt x="193471" y="177799"/>
                  </a:lnTo>
                  <a:lnTo>
                    <a:pt x="186232" y="176530"/>
                  </a:lnTo>
                  <a:lnTo>
                    <a:pt x="166090" y="173989"/>
                  </a:lnTo>
                  <a:lnTo>
                    <a:pt x="155575" y="171449"/>
                  </a:lnTo>
                  <a:lnTo>
                    <a:pt x="145503" y="170180"/>
                  </a:lnTo>
                  <a:lnTo>
                    <a:pt x="149275" y="168910"/>
                  </a:lnTo>
                  <a:lnTo>
                    <a:pt x="150609" y="167639"/>
                  </a:lnTo>
                  <a:lnTo>
                    <a:pt x="153543" y="166369"/>
                  </a:lnTo>
                  <a:lnTo>
                    <a:pt x="172097" y="156210"/>
                  </a:lnTo>
                  <a:lnTo>
                    <a:pt x="179781" y="152399"/>
                  </a:lnTo>
                  <a:lnTo>
                    <a:pt x="182118" y="151130"/>
                  </a:lnTo>
                  <a:lnTo>
                    <a:pt x="191643" y="146049"/>
                  </a:lnTo>
                  <a:lnTo>
                    <a:pt x="193179" y="146049"/>
                  </a:lnTo>
                  <a:lnTo>
                    <a:pt x="194906" y="144780"/>
                  </a:lnTo>
                  <a:lnTo>
                    <a:pt x="196253" y="143510"/>
                  </a:lnTo>
                  <a:lnTo>
                    <a:pt x="198335" y="142239"/>
                  </a:lnTo>
                  <a:lnTo>
                    <a:pt x="199428" y="140969"/>
                  </a:lnTo>
                  <a:lnTo>
                    <a:pt x="200367" y="140969"/>
                  </a:lnTo>
                  <a:lnTo>
                    <a:pt x="202298" y="139699"/>
                  </a:lnTo>
                  <a:lnTo>
                    <a:pt x="203593" y="138430"/>
                  </a:lnTo>
                  <a:lnTo>
                    <a:pt x="204139" y="137160"/>
                  </a:lnTo>
                  <a:lnTo>
                    <a:pt x="205333" y="137160"/>
                  </a:lnTo>
                  <a:lnTo>
                    <a:pt x="208648" y="133349"/>
                  </a:lnTo>
                  <a:lnTo>
                    <a:pt x="210337" y="132080"/>
                  </a:lnTo>
                  <a:lnTo>
                    <a:pt x="215099" y="126999"/>
                  </a:lnTo>
                  <a:lnTo>
                    <a:pt x="218224" y="123189"/>
                  </a:lnTo>
                  <a:lnTo>
                    <a:pt x="219227" y="121919"/>
                  </a:lnTo>
                  <a:lnTo>
                    <a:pt x="220306" y="121919"/>
                  </a:lnTo>
                  <a:lnTo>
                    <a:pt x="222300" y="119380"/>
                  </a:lnTo>
                  <a:lnTo>
                    <a:pt x="224332" y="116839"/>
                  </a:lnTo>
                  <a:lnTo>
                    <a:pt x="225374" y="115569"/>
                  </a:lnTo>
                  <a:lnTo>
                    <a:pt x="226263" y="114299"/>
                  </a:lnTo>
                  <a:lnTo>
                    <a:pt x="227304" y="113030"/>
                  </a:lnTo>
                  <a:lnTo>
                    <a:pt x="228295" y="111760"/>
                  </a:lnTo>
                  <a:lnTo>
                    <a:pt x="229336" y="110489"/>
                  </a:lnTo>
                  <a:lnTo>
                    <a:pt x="230289" y="109219"/>
                  </a:lnTo>
                  <a:lnTo>
                    <a:pt x="231279" y="107949"/>
                  </a:lnTo>
                  <a:lnTo>
                    <a:pt x="232219" y="106680"/>
                  </a:lnTo>
                  <a:lnTo>
                    <a:pt x="252956" y="72389"/>
                  </a:lnTo>
                  <a:lnTo>
                    <a:pt x="256351" y="66039"/>
                  </a:lnTo>
                  <a:lnTo>
                    <a:pt x="271370" y="30479"/>
                  </a:lnTo>
                  <a:lnTo>
                    <a:pt x="282473" y="0"/>
                  </a:lnTo>
                  <a:lnTo>
                    <a:pt x="286791" y="0"/>
                  </a:lnTo>
                  <a:lnTo>
                    <a:pt x="287286" y="1270"/>
                  </a:lnTo>
                  <a:lnTo>
                    <a:pt x="290480" y="1270"/>
                  </a:lnTo>
                  <a:lnTo>
                    <a:pt x="290703" y="2539"/>
                  </a:lnTo>
                  <a:lnTo>
                    <a:pt x="291007" y="3810"/>
                  </a:lnTo>
                  <a:lnTo>
                    <a:pt x="291998" y="8889"/>
                  </a:lnTo>
                  <a:lnTo>
                    <a:pt x="293192" y="13970"/>
                  </a:lnTo>
                  <a:lnTo>
                    <a:pt x="293961" y="17779"/>
                  </a:lnTo>
                  <a:lnTo>
                    <a:pt x="286397" y="17779"/>
                  </a:lnTo>
                  <a:lnTo>
                    <a:pt x="284655" y="26670"/>
                  </a:lnTo>
                  <a:lnTo>
                    <a:pt x="272148" y="72389"/>
                  </a:lnTo>
                  <a:lnTo>
                    <a:pt x="255984" y="109219"/>
                  </a:lnTo>
                  <a:lnTo>
                    <a:pt x="244627" y="126999"/>
                  </a:lnTo>
                  <a:lnTo>
                    <a:pt x="242531" y="130810"/>
                  </a:lnTo>
                  <a:lnTo>
                    <a:pt x="238125" y="135889"/>
                  </a:lnTo>
                  <a:lnTo>
                    <a:pt x="236982" y="137160"/>
                  </a:lnTo>
                  <a:lnTo>
                    <a:pt x="233413" y="140969"/>
                  </a:lnTo>
                  <a:lnTo>
                    <a:pt x="232321" y="142239"/>
                  </a:lnTo>
                  <a:lnTo>
                    <a:pt x="228498" y="147319"/>
                  </a:lnTo>
                  <a:lnTo>
                    <a:pt x="226021" y="149860"/>
                  </a:lnTo>
                  <a:lnTo>
                    <a:pt x="221945" y="153669"/>
                  </a:lnTo>
                  <a:lnTo>
                    <a:pt x="220662" y="154939"/>
                  </a:lnTo>
                  <a:lnTo>
                    <a:pt x="217436" y="157480"/>
                  </a:lnTo>
                  <a:lnTo>
                    <a:pt x="216141" y="158749"/>
                  </a:lnTo>
                  <a:lnTo>
                    <a:pt x="215595" y="158749"/>
                  </a:lnTo>
                  <a:lnTo>
                    <a:pt x="214706" y="160019"/>
                  </a:lnTo>
                  <a:lnTo>
                    <a:pt x="214261" y="160019"/>
                  </a:lnTo>
                  <a:lnTo>
                    <a:pt x="212369" y="162560"/>
                  </a:lnTo>
                  <a:lnTo>
                    <a:pt x="219024" y="162560"/>
                  </a:lnTo>
                  <a:lnTo>
                    <a:pt x="219316" y="163830"/>
                  </a:lnTo>
                  <a:lnTo>
                    <a:pt x="220814" y="163830"/>
                  </a:lnTo>
                  <a:lnTo>
                    <a:pt x="222745" y="165099"/>
                  </a:lnTo>
                  <a:lnTo>
                    <a:pt x="230174" y="168910"/>
                  </a:lnTo>
                  <a:lnTo>
                    <a:pt x="237191" y="173989"/>
                  </a:lnTo>
                  <a:lnTo>
                    <a:pt x="243780" y="179069"/>
                  </a:lnTo>
                  <a:lnTo>
                    <a:pt x="249923" y="185419"/>
                  </a:lnTo>
                  <a:lnTo>
                    <a:pt x="251561" y="186689"/>
                  </a:lnTo>
                  <a:lnTo>
                    <a:pt x="256133" y="191769"/>
                  </a:lnTo>
                  <a:lnTo>
                    <a:pt x="259448" y="195580"/>
                  </a:lnTo>
                  <a:lnTo>
                    <a:pt x="259956" y="196849"/>
                  </a:lnTo>
                  <a:lnTo>
                    <a:pt x="260400" y="196849"/>
                  </a:lnTo>
                  <a:lnTo>
                    <a:pt x="261683" y="199389"/>
                  </a:lnTo>
                  <a:lnTo>
                    <a:pt x="265264" y="204469"/>
                  </a:lnTo>
                  <a:lnTo>
                    <a:pt x="268185" y="209549"/>
                  </a:lnTo>
                  <a:lnTo>
                    <a:pt x="270967" y="214630"/>
                  </a:lnTo>
                  <a:lnTo>
                    <a:pt x="272249" y="217169"/>
                  </a:lnTo>
                  <a:lnTo>
                    <a:pt x="273646" y="219710"/>
                  </a:lnTo>
                  <a:lnTo>
                    <a:pt x="274789" y="222249"/>
                  </a:lnTo>
                  <a:lnTo>
                    <a:pt x="275323" y="223519"/>
                  </a:lnTo>
                  <a:lnTo>
                    <a:pt x="276466" y="227330"/>
                  </a:lnTo>
                  <a:lnTo>
                    <a:pt x="278599" y="232410"/>
                  </a:lnTo>
                  <a:lnTo>
                    <a:pt x="279095" y="233680"/>
                  </a:lnTo>
                  <a:lnTo>
                    <a:pt x="280936" y="238760"/>
                  </a:lnTo>
                  <a:lnTo>
                    <a:pt x="281774" y="242569"/>
                  </a:lnTo>
                  <a:lnTo>
                    <a:pt x="282676" y="245110"/>
                  </a:lnTo>
                  <a:lnTo>
                    <a:pt x="289217" y="281939"/>
                  </a:lnTo>
                  <a:lnTo>
                    <a:pt x="290017" y="288289"/>
                  </a:lnTo>
                  <a:lnTo>
                    <a:pt x="291795" y="307339"/>
                  </a:lnTo>
                  <a:lnTo>
                    <a:pt x="301547" y="307339"/>
                  </a:lnTo>
                  <a:lnTo>
                    <a:pt x="300043" y="312419"/>
                  </a:lnTo>
                  <a:lnTo>
                    <a:pt x="297357" y="321310"/>
                  </a:lnTo>
                  <a:lnTo>
                    <a:pt x="292100" y="321310"/>
                  </a:lnTo>
                  <a:lnTo>
                    <a:pt x="291744" y="322580"/>
                  </a:lnTo>
                  <a:close/>
                </a:path>
                <a:path w="439420" h="336550">
                  <a:moveTo>
                    <a:pt x="290480" y="1270"/>
                  </a:moveTo>
                  <a:lnTo>
                    <a:pt x="287286" y="1270"/>
                  </a:lnTo>
                  <a:lnTo>
                    <a:pt x="287578" y="0"/>
                  </a:lnTo>
                  <a:lnTo>
                    <a:pt x="290258" y="0"/>
                  </a:lnTo>
                  <a:lnTo>
                    <a:pt x="290480" y="1270"/>
                  </a:lnTo>
                  <a:close/>
                </a:path>
                <a:path w="439420" h="336550">
                  <a:moveTo>
                    <a:pt x="301547" y="307339"/>
                  </a:moveTo>
                  <a:lnTo>
                    <a:pt x="291846" y="307339"/>
                  </a:lnTo>
                  <a:lnTo>
                    <a:pt x="292930" y="297180"/>
                  </a:lnTo>
                  <a:lnTo>
                    <a:pt x="294328" y="287019"/>
                  </a:lnTo>
                  <a:lnTo>
                    <a:pt x="296060" y="276860"/>
                  </a:lnTo>
                  <a:lnTo>
                    <a:pt x="298145" y="267969"/>
                  </a:lnTo>
                  <a:lnTo>
                    <a:pt x="299681" y="261619"/>
                  </a:lnTo>
                  <a:lnTo>
                    <a:pt x="300189" y="259080"/>
                  </a:lnTo>
                  <a:lnTo>
                    <a:pt x="301078" y="256539"/>
                  </a:lnTo>
                  <a:lnTo>
                    <a:pt x="304203" y="246380"/>
                  </a:lnTo>
                  <a:lnTo>
                    <a:pt x="307276" y="237489"/>
                  </a:lnTo>
                  <a:lnTo>
                    <a:pt x="307975" y="234949"/>
                  </a:lnTo>
                  <a:lnTo>
                    <a:pt x="308571" y="233680"/>
                  </a:lnTo>
                  <a:lnTo>
                    <a:pt x="309206" y="232410"/>
                  </a:lnTo>
                  <a:lnTo>
                    <a:pt x="309753" y="231139"/>
                  </a:lnTo>
                  <a:lnTo>
                    <a:pt x="310502" y="229869"/>
                  </a:lnTo>
                  <a:lnTo>
                    <a:pt x="312686" y="224789"/>
                  </a:lnTo>
                  <a:lnTo>
                    <a:pt x="313474" y="222249"/>
                  </a:lnTo>
                  <a:lnTo>
                    <a:pt x="314325" y="220980"/>
                  </a:lnTo>
                  <a:lnTo>
                    <a:pt x="315912" y="218439"/>
                  </a:lnTo>
                  <a:lnTo>
                    <a:pt x="316852" y="215899"/>
                  </a:lnTo>
                  <a:lnTo>
                    <a:pt x="317741" y="214630"/>
                  </a:lnTo>
                  <a:lnTo>
                    <a:pt x="318693" y="213360"/>
                  </a:lnTo>
                  <a:lnTo>
                    <a:pt x="319582" y="212089"/>
                  </a:lnTo>
                  <a:lnTo>
                    <a:pt x="320573" y="209549"/>
                  </a:lnTo>
                  <a:lnTo>
                    <a:pt x="324446" y="203199"/>
                  </a:lnTo>
                  <a:lnTo>
                    <a:pt x="328955" y="198119"/>
                  </a:lnTo>
                  <a:lnTo>
                    <a:pt x="333971" y="193039"/>
                  </a:lnTo>
                  <a:lnTo>
                    <a:pt x="338975" y="186689"/>
                  </a:lnTo>
                  <a:lnTo>
                    <a:pt x="344589" y="181610"/>
                  </a:lnTo>
                  <a:lnTo>
                    <a:pt x="350634" y="177799"/>
                  </a:lnTo>
                  <a:lnTo>
                    <a:pt x="351383" y="176530"/>
                  </a:lnTo>
                  <a:lnTo>
                    <a:pt x="352120" y="176530"/>
                  </a:lnTo>
                  <a:lnTo>
                    <a:pt x="356793" y="172719"/>
                  </a:lnTo>
                  <a:lnTo>
                    <a:pt x="358419" y="171449"/>
                  </a:lnTo>
                  <a:lnTo>
                    <a:pt x="360057" y="171449"/>
                  </a:lnTo>
                  <a:lnTo>
                    <a:pt x="364769" y="167639"/>
                  </a:lnTo>
                  <a:lnTo>
                    <a:pt x="366458" y="167639"/>
                  </a:lnTo>
                  <a:lnTo>
                    <a:pt x="367906" y="166369"/>
                  </a:lnTo>
                  <a:lnTo>
                    <a:pt x="368795" y="165099"/>
                  </a:lnTo>
                  <a:lnTo>
                    <a:pt x="370382" y="165099"/>
                  </a:lnTo>
                  <a:lnTo>
                    <a:pt x="370979" y="163830"/>
                  </a:lnTo>
                  <a:lnTo>
                    <a:pt x="369392" y="163830"/>
                  </a:lnTo>
                  <a:lnTo>
                    <a:pt x="368592" y="162560"/>
                  </a:lnTo>
                  <a:lnTo>
                    <a:pt x="366115" y="162560"/>
                  </a:lnTo>
                  <a:lnTo>
                    <a:pt x="365417" y="161289"/>
                  </a:lnTo>
                  <a:lnTo>
                    <a:pt x="363829" y="161289"/>
                  </a:lnTo>
                  <a:lnTo>
                    <a:pt x="362991" y="160019"/>
                  </a:lnTo>
                  <a:lnTo>
                    <a:pt x="355790" y="154939"/>
                  </a:lnTo>
                  <a:lnTo>
                    <a:pt x="353415" y="152399"/>
                  </a:lnTo>
                  <a:lnTo>
                    <a:pt x="351180" y="151130"/>
                  </a:lnTo>
                  <a:lnTo>
                    <a:pt x="348856" y="148589"/>
                  </a:lnTo>
                  <a:lnTo>
                    <a:pt x="347713" y="148589"/>
                  </a:lnTo>
                  <a:lnTo>
                    <a:pt x="347116" y="147319"/>
                  </a:lnTo>
                  <a:lnTo>
                    <a:pt x="342201" y="143510"/>
                  </a:lnTo>
                  <a:lnTo>
                    <a:pt x="339915" y="140969"/>
                  </a:lnTo>
                  <a:lnTo>
                    <a:pt x="337883" y="138430"/>
                  </a:lnTo>
                  <a:lnTo>
                    <a:pt x="335749" y="137160"/>
                  </a:lnTo>
                  <a:lnTo>
                    <a:pt x="323849" y="123189"/>
                  </a:lnTo>
                  <a:lnTo>
                    <a:pt x="297307" y="76199"/>
                  </a:lnTo>
                  <a:lnTo>
                    <a:pt x="287731" y="34289"/>
                  </a:lnTo>
                  <a:lnTo>
                    <a:pt x="286981" y="29210"/>
                  </a:lnTo>
                  <a:lnTo>
                    <a:pt x="286588" y="22860"/>
                  </a:lnTo>
                  <a:lnTo>
                    <a:pt x="286397" y="17779"/>
                  </a:lnTo>
                  <a:lnTo>
                    <a:pt x="293961" y="17779"/>
                  </a:lnTo>
                  <a:lnTo>
                    <a:pt x="294474" y="20320"/>
                  </a:lnTo>
                  <a:lnTo>
                    <a:pt x="297665" y="31750"/>
                  </a:lnTo>
                  <a:lnTo>
                    <a:pt x="301418" y="43179"/>
                  </a:lnTo>
                  <a:lnTo>
                    <a:pt x="310553" y="64769"/>
                  </a:lnTo>
                  <a:lnTo>
                    <a:pt x="313969" y="71119"/>
                  </a:lnTo>
                  <a:lnTo>
                    <a:pt x="317690" y="78739"/>
                  </a:lnTo>
                  <a:lnTo>
                    <a:pt x="343912" y="114299"/>
                  </a:lnTo>
                  <a:lnTo>
                    <a:pt x="348544" y="118110"/>
                  </a:lnTo>
                  <a:lnTo>
                    <a:pt x="355790" y="125730"/>
                  </a:lnTo>
                  <a:lnTo>
                    <a:pt x="358279" y="126999"/>
                  </a:lnTo>
                  <a:lnTo>
                    <a:pt x="359968" y="128269"/>
                  </a:lnTo>
                  <a:lnTo>
                    <a:pt x="361556" y="129539"/>
                  </a:lnTo>
                  <a:lnTo>
                    <a:pt x="365023" y="133349"/>
                  </a:lnTo>
                  <a:lnTo>
                    <a:pt x="368401" y="135889"/>
                  </a:lnTo>
                  <a:lnTo>
                    <a:pt x="370979" y="137160"/>
                  </a:lnTo>
                  <a:lnTo>
                    <a:pt x="377177" y="142239"/>
                  </a:lnTo>
                  <a:lnTo>
                    <a:pt x="377926" y="142239"/>
                  </a:lnTo>
                  <a:lnTo>
                    <a:pt x="378866" y="143510"/>
                  </a:lnTo>
                  <a:lnTo>
                    <a:pt x="384517" y="146049"/>
                  </a:lnTo>
                  <a:lnTo>
                    <a:pt x="392163" y="151130"/>
                  </a:lnTo>
                  <a:lnTo>
                    <a:pt x="393395" y="152399"/>
                  </a:lnTo>
                  <a:lnTo>
                    <a:pt x="401040" y="156210"/>
                  </a:lnTo>
                  <a:lnTo>
                    <a:pt x="407288" y="158749"/>
                  </a:lnTo>
                  <a:lnTo>
                    <a:pt x="413638" y="162560"/>
                  </a:lnTo>
                  <a:lnTo>
                    <a:pt x="419988" y="165099"/>
                  </a:lnTo>
                  <a:lnTo>
                    <a:pt x="434581" y="172719"/>
                  </a:lnTo>
                  <a:lnTo>
                    <a:pt x="438150" y="173989"/>
                  </a:lnTo>
                  <a:lnTo>
                    <a:pt x="439089" y="175260"/>
                  </a:lnTo>
                  <a:lnTo>
                    <a:pt x="399554" y="181610"/>
                  </a:lnTo>
                  <a:lnTo>
                    <a:pt x="398106" y="181610"/>
                  </a:lnTo>
                  <a:lnTo>
                    <a:pt x="394144" y="182880"/>
                  </a:lnTo>
                  <a:lnTo>
                    <a:pt x="389674" y="184149"/>
                  </a:lnTo>
                  <a:lnTo>
                    <a:pt x="388937" y="184149"/>
                  </a:lnTo>
                  <a:lnTo>
                    <a:pt x="381888" y="186689"/>
                  </a:lnTo>
                  <a:lnTo>
                    <a:pt x="381241" y="186689"/>
                  </a:lnTo>
                  <a:lnTo>
                    <a:pt x="375297" y="189230"/>
                  </a:lnTo>
                  <a:lnTo>
                    <a:pt x="373799" y="190499"/>
                  </a:lnTo>
                  <a:lnTo>
                    <a:pt x="372021" y="191769"/>
                  </a:lnTo>
                  <a:lnTo>
                    <a:pt x="368541" y="194310"/>
                  </a:lnTo>
                  <a:lnTo>
                    <a:pt x="361837" y="198119"/>
                  </a:lnTo>
                  <a:lnTo>
                    <a:pt x="355436" y="203199"/>
                  </a:lnTo>
                  <a:lnTo>
                    <a:pt x="349276" y="209549"/>
                  </a:lnTo>
                  <a:lnTo>
                    <a:pt x="343293" y="215899"/>
                  </a:lnTo>
                  <a:lnTo>
                    <a:pt x="338453" y="220980"/>
                  </a:lnTo>
                  <a:lnTo>
                    <a:pt x="334029" y="227330"/>
                  </a:lnTo>
                  <a:lnTo>
                    <a:pt x="329995" y="233680"/>
                  </a:lnTo>
                  <a:lnTo>
                    <a:pt x="326326" y="240030"/>
                  </a:lnTo>
                  <a:lnTo>
                    <a:pt x="322910" y="247649"/>
                  </a:lnTo>
                  <a:lnTo>
                    <a:pt x="319681" y="253999"/>
                  </a:lnTo>
                  <a:lnTo>
                    <a:pt x="316560" y="261619"/>
                  </a:lnTo>
                  <a:lnTo>
                    <a:pt x="313474" y="269239"/>
                  </a:lnTo>
                  <a:lnTo>
                    <a:pt x="312534" y="271780"/>
                  </a:lnTo>
                  <a:lnTo>
                    <a:pt x="311340" y="274319"/>
                  </a:lnTo>
                  <a:lnTo>
                    <a:pt x="310248" y="278130"/>
                  </a:lnTo>
                  <a:lnTo>
                    <a:pt x="309664" y="279399"/>
                  </a:lnTo>
                  <a:lnTo>
                    <a:pt x="309016" y="281939"/>
                  </a:lnTo>
                  <a:lnTo>
                    <a:pt x="307822" y="285749"/>
                  </a:lnTo>
                  <a:lnTo>
                    <a:pt x="307124" y="288289"/>
                  </a:lnTo>
                  <a:lnTo>
                    <a:pt x="306489" y="290830"/>
                  </a:lnTo>
                  <a:lnTo>
                    <a:pt x="304453" y="298449"/>
                  </a:lnTo>
                  <a:lnTo>
                    <a:pt x="302299" y="304799"/>
                  </a:lnTo>
                  <a:lnTo>
                    <a:pt x="301547" y="307339"/>
                  </a:lnTo>
                  <a:close/>
                </a:path>
                <a:path w="439420" h="336550">
                  <a:moveTo>
                    <a:pt x="395935" y="71119"/>
                  </a:moveTo>
                  <a:lnTo>
                    <a:pt x="385063" y="71119"/>
                  </a:lnTo>
                  <a:lnTo>
                    <a:pt x="385165" y="69849"/>
                  </a:lnTo>
                  <a:lnTo>
                    <a:pt x="385457" y="68580"/>
                  </a:lnTo>
                  <a:lnTo>
                    <a:pt x="388048" y="64769"/>
                  </a:lnTo>
                  <a:lnTo>
                    <a:pt x="390423" y="60960"/>
                  </a:lnTo>
                  <a:lnTo>
                    <a:pt x="392506" y="57149"/>
                  </a:lnTo>
                  <a:lnTo>
                    <a:pt x="394639" y="53339"/>
                  </a:lnTo>
                  <a:lnTo>
                    <a:pt x="397814" y="50800"/>
                  </a:lnTo>
                  <a:lnTo>
                    <a:pt x="400240" y="46989"/>
                  </a:lnTo>
                  <a:lnTo>
                    <a:pt x="402971" y="43179"/>
                  </a:lnTo>
                  <a:lnTo>
                    <a:pt x="406590" y="39370"/>
                  </a:lnTo>
                  <a:lnTo>
                    <a:pt x="410121" y="36829"/>
                  </a:lnTo>
                  <a:lnTo>
                    <a:pt x="412699" y="34289"/>
                  </a:lnTo>
                  <a:lnTo>
                    <a:pt x="415620" y="31750"/>
                  </a:lnTo>
                  <a:lnTo>
                    <a:pt x="420293" y="30479"/>
                  </a:lnTo>
                  <a:lnTo>
                    <a:pt x="423265" y="29210"/>
                  </a:lnTo>
                  <a:lnTo>
                    <a:pt x="428421" y="29210"/>
                  </a:lnTo>
                  <a:lnTo>
                    <a:pt x="430657" y="27939"/>
                  </a:lnTo>
                  <a:lnTo>
                    <a:pt x="431749" y="27939"/>
                  </a:lnTo>
                  <a:lnTo>
                    <a:pt x="433082" y="30479"/>
                  </a:lnTo>
                  <a:lnTo>
                    <a:pt x="432498" y="31750"/>
                  </a:lnTo>
                  <a:lnTo>
                    <a:pt x="431990" y="31750"/>
                  </a:lnTo>
                  <a:lnTo>
                    <a:pt x="431495" y="33020"/>
                  </a:lnTo>
                  <a:lnTo>
                    <a:pt x="430060" y="35560"/>
                  </a:lnTo>
                  <a:lnTo>
                    <a:pt x="428574" y="36829"/>
                  </a:lnTo>
                  <a:lnTo>
                    <a:pt x="427037" y="39370"/>
                  </a:lnTo>
                  <a:lnTo>
                    <a:pt x="425500" y="40639"/>
                  </a:lnTo>
                  <a:lnTo>
                    <a:pt x="423862" y="43179"/>
                  </a:lnTo>
                  <a:lnTo>
                    <a:pt x="420484" y="46989"/>
                  </a:lnTo>
                  <a:lnTo>
                    <a:pt x="419100" y="49529"/>
                  </a:lnTo>
                  <a:lnTo>
                    <a:pt x="417017" y="52070"/>
                  </a:lnTo>
                  <a:lnTo>
                    <a:pt x="414985" y="53339"/>
                  </a:lnTo>
                  <a:lnTo>
                    <a:pt x="413397" y="55880"/>
                  </a:lnTo>
                  <a:lnTo>
                    <a:pt x="411657" y="58419"/>
                  </a:lnTo>
                  <a:lnTo>
                    <a:pt x="409968" y="60960"/>
                  </a:lnTo>
                  <a:lnTo>
                    <a:pt x="408139" y="63499"/>
                  </a:lnTo>
                  <a:lnTo>
                    <a:pt x="402234" y="66039"/>
                  </a:lnTo>
                  <a:lnTo>
                    <a:pt x="400202" y="68580"/>
                  </a:lnTo>
                  <a:lnTo>
                    <a:pt x="396722" y="69849"/>
                  </a:lnTo>
                  <a:lnTo>
                    <a:pt x="395935" y="71119"/>
                  </a:lnTo>
                  <a:close/>
                </a:path>
                <a:path w="439420" h="336550">
                  <a:moveTo>
                    <a:pt x="201663" y="82549"/>
                  </a:moveTo>
                  <a:lnTo>
                    <a:pt x="199174" y="82549"/>
                  </a:lnTo>
                  <a:lnTo>
                    <a:pt x="194868" y="80010"/>
                  </a:lnTo>
                  <a:lnTo>
                    <a:pt x="191198" y="77469"/>
                  </a:lnTo>
                  <a:lnTo>
                    <a:pt x="187121" y="76199"/>
                  </a:lnTo>
                  <a:lnTo>
                    <a:pt x="182803" y="73660"/>
                  </a:lnTo>
                  <a:lnTo>
                    <a:pt x="179489" y="71119"/>
                  </a:lnTo>
                  <a:lnTo>
                    <a:pt x="175361" y="68580"/>
                  </a:lnTo>
                  <a:lnTo>
                    <a:pt x="155917" y="52070"/>
                  </a:lnTo>
                  <a:lnTo>
                    <a:pt x="154978" y="50800"/>
                  </a:lnTo>
                  <a:lnTo>
                    <a:pt x="153936" y="48260"/>
                  </a:lnTo>
                  <a:lnTo>
                    <a:pt x="151955" y="43179"/>
                  </a:lnTo>
                  <a:lnTo>
                    <a:pt x="151053" y="40639"/>
                  </a:lnTo>
                  <a:lnTo>
                    <a:pt x="150964" y="39370"/>
                  </a:lnTo>
                  <a:lnTo>
                    <a:pt x="150812" y="39370"/>
                  </a:lnTo>
                  <a:lnTo>
                    <a:pt x="151650" y="38100"/>
                  </a:lnTo>
                  <a:lnTo>
                    <a:pt x="155028" y="38100"/>
                  </a:lnTo>
                  <a:lnTo>
                    <a:pt x="172935" y="48260"/>
                  </a:lnTo>
                  <a:lnTo>
                    <a:pt x="176009" y="49529"/>
                  </a:lnTo>
                  <a:lnTo>
                    <a:pt x="178295" y="50800"/>
                  </a:lnTo>
                  <a:lnTo>
                    <a:pt x="180771" y="53339"/>
                  </a:lnTo>
                  <a:lnTo>
                    <a:pt x="183756" y="54610"/>
                  </a:lnTo>
                  <a:lnTo>
                    <a:pt x="186524" y="55880"/>
                  </a:lnTo>
                  <a:lnTo>
                    <a:pt x="189357" y="57149"/>
                  </a:lnTo>
                  <a:lnTo>
                    <a:pt x="191985" y="59689"/>
                  </a:lnTo>
                  <a:lnTo>
                    <a:pt x="193675" y="62230"/>
                  </a:lnTo>
                  <a:lnTo>
                    <a:pt x="195554" y="64769"/>
                  </a:lnTo>
                  <a:lnTo>
                    <a:pt x="198628" y="67310"/>
                  </a:lnTo>
                  <a:lnTo>
                    <a:pt x="200520" y="71119"/>
                  </a:lnTo>
                  <a:lnTo>
                    <a:pt x="201409" y="72389"/>
                  </a:lnTo>
                  <a:lnTo>
                    <a:pt x="203098" y="76199"/>
                  </a:lnTo>
                  <a:lnTo>
                    <a:pt x="203796" y="77469"/>
                  </a:lnTo>
                  <a:lnTo>
                    <a:pt x="203987" y="80010"/>
                  </a:lnTo>
                  <a:lnTo>
                    <a:pt x="204190" y="80010"/>
                  </a:lnTo>
                  <a:lnTo>
                    <a:pt x="201663" y="82549"/>
                  </a:lnTo>
                  <a:close/>
                </a:path>
                <a:path w="439420" h="336550">
                  <a:moveTo>
                    <a:pt x="390220" y="73660"/>
                  </a:moveTo>
                  <a:lnTo>
                    <a:pt x="387794" y="73660"/>
                  </a:lnTo>
                  <a:lnTo>
                    <a:pt x="386651" y="72389"/>
                  </a:lnTo>
                  <a:lnTo>
                    <a:pt x="385406" y="71119"/>
                  </a:lnTo>
                  <a:lnTo>
                    <a:pt x="394893" y="71119"/>
                  </a:lnTo>
                  <a:lnTo>
                    <a:pt x="392010" y="72389"/>
                  </a:lnTo>
                  <a:lnTo>
                    <a:pt x="390220" y="73660"/>
                  </a:lnTo>
                  <a:close/>
                </a:path>
                <a:path w="439420" h="336550">
                  <a:moveTo>
                    <a:pt x="219862" y="163830"/>
                  </a:moveTo>
                  <a:lnTo>
                    <a:pt x="219417" y="163830"/>
                  </a:lnTo>
                  <a:lnTo>
                    <a:pt x="219417" y="162560"/>
                  </a:lnTo>
                  <a:lnTo>
                    <a:pt x="219862" y="163830"/>
                  </a:lnTo>
                  <a:close/>
                </a:path>
                <a:path w="439420" h="336550">
                  <a:moveTo>
                    <a:pt x="77972" y="336549"/>
                  </a:moveTo>
                  <a:lnTo>
                    <a:pt x="42710" y="336549"/>
                  </a:lnTo>
                  <a:lnTo>
                    <a:pt x="43700" y="335280"/>
                  </a:lnTo>
                  <a:lnTo>
                    <a:pt x="44996" y="335280"/>
                  </a:lnTo>
                  <a:lnTo>
                    <a:pt x="47078" y="334010"/>
                  </a:lnTo>
                  <a:lnTo>
                    <a:pt x="48463" y="334010"/>
                  </a:lnTo>
                  <a:lnTo>
                    <a:pt x="48856" y="332739"/>
                  </a:lnTo>
                  <a:lnTo>
                    <a:pt x="49860" y="332739"/>
                  </a:lnTo>
                  <a:lnTo>
                    <a:pt x="50850" y="331469"/>
                  </a:lnTo>
                  <a:lnTo>
                    <a:pt x="51841" y="331469"/>
                  </a:lnTo>
                  <a:lnTo>
                    <a:pt x="55714" y="328930"/>
                  </a:lnTo>
                  <a:lnTo>
                    <a:pt x="59423" y="326389"/>
                  </a:lnTo>
                  <a:lnTo>
                    <a:pt x="63055" y="322580"/>
                  </a:lnTo>
                  <a:lnTo>
                    <a:pt x="66624" y="320039"/>
                  </a:lnTo>
                  <a:lnTo>
                    <a:pt x="70091" y="316230"/>
                  </a:lnTo>
                  <a:lnTo>
                    <a:pt x="73469" y="313689"/>
                  </a:lnTo>
                  <a:lnTo>
                    <a:pt x="74218" y="312419"/>
                  </a:lnTo>
                  <a:lnTo>
                    <a:pt x="76987" y="309880"/>
                  </a:lnTo>
                  <a:lnTo>
                    <a:pt x="77685" y="308610"/>
                  </a:lnTo>
                  <a:lnTo>
                    <a:pt x="78981" y="307339"/>
                  </a:lnTo>
                  <a:lnTo>
                    <a:pt x="80314" y="306069"/>
                  </a:lnTo>
                  <a:lnTo>
                    <a:pt x="83286" y="300989"/>
                  </a:lnTo>
                  <a:lnTo>
                    <a:pt x="84975" y="298449"/>
                  </a:lnTo>
                  <a:lnTo>
                    <a:pt x="86118" y="297180"/>
                  </a:lnTo>
                  <a:lnTo>
                    <a:pt x="87109" y="294639"/>
                  </a:lnTo>
                  <a:lnTo>
                    <a:pt x="88150" y="293369"/>
                  </a:lnTo>
                  <a:lnTo>
                    <a:pt x="91085" y="287019"/>
                  </a:lnTo>
                  <a:lnTo>
                    <a:pt x="93816" y="280669"/>
                  </a:lnTo>
                  <a:lnTo>
                    <a:pt x="96407" y="275589"/>
                  </a:lnTo>
                  <a:lnTo>
                    <a:pt x="108952" y="231139"/>
                  </a:lnTo>
                  <a:lnTo>
                    <a:pt x="110578" y="224789"/>
                  </a:lnTo>
                  <a:lnTo>
                    <a:pt x="110820" y="223519"/>
                  </a:lnTo>
                  <a:lnTo>
                    <a:pt x="117475" y="223519"/>
                  </a:lnTo>
                  <a:lnTo>
                    <a:pt x="117970" y="224789"/>
                  </a:lnTo>
                  <a:lnTo>
                    <a:pt x="118211" y="226060"/>
                  </a:lnTo>
                  <a:lnTo>
                    <a:pt x="120103" y="234949"/>
                  </a:lnTo>
                  <a:lnTo>
                    <a:pt x="121145" y="240030"/>
                  </a:lnTo>
                  <a:lnTo>
                    <a:pt x="123879" y="250189"/>
                  </a:lnTo>
                  <a:lnTo>
                    <a:pt x="115036" y="250189"/>
                  </a:lnTo>
                  <a:lnTo>
                    <a:pt x="114300" y="256539"/>
                  </a:lnTo>
                  <a:lnTo>
                    <a:pt x="113309" y="262889"/>
                  </a:lnTo>
                  <a:lnTo>
                    <a:pt x="111912" y="269239"/>
                  </a:lnTo>
                  <a:lnTo>
                    <a:pt x="110769" y="275589"/>
                  </a:lnTo>
                  <a:lnTo>
                    <a:pt x="109232" y="280669"/>
                  </a:lnTo>
                  <a:lnTo>
                    <a:pt x="107594" y="285749"/>
                  </a:lnTo>
                  <a:lnTo>
                    <a:pt x="106210" y="290830"/>
                  </a:lnTo>
                  <a:lnTo>
                    <a:pt x="105562" y="292099"/>
                  </a:lnTo>
                  <a:lnTo>
                    <a:pt x="104775" y="294639"/>
                  </a:lnTo>
                  <a:lnTo>
                    <a:pt x="103238" y="298449"/>
                  </a:lnTo>
                  <a:lnTo>
                    <a:pt x="97429" y="311149"/>
                  </a:lnTo>
                  <a:lnTo>
                    <a:pt x="92613" y="318769"/>
                  </a:lnTo>
                  <a:lnTo>
                    <a:pt x="87080" y="326389"/>
                  </a:lnTo>
                  <a:lnTo>
                    <a:pt x="80860" y="332739"/>
                  </a:lnTo>
                  <a:lnTo>
                    <a:pt x="77972" y="336549"/>
                  </a:lnTo>
                  <a:close/>
                </a:path>
                <a:path w="439420" h="336550">
                  <a:moveTo>
                    <a:pt x="410019" y="278130"/>
                  </a:moveTo>
                  <a:lnTo>
                    <a:pt x="409625" y="278130"/>
                  </a:lnTo>
                  <a:lnTo>
                    <a:pt x="408533" y="276860"/>
                  </a:lnTo>
                  <a:lnTo>
                    <a:pt x="407682" y="276860"/>
                  </a:lnTo>
                  <a:lnTo>
                    <a:pt x="406946" y="275589"/>
                  </a:lnTo>
                  <a:lnTo>
                    <a:pt x="404710" y="274319"/>
                  </a:lnTo>
                  <a:lnTo>
                    <a:pt x="400443" y="271780"/>
                  </a:lnTo>
                  <a:lnTo>
                    <a:pt x="396328" y="269239"/>
                  </a:lnTo>
                  <a:lnTo>
                    <a:pt x="392010" y="265430"/>
                  </a:lnTo>
                  <a:lnTo>
                    <a:pt x="389229" y="264160"/>
                  </a:lnTo>
                  <a:lnTo>
                    <a:pt x="387299" y="261619"/>
                  </a:lnTo>
                  <a:lnTo>
                    <a:pt x="385114" y="260349"/>
                  </a:lnTo>
                  <a:lnTo>
                    <a:pt x="382435" y="257810"/>
                  </a:lnTo>
                  <a:lnTo>
                    <a:pt x="377380" y="255269"/>
                  </a:lnTo>
                  <a:lnTo>
                    <a:pt x="374992" y="252730"/>
                  </a:lnTo>
                  <a:lnTo>
                    <a:pt x="371970" y="247649"/>
                  </a:lnTo>
                  <a:lnTo>
                    <a:pt x="369138" y="245110"/>
                  </a:lnTo>
                  <a:lnTo>
                    <a:pt x="367804" y="241299"/>
                  </a:lnTo>
                  <a:lnTo>
                    <a:pt x="367499" y="241299"/>
                  </a:lnTo>
                  <a:lnTo>
                    <a:pt x="366610" y="240030"/>
                  </a:lnTo>
                  <a:lnTo>
                    <a:pt x="365125" y="237489"/>
                  </a:lnTo>
                  <a:lnTo>
                    <a:pt x="364426" y="234949"/>
                  </a:lnTo>
                  <a:lnTo>
                    <a:pt x="364274" y="233680"/>
                  </a:lnTo>
                  <a:lnTo>
                    <a:pt x="364274" y="232410"/>
                  </a:lnTo>
                  <a:lnTo>
                    <a:pt x="364083" y="232410"/>
                  </a:lnTo>
                  <a:lnTo>
                    <a:pt x="366458" y="229869"/>
                  </a:lnTo>
                  <a:lnTo>
                    <a:pt x="368846" y="229869"/>
                  </a:lnTo>
                  <a:lnTo>
                    <a:pt x="369443" y="231139"/>
                  </a:lnTo>
                  <a:lnTo>
                    <a:pt x="373113" y="232410"/>
                  </a:lnTo>
                  <a:lnTo>
                    <a:pt x="376631" y="234949"/>
                  </a:lnTo>
                  <a:lnTo>
                    <a:pt x="380504" y="237489"/>
                  </a:lnTo>
                  <a:lnTo>
                    <a:pt x="384619" y="238760"/>
                  </a:lnTo>
                  <a:lnTo>
                    <a:pt x="387743" y="242569"/>
                  </a:lnTo>
                  <a:lnTo>
                    <a:pt x="395935" y="247649"/>
                  </a:lnTo>
                  <a:lnTo>
                    <a:pt x="399148" y="251460"/>
                  </a:lnTo>
                  <a:lnTo>
                    <a:pt x="405104" y="256539"/>
                  </a:lnTo>
                  <a:lnTo>
                    <a:pt x="407238" y="260349"/>
                  </a:lnTo>
                  <a:lnTo>
                    <a:pt x="409625" y="264160"/>
                  </a:lnTo>
                  <a:lnTo>
                    <a:pt x="410273" y="267969"/>
                  </a:lnTo>
                  <a:lnTo>
                    <a:pt x="411899" y="275589"/>
                  </a:lnTo>
                  <a:lnTo>
                    <a:pt x="410019" y="278130"/>
                  </a:lnTo>
                  <a:close/>
                </a:path>
                <a:path w="439420" h="336550">
                  <a:moveTo>
                    <a:pt x="212966" y="246380"/>
                  </a:moveTo>
                  <a:lnTo>
                    <a:pt x="205524" y="246380"/>
                  </a:lnTo>
                  <a:lnTo>
                    <a:pt x="206273" y="245110"/>
                  </a:lnTo>
                  <a:lnTo>
                    <a:pt x="208203" y="243839"/>
                  </a:lnTo>
                  <a:lnTo>
                    <a:pt x="211137" y="243839"/>
                  </a:lnTo>
                  <a:lnTo>
                    <a:pt x="212877" y="245110"/>
                  </a:lnTo>
                  <a:lnTo>
                    <a:pt x="213067" y="245110"/>
                  </a:lnTo>
                  <a:lnTo>
                    <a:pt x="212966" y="246380"/>
                  </a:lnTo>
                  <a:close/>
                </a:path>
                <a:path w="439420" h="336550">
                  <a:moveTo>
                    <a:pt x="182410" y="276860"/>
                  </a:moveTo>
                  <a:lnTo>
                    <a:pt x="181673" y="276860"/>
                  </a:lnTo>
                  <a:lnTo>
                    <a:pt x="181127" y="275589"/>
                  </a:lnTo>
                  <a:lnTo>
                    <a:pt x="180670" y="275589"/>
                  </a:lnTo>
                  <a:lnTo>
                    <a:pt x="180721" y="274319"/>
                  </a:lnTo>
                  <a:lnTo>
                    <a:pt x="181368" y="273049"/>
                  </a:lnTo>
                  <a:lnTo>
                    <a:pt x="181711" y="273049"/>
                  </a:lnTo>
                  <a:lnTo>
                    <a:pt x="183654" y="270510"/>
                  </a:lnTo>
                  <a:lnTo>
                    <a:pt x="185737" y="266699"/>
                  </a:lnTo>
                  <a:lnTo>
                    <a:pt x="189103" y="262889"/>
                  </a:lnTo>
                  <a:lnTo>
                    <a:pt x="189953" y="260349"/>
                  </a:lnTo>
                  <a:lnTo>
                    <a:pt x="191388" y="259080"/>
                  </a:lnTo>
                  <a:lnTo>
                    <a:pt x="192773" y="257810"/>
                  </a:lnTo>
                  <a:lnTo>
                    <a:pt x="193776" y="256539"/>
                  </a:lnTo>
                  <a:lnTo>
                    <a:pt x="196049" y="252730"/>
                  </a:lnTo>
                  <a:lnTo>
                    <a:pt x="197243" y="251460"/>
                  </a:lnTo>
                  <a:lnTo>
                    <a:pt x="201256" y="248919"/>
                  </a:lnTo>
                  <a:lnTo>
                    <a:pt x="202603" y="246380"/>
                  </a:lnTo>
                  <a:lnTo>
                    <a:pt x="212674" y="246380"/>
                  </a:lnTo>
                  <a:lnTo>
                    <a:pt x="211239" y="248919"/>
                  </a:lnTo>
                  <a:lnTo>
                    <a:pt x="209702" y="251460"/>
                  </a:lnTo>
                  <a:lnTo>
                    <a:pt x="208356" y="253999"/>
                  </a:lnTo>
                  <a:lnTo>
                    <a:pt x="206971" y="257810"/>
                  </a:lnTo>
                  <a:lnTo>
                    <a:pt x="204838" y="259080"/>
                  </a:lnTo>
                  <a:lnTo>
                    <a:pt x="203250" y="262889"/>
                  </a:lnTo>
                  <a:lnTo>
                    <a:pt x="201460" y="265430"/>
                  </a:lnTo>
                  <a:lnTo>
                    <a:pt x="198983" y="267969"/>
                  </a:lnTo>
                  <a:lnTo>
                    <a:pt x="196596" y="270510"/>
                  </a:lnTo>
                  <a:lnTo>
                    <a:pt x="194868" y="271780"/>
                  </a:lnTo>
                  <a:lnTo>
                    <a:pt x="192874" y="273049"/>
                  </a:lnTo>
                  <a:lnTo>
                    <a:pt x="189649" y="274319"/>
                  </a:lnTo>
                  <a:lnTo>
                    <a:pt x="182410" y="276860"/>
                  </a:lnTo>
                  <a:close/>
                </a:path>
                <a:path w="439420" h="336550">
                  <a:moveTo>
                    <a:pt x="180301" y="336549"/>
                  </a:moveTo>
                  <a:lnTo>
                    <a:pt x="150191" y="336549"/>
                  </a:lnTo>
                  <a:lnTo>
                    <a:pt x="146662" y="332739"/>
                  </a:lnTo>
                  <a:lnTo>
                    <a:pt x="141736" y="326389"/>
                  </a:lnTo>
                  <a:lnTo>
                    <a:pt x="137256" y="320039"/>
                  </a:lnTo>
                  <a:lnTo>
                    <a:pt x="133248" y="313689"/>
                  </a:lnTo>
                  <a:lnTo>
                    <a:pt x="130670" y="309880"/>
                  </a:lnTo>
                  <a:lnTo>
                    <a:pt x="128485" y="304799"/>
                  </a:lnTo>
                  <a:lnTo>
                    <a:pt x="126453" y="300989"/>
                  </a:lnTo>
                  <a:lnTo>
                    <a:pt x="124523" y="295910"/>
                  </a:lnTo>
                  <a:lnTo>
                    <a:pt x="122732" y="290830"/>
                  </a:lnTo>
                  <a:lnTo>
                    <a:pt x="121297" y="287019"/>
                  </a:lnTo>
                  <a:lnTo>
                    <a:pt x="119344" y="279399"/>
                  </a:lnTo>
                  <a:lnTo>
                    <a:pt x="117584" y="270510"/>
                  </a:lnTo>
                  <a:lnTo>
                    <a:pt x="116141" y="261619"/>
                  </a:lnTo>
                  <a:lnTo>
                    <a:pt x="115138" y="251460"/>
                  </a:lnTo>
                  <a:lnTo>
                    <a:pt x="115036" y="250189"/>
                  </a:lnTo>
                  <a:lnTo>
                    <a:pt x="123879" y="250189"/>
                  </a:lnTo>
                  <a:lnTo>
                    <a:pt x="126271" y="259080"/>
                  </a:lnTo>
                  <a:lnTo>
                    <a:pt x="129369" y="267969"/>
                  </a:lnTo>
                  <a:lnTo>
                    <a:pt x="146045" y="303530"/>
                  </a:lnTo>
                  <a:lnTo>
                    <a:pt x="171602" y="330199"/>
                  </a:lnTo>
                  <a:lnTo>
                    <a:pt x="177406" y="335280"/>
                  </a:lnTo>
                  <a:lnTo>
                    <a:pt x="180301" y="336549"/>
                  </a:lnTo>
                  <a:close/>
                </a:path>
                <a:path w="439420" h="336550">
                  <a:moveTo>
                    <a:pt x="297307" y="322580"/>
                  </a:moveTo>
                  <a:lnTo>
                    <a:pt x="292836" y="322580"/>
                  </a:lnTo>
                  <a:lnTo>
                    <a:pt x="292341" y="321310"/>
                  </a:lnTo>
                  <a:lnTo>
                    <a:pt x="297357" y="321310"/>
                  </a:lnTo>
                  <a:lnTo>
                    <a:pt x="297307" y="322580"/>
                  </a:lnTo>
                  <a:close/>
                </a:path>
                <a:path w="439420" h="336550">
                  <a:moveTo>
                    <a:pt x="30657" y="280250"/>
                  </a:moveTo>
                  <a:lnTo>
                    <a:pt x="30314" y="280149"/>
                  </a:lnTo>
                  <a:lnTo>
                    <a:pt x="27927" y="279552"/>
                  </a:lnTo>
                  <a:lnTo>
                    <a:pt x="25552" y="278803"/>
                  </a:lnTo>
                  <a:lnTo>
                    <a:pt x="20434" y="277761"/>
                  </a:lnTo>
                  <a:lnTo>
                    <a:pt x="18249" y="276529"/>
                  </a:lnTo>
                  <a:lnTo>
                    <a:pt x="12890" y="274891"/>
                  </a:lnTo>
                  <a:lnTo>
                    <a:pt x="10515" y="273354"/>
                  </a:lnTo>
                  <a:lnTo>
                    <a:pt x="8128" y="271868"/>
                  </a:lnTo>
                  <a:lnTo>
                    <a:pt x="6350" y="270725"/>
                  </a:lnTo>
                  <a:lnTo>
                    <a:pt x="0" y="260794"/>
                  </a:lnTo>
                  <a:lnTo>
                    <a:pt x="888" y="259803"/>
                  </a:lnTo>
                  <a:lnTo>
                    <a:pt x="1282" y="259803"/>
                  </a:lnTo>
                  <a:lnTo>
                    <a:pt x="2781" y="260248"/>
                  </a:lnTo>
                  <a:lnTo>
                    <a:pt x="5651" y="261289"/>
                  </a:lnTo>
                  <a:lnTo>
                    <a:pt x="8382" y="262483"/>
                  </a:lnTo>
                  <a:lnTo>
                    <a:pt x="12547" y="264375"/>
                  </a:lnTo>
                  <a:lnTo>
                    <a:pt x="14287" y="264718"/>
                  </a:lnTo>
                  <a:lnTo>
                    <a:pt x="17106" y="266407"/>
                  </a:lnTo>
                  <a:lnTo>
                    <a:pt x="18846" y="266852"/>
                  </a:lnTo>
                  <a:lnTo>
                    <a:pt x="22123" y="267944"/>
                  </a:lnTo>
                  <a:lnTo>
                    <a:pt x="23710" y="268541"/>
                  </a:lnTo>
                  <a:lnTo>
                    <a:pt x="26238" y="271360"/>
                  </a:lnTo>
                  <a:lnTo>
                    <a:pt x="28130" y="272008"/>
                  </a:lnTo>
                  <a:lnTo>
                    <a:pt x="29718" y="274142"/>
                  </a:lnTo>
                  <a:lnTo>
                    <a:pt x="30314" y="274586"/>
                  </a:lnTo>
                  <a:lnTo>
                    <a:pt x="31597" y="275882"/>
                  </a:lnTo>
                  <a:lnTo>
                    <a:pt x="32296" y="276771"/>
                  </a:lnTo>
                  <a:lnTo>
                    <a:pt x="32791" y="278066"/>
                  </a:lnTo>
                  <a:lnTo>
                    <a:pt x="32448" y="278904"/>
                  </a:lnTo>
                  <a:lnTo>
                    <a:pt x="31991" y="279844"/>
                  </a:lnTo>
                  <a:lnTo>
                    <a:pt x="31699" y="280098"/>
                  </a:lnTo>
                  <a:lnTo>
                    <a:pt x="31153" y="280149"/>
                  </a:lnTo>
                  <a:lnTo>
                    <a:pt x="30657" y="280250"/>
                  </a:lnTo>
                  <a:close/>
                </a:path>
              </a:pathLst>
            </a:custGeom>
            <a:solidFill>
              <a:srgbClr val="1B1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0200" y="3979862"/>
              <a:ext cx="1216227" cy="20718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19779" y="4559147"/>
              <a:ext cx="2553970" cy="248920"/>
            </a:xfrm>
            <a:custGeom>
              <a:avLst/>
              <a:gdLst/>
              <a:ahLst/>
              <a:cxnLst/>
              <a:rect l="l" t="t" r="r" b="b"/>
              <a:pathLst>
                <a:path w="2553970" h="248920">
                  <a:moveTo>
                    <a:pt x="4203" y="123532"/>
                  </a:moveTo>
                  <a:lnTo>
                    <a:pt x="3949" y="123139"/>
                  </a:lnTo>
                  <a:lnTo>
                    <a:pt x="4203" y="123532"/>
                  </a:lnTo>
                  <a:close/>
                </a:path>
                <a:path w="2553970" h="248920">
                  <a:moveTo>
                    <a:pt x="7035" y="132930"/>
                  </a:moveTo>
                  <a:lnTo>
                    <a:pt x="6972" y="132664"/>
                  </a:lnTo>
                  <a:lnTo>
                    <a:pt x="6921" y="132803"/>
                  </a:lnTo>
                  <a:lnTo>
                    <a:pt x="7035" y="132930"/>
                  </a:lnTo>
                  <a:close/>
                </a:path>
                <a:path w="2553970" h="248920">
                  <a:moveTo>
                    <a:pt x="17589" y="134340"/>
                  </a:moveTo>
                  <a:lnTo>
                    <a:pt x="17449" y="134200"/>
                  </a:lnTo>
                  <a:lnTo>
                    <a:pt x="17348" y="134048"/>
                  </a:lnTo>
                  <a:lnTo>
                    <a:pt x="17132" y="134200"/>
                  </a:lnTo>
                  <a:lnTo>
                    <a:pt x="17043" y="134442"/>
                  </a:lnTo>
                  <a:lnTo>
                    <a:pt x="17589" y="134340"/>
                  </a:lnTo>
                  <a:close/>
                </a:path>
                <a:path w="2553970" h="248920">
                  <a:moveTo>
                    <a:pt x="40017" y="124726"/>
                  </a:moveTo>
                  <a:lnTo>
                    <a:pt x="39865" y="124472"/>
                  </a:lnTo>
                  <a:lnTo>
                    <a:pt x="40017" y="124726"/>
                  </a:lnTo>
                  <a:close/>
                </a:path>
                <a:path w="2553970" h="248920">
                  <a:moveTo>
                    <a:pt x="45872" y="121742"/>
                  </a:moveTo>
                  <a:lnTo>
                    <a:pt x="45720" y="121450"/>
                  </a:lnTo>
                  <a:lnTo>
                    <a:pt x="45720" y="121589"/>
                  </a:lnTo>
                  <a:lnTo>
                    <a:pt x="45872" y="121742"/>
                  </a:lnTo>
                  <a:close/>
                </a:path>
                <a:path w="2553970" h="248920">
                  <a:moveTo>
                    <a:pt x="51079" y="119811"/>
                  </a:moveTo>
                  <a:lnTo>
                    <a:pt x="50685" y="118376"/>
                  </a:lnTo>
                  <a:lnTo>
                    <a:pt x="50787" y="118922"/>
                  </a:lnTo>
                  <a:lnTo>
                    <a:pt x="51079" y="119811"/>
                  </a:lnTo>
                  <a:close/>
                </a:path>
                <a:path w="2553970" h="248920">
                  <a:moveTo>
                    <a:pt x="52717" y="119367"/>
                  </a:moveTo>
                  <a:lnTo>
                    <a:pt x="52616" y="118960"/>
                  </a:lnTo>
                  <a:lnTo>
                    <a:pt x="52514" y="118668"/>
                  </a:lnTo>
                  <a:lnTo>
                    <a:pt x="52717" y="119367"/>
                  </a:lnTo>
                  <a:close/>
                </a:path>
                <a:path w="2553970" h="248920">
                  <a:moveTo>
                    <a:pt x="57226" y="147840"/>
                  </a:moveTo>
                  <a:lnTo>
                    <a:pt x="55295" y="146799"/>
                  </a:lnTo>
                  <a:lnTo>
                    <a:pt x="55143" y="146748"/>
                  </a:lnTo>
                  <a:lnTo>
                    <a:pt x="57226" y="147840"/>
                  </a:lnTo>
                  <a:close/>
                </a:path>
                <a:path w="2553970" h="248920">
                  <a:moveTo>
                    <a:pt x="57975" y="111429"/>
                  </a:moveTo>
                  <a:lnTo>
                    <a:pt x="56680" y="110032"/>
                  </a:lnTo>
                  <a:lnTo>
                    <a:pt x="57035" y="110921"/>
                  </a:lnTo>
                  <a:lnTo>
                    <a:pt x="57975" y="111429"/>
                  </a:lnTo>
                  <a:close/>
                </a:path>
                <a:path w="2553970" h="248920">
                  <a:moveTo>
                    <a:pt x="63487" y="107238"/>
                  </a:moveTo>
                  <a:lnTo>
                    <a:pt x="62941" y="106603"/>
                  </a:lnTo>
                  <a:lnTo>
                    <a:pt x="63233" y="107238"/>
                  </a:lnTo>
                  <a:lnTo>
                    <a:pt x="63487" y="107238"/>
                  </a:lnTo>
                  <a:close/>
                </a:path>
                <a:path w="2553970" h="248920">
                  <a:moveTo>
                    <a:pt x="63703" y="105829"/>
                  </a:moveTo>
                  <a:lnTo>
                    <a:pt x="63601" y="105587"/>
                  </a:lnTo>
                  <a:lnTo>
                    <a:pt x="63487" y="105460"/>
                  </a:lnTo>
                  <a:lnTo>
                    <a:pt x="63576" y="105714"/>
                  </a:lnTo>
                  <a:lnTo>
                    <a:pt x="63703" y="105829"/>
                  </a:lnTo>
                  <a:close/>
                </a:path>
                <a:path w="2553970" h="248920">
                  <a:moveTo>
                    <a:pt x="72466" y="151193"/>
                  </a:moveTo>
                  <a:lnTo>
                    <a:pt x="72339" y="151117"/>
                  </a:lnTo>
                  <a:lnTo>
                    <a:pt x="72466" y="151193"/>
                  </a:lnTo>
                  <a:close/>
                </a:path>
                <a:path w="2553970" h="248920">
                  <a:moveTo>
                    <a:pt x="76631" y="214820"/>
                  </a:moveTo>
                  <a:lnTo>
                    <a:pt x="76339" y="213423"/>
                  </a:lnTo>
                  <a:lnTo>
                    <a:pt x="76212" y="213423"/>
                  </a:lnTo>
                  <a:lnTo>
                    <a:pt x="76631" y="214820"/>
                  </a:lnTo>
                  <a:close/>
                </a:path>
                <a:path w="2553970" h="248920">
                  <a:moveTo>
                    <a:pt x="79908" y="218478"/>
                  </a:moveTo>
                  <a:lnTo>
                    <a:pt x="79756" y="218338"/>
                  </a:lnTo>
                  <a:lnTo>
                    <a:pt x="79362" y="218579"/>
                  </a:lnTo>
                  <a:lnTo>
                    <a:pt x="79603" y="218732"/>
                  </a:lnTo>
                  <a:lnTo>
                    <a:pt x="79908" y="218478"/>
                  </a:lnTo>
                  <a:close/>
                </a:path>
                <a:path w="2553970" h="248920">
                  <a:moveTo>
                    <a:pt x="85509" y="89204"/>
                  </a:moveTo>
                  <a:lnTo>
                    <a:pt x="85407" y="89052"/>
                  </a:lnTo>
                  <a:lnTo>
                    <a:pt x="85407" y="89204"/>
                  </a:lnTo>
                  <a:close/>
                </a:path>
                <a:path w="2553970" h="248920">
                  <a:moveTo>
                    <a:pt x="90512" y="237629"/>
                  </a:moveTo>
                  <a:lnTo>
                    <a:pt x="89966" y="236397"/>
                  </a:lnTo>
                  <a:lnTo>
                    <a:pt x="89471" y="235394"/>
                  </a:lnTo>
                  <a:lnTo>
                    <a:pt x="89573" y="236397"/>
                  </a:lnTo>
                  <a:lnTo>
                    <a:pt x="89623" y="237032"/>
                  </a:lnTo>
                  <a:lnTo>
                    <a:pt x="89801" y="237629"/>
                  </a:lnTo>
                  <a:lnTo>
                    <a:pt x="90322" y="239115"/>
                  </a:lnTo>
                  <a:lnTo>
                    <a:pt x="90474" y="238569"/>
                  </a:lnTo>
                  <a:lnTo>
                    <a:pt x="90512" y="237629"/>
                  </a:lnTo>
                  <a:close/>
                </a:path>
                <a:path w="2553970" h="248920">
                  <a:moveTo>
                    <a:pt x="91363" y="155638"/>
                  </a:moveTo>
                  <a:lnTo>
                    <a:pt x="90995" y="155435"/>
                  </a:lnTo>
                  <a:lnTo>
                    <a:pt x="89179" y="156019"/>
                  </a:lnTo>
                  <a:lnTo>
                    <a:pt x="91363" y="155638"/>
                  </a:lnTo>
                  <a:close/>
                </a:path>
                <a:path w="2553970" h="248920">
                  <a:moveTo>
                    <a:pt x="93891" y="79032"/>
                  </a:moveTo>
                  <a:lnTo>
                    <a:pt x="93497" y="78879"/>
                  </a:lnTo>
                  <a:lnTo>
                    <a:pt x="93345" y="79032"/>
                  </a:lnTo>
                  <a:lnTo>
                    <a:pt x="93459" y="79476"/>
                  </a:lnTo>
                  <a:lnTo>
                    <a:pt x="93840" y="79324"/>
                  </a:lnTo>
                  <a:lnTo>
                    <a:pt x="93891" y="79032"/>
                  </a:lnTo>
                  <a:close/>
                </a:path>
                <a:path w="2553970" h="248920">
                  <a:moveTo>
                    <a:pt x="93967" y="224459"/>
                  </a:moveTo>
                  <a:lnTo>
                    <a:pt x="93891" y="223964"/>
                  </a:lnTo>
                  <a:lnTo>
                    <a:pt x="93738" y="223964"/>
                  </a:lnTo>
                  <a:lnTo>
                    <a:pt x="93738" y="224218"/>
                  </a:lnTo>
                  <a:lnTo>
                    <a:pt x="93967" y="224459"/>
                  </a:lnTo>
                  <a:close/>
                </a:path>
                <a:path w="2553970" h="248920">
                  <a:moveTo>
                    <a:pt x="94094" y="79476"/>
                  </a:moveTo>
                  <a:lnTo>
                    <a:pt x="93840" y="79324"/>
                  </a:lnTo>
                  <a:lnTo>
                    <a:pt x="93840" y="79476"/>
                  </a:lnTo>
                  <a:lnTo>
                    <a:pt x="94094" y="79476"/>
                  </a:lnTo>
                  <a:close/>
                </a:path>
                <a:path w="2553970" h="248920">
                  <a:moveTo>
                    <a:pt x="103263" y="66852"/>
                  </a:moveTo>
                  <a:lnTo>
                    <a:pt x="103111" y="66789"/>
                  </a:lnTo>
                  <a:lnTo>
                    <a:pt x="103022" y="66979"/>
                  </a:lnTo>
                  <a:lnTo>
                    <a:pt x="103263" y="66852"/>
                  </a:lnTo>
                  <a:close/>
                </a:path>
                <a:path w="2553970" h="248920">
                  <a:moveTo>
                    <a:pt x="106845" y="64198"/>
                  </a:moveTo>
                  <a:lnTo>
                    <a:pt x="106743" y="63944"/>
                  </a:lnTo>
                  <a:lnTo>
                    <a:pt x="106438" y="63754"/>
                  </a:lnTo>
                  <a:lnTo>
                    <a:pt x="106845" y="64198"/>
                  </a:lnTo>
                  <a:close/>
                </a:path>
                <a:path w="2553970" h="248920">
                  <a:moveTo>
                    <a:pt x="109321" y="61366"/>
                  </a:moveTo>
                  <a:lnTo>
                    <a:pt x="109169" y="61264"/>
                  </a:lnTo>
                  <a:lnTo>
                    <a:pt x="109321" y="61366"/>
                  </a:lnTo>
                  <a:close/>
                </a:path>
                <a:path w="2553970" h="248920">
                  <a:moveTo>
                    <a:pt x="120281" y="159550"/>
                  </a:moveTo>
                  <a:lnTo>
                    <a:pt x="120180" y="159004"/>
                  </a:lnTo>
                  <a:lnTo>
                    <a:pt x="120040" y="159004"/>
                  </a:lnTo>
                  <a:lnTo>
                    <a:pt x="120281" y="159550"/>
                  </a:lnTo>
                  <a:close/>
                </a:path>
                <a:path w="2553970" h="248920">
                  <a:moveTo>
                    <a:pt x="188874" y="169735"/>
                  </a:moveTo>
                  <a:lnTo>
                    <a:pt x="188036" y="169735"/>
                  </a:lnTo>
                  <a:lnTo>
                    <a:pt x="187553" y="169735"/>
                  </a:lnTo>
                  <a:lnTo>
                    <a:pt x="186613" y="169862"/>
                  </a:lnTo>
                  <a:lnTo>
                    <a:pt x="187337" y="169824"/>
                  </a:lnTo>
                  <a:lnTo>
                    <a:pt x="185077" y="170751"/>
                  </a:lnTo>
                  <a:lnTo>
                    <a:pt x="187858" y="169799"/>
                  </a:lnTo>
                  <a:lnTo>
                    <a:pt x="188874" y="169735"/>
                  </a:lnTo>
                  <a:close/>
                </a:path>
                <a:path w="2553970" h="248920">
                  <a:moveTo>
                    <a:pt x="194208" y="171208"/>
                  </a:moveTo>
                  <a:lnTo>
                    <a:pt x="193903" y="171450"/>
                  </a:lnTo>
                  <a:lnTo>
                    <a:pt x="194056" y="171348"/>
                  </a:lnTo>
                  <a:lnTo>
                    <a:pt x="194208" y="171208"/>
                  </a:lnTo>
                  <a:close/>
                </a:path>
                <a:path w="2553970" h="248920">
                  <a:moveTo>
                    <a:pt x="196202" y="169735"/>
                  </a:moveTo>
                  <a:lnTo>
                    <a:pt x="191058" y="169735"/>
                  </a:lnTo>
                  <a:lnTo>
                    <a:pt x="191566" y="170243"/>
                  </a:lnTo>
                  <a:lnTo>
                    <a:pt x="191033" y="170370"/>
                  </a:lnTo>
                  <a:lnTo>
                    <a:pt x="190030" y="170878"/>
                  </a:lnTo>
                  <a:lnTo>
                    <a:pt x="193700" y="172021"/>
                  </a:lnTo>
                  <a:lnTo>
                    <a:pt x="192366" y="170497"/>
                  </a:lnTo>
                  <a:lnTo>
                    <a:pt x="194602" y="170815"/>
                  </a:lnTo>
                  <a:lnTo>
                    <a:pt x="194297" y="171056"/>
                  </a:lnTo>
                  <a:lnTo>
                    <a:pt x="194208" y="171208"/>
                  </a:lnTo>
                  <a:lnTo>
                    <a:pt x="194703" y="170827"/>
                  </a:lnTo>
                  <a:lnTo>
                    <a:pt x="195148" y="170878"/>
                  </a:lnTo>
                  <a:lnTo>
                    <a:pt x="195516" y="170497"/>
                  </a:lnTo>
                  <a:lnTo>
                    <a:pt x="196138" y="169862"/>
                  </a:lnTo>
                  <a:lnTo>
                    <a:pt x="196202" y="169735"/>
                  </a:lnTo>
                  <a:close/>
                </a:path>
                <a:path w="2553970" h="248920">
                  <a:moveTo>
                    <a:pt x="243014" y="174307"/>
                  </a:moveTo>
                  <a:lnTo>
                    <a:pt x="241668" y="172161"/>
                  </a:lnTo>
                  <a:lnTo>
                    <a:pt x="240538" y="173037"/>
                  </a:lnTo>
                  <a:lnTo>
                    <a:pt x="243014" y="174307"/>
                  </a:lnTo>
                  <a:close/>
                </a:path>
                <a:path w="2553970" h="248920">
                  <a:moveTo>
                    <a:pt x="283946" y="157213"/>
                  </a:moveTo>
                  <a:lnTo>
                    <a:pt x="283641" y="157213"/>
                  </a:lnTo>
                  <a:lnTo>
                    <a:pt x="283502" y="157314"/>
                  </a:lnTo>
                  <a:lnTo>
                    <a:pt x="283794" y="157365"/>
                  </a:lnTo>
                  <a:lnTo>
                    <a:pt x="283946" y="157213"/>
                  </a:lnTo>
                  <a:close/>
                </a:path>
                <a:path w="2553970" h="248920">
                  <a:moveTo>
                    <a:pt x="285737" y="177952"/>
                  </a:moveTo>
                  <a:lnTo>
                    <a:pt x="285330" y="177901"/>
                  </a:lnTo>
                  <a:lnTo>
                    <a:pt x="285089" y="178003"/>
                  </a:lnTo>
                  <a:lnTo>
                    <a:pt x="285483" y="178054"/>
                  </a:lnTo>
                  <a:lnTo>
                    <a:pt x="285635" y="178054"/>
                  </a:lnTo>
                  <a:close/>
                </a:path>
                <a:path w="2553970" h="248920">
                  <a:moveTo>
                    <a:pt x="438277" y="192989"/>
                  </a:moveTo>
                  <a:lnTo>
                    <a:pt x="437730" y="193078"/>
                  </a:lnTo>
                  <a:lnTo>
                    <a:pt x="438137" y="193128"/>
                  </a:lnTo>
                  <a:lnTo>
                    <a:pt x="438277" y="192989"/>
                  </a:lnTo>
                  <a:close/>
                </a:path>
                <a:path w="2553970" h="248920">
                  <a:moveTo>
                    <a:pt x="508622" y="197891"/>
                  </a:moveTo>
                  <a:lnTo>
                    <a:pt x="508228" y="197599"/>
                  </a:lnTo>
                  <a:lnTo>
                    <a:pt x="507873" y="197573"/>
                  </a:lnTo>
                  <a:lnTo>
                    <a:pt x="508622" y="197891"/>
                  </a:lnTo>
                  <a:close/>
                </a:path>
                <a:path w="2553970" h="248920">
                  <a:moveTo>
                    <a:pt x="509714" y="197700"/>
                  </a:moveTo>
                  <a:lnTo>
                    <a:pt x="509473" y="197548"/>
                  </a:lnTo>
                  <a:lnTo>
                    <a:pt x="509574" y="197700"/>
                  </a:lnTo>
                  <a:lnTo>
                    <a:pt x="509714" y="197700"/>
                  </a:lnTo>
                  <a:close/>
                </a:path>
                <a:path w="2553970" h="248920">
                  <a:moveTo>
                    <a:pt x="592759" y="203517"/>
                  </a:moveTo>
                  <a:lnTo>
                    <a:pt x="592353" y="203263"/>
                  </a:lnTo>
                  <a:lnTo>
                    <a:pt x="591121" y="203263"/>
                  </a:lnTo>
                  <a:lnTo>
                    <a:pt x="592759" y="203517"/>
                  </a:lnTo>
                  <a:close/>
                </a:path>
                <a:path w="2553970" h="248920">
                  <a:moveTo>
                    <a:pt x="619848" y="202247"/>
                  </a:moveTo>
                  <a:lnTo>
                    <a:pt x="619848" y="202374"/>
                  </a:lnTo>
                  <a:lnTo>
                    <a:pt x="619848" y="202247"/>
                  </a:lnTo>
                  <a:close/>
                </a:path>
                <a:path w="2553970" h="248920">
                  <a:moveTo>
                    <a:pt x="641527" y="199136"/>
                  </a:moveTo>
                  <a:lnTo>
                    <a:pt x="641134" y="199390"/>
                  </a:lnTo>
                  <a:lnTo>
                    <a:pt x="641375" y="199390"/>
                  </a:lnTo>
                  <a:lnTo>
                    <a:pt x="641527" y="199288"/>
                  </a:lnTo>
                  <a:lnTo>
                    <a:pt x="641527" y="199136"/>
                  </a:lnTo>
                  <a:close/>
                </a:path>
                <a:path w="2553970" h="248920">
                  <a:moveTo>
                    <a:pt x="654621" y="188150"/>
                  </a:moveTo>
                  <a:lnTo>
                    <a:pt x="650443" y="185102"/>
                  </a:lnTo>
                  <a:lnTo>
                    <a:pt x="649770" y="184594"/>
                  </a:lnTo>
                  <a:lnTo>
                    <a:pt x="648271" y="183197"/>
                  </a:lnTo>
                  <a:lnTo>
                    <a:pt x="646239" y="183197"/>
                  </a:lnTo>
                  <a:lnTo>
                    <a:pt x="645058" y="183070"/>
                  </a:lnTo>
                  <a:lnTo>
                    <a:pt x="643318" y="182943"/>
                  </a:lnTo>
                  <a:lnTo>
                    <a:pt x="641731" y="182562"/>
                  </a:lnTo>
                  <a:lnTo>
                    <a:pt x="638556" y="182054"/>
                  </a:lnTo>
                  <a:lnTo>
                    <a:pt x="637362" y="181673"/>
                  </a:lnTo>
                  <a:lnTo>
                    <a:pt x="636168" y="181546"/>
                  </a:lnTo>
                  <a:lnTo>
                    <a:pt x="635381" y="181292"/>
                  </a:lnTo>
                  <a:lnTo>
                    <a:pt x="633984" y="181673"/>
                  </a:lnTo>
                  <a:lnTo>
                    <a:pt x="633196" y="181800"/>
                  </a:lnTo>
                  <a:lnTo>
                    <a:pt x="631952" y="182181"/>
                  </a:lnTo>
                  <a:lnTo>
                    <a:pt x="630415" y="182435"/>
                  </a:lnTo>
                  <a:lnTo>
                    <a:pt x="627443" y="183070"/>
                  </a:lnTo>
                  <a:lnTo>
                    <a:pt x="623519" y="183705"/>
                  </a:lnTo>
                  <a:lnTo>
                    <a:pt x="617423" y="184467"/>
                  </a:lnTo>
                  <a:lnTo>
                    <a:pt x="609587" y="184975"/>
                  </a:lnTo>
                  <a:lnTo>
                    <a:pt x="604723" y="185102"/>
                  </a:lnTo>
                  <a:lnTo>
                    <a:pt x="602589" y="185102"/>
                  </a:lnTo>
                  <a:lnTo>
                    <a:pt x="600849" y="184975"/>
                  </a:lnTo>
                  <a:lnTo>
                    <a:pt x="595795" y="184340"/>
                  </a:lnTo>
                  <a:lnTo>
                    <a:pt x="583565" y="182562"/>
                  </a:lnTo>
                  <a:lnTo>
                    <a:pt x="574903" y="181292"/>
                  </a:lnTo>
                  <a:lnTo>
                    <a:pt x="572744" y="181165"/>
                  </a:lnTo>
                  <a:lnTo>
                    <a:pt x="561949" y="180530"/>
                  </a:lnTo>
                  <a:lnTo>
                    <a:pt x="540372" y="179260"/>
                  </a:lnTo>
                  <a:lnTo>
                    <a:pt x="527685" y="178371"/>
                  </a:lnTo>
                  <a:lnTo>
                    <a:pt x="525500" y="178244"/>
                  </a:lnTo>
                  <a:lnTo>
                    <a:pt x="506679" y="177152"/>
                  </a:lnTo>
                  <a:lnTo>
                    <a:pt x="506679" y="197053"/>
                  </a:lnTo>
                  <a:lnTo>
                    <a:pt x="506679" y="177152"/>
                  </a:lnTo>
                  <a:lnTo>
                    <a:pt x="505853" y="177101"/>
                  </a:lnTo>
                  <a:lnTo>
                    <a:pt x="500837" y="178244"/>
                  </a:lnTo>
                  <a:lnTo>
                    <a:pt x="499491" y="177990"/>
                  </a:lnTo>
                  <a:lnTo>
                    <a:pt x="497497" y="177609"/>
                  </a:lnTo>
                  <a:lnTo>
                    <a:pt x="492810" y="176720"/>
                  </a:lnTo>
                  <a:lnTo>
                    <a:pt x="492150" y="176593"/>
                  </a:lnTo>
                  <a:lnTo>
                    <a:pt x="490143" y="176212"/>
                  </a:lnTo>
                  <a:lnTo>
                    <a:pt x="478561" y="175323"/>
                  </a:lnTo>
                  <a:lnTo>
                    <a:pt x="474637" y="175069"/>
                  </a:lnTo>
                  <a:lnTo>
                    <a:pt x="466788" y="174561"/>
                  </a:lnTo>
                  <a:lnTo>
                    <a:pt x="465048" y="174307"/>
                  </a:lnTo>
                  <a:lnTo>
                    <a:pt x="455498" y="172910"/>
                  </a:lnTo>
                  <a:lnTo>
                    <a:pt x="455142" y="174307"/>
                  </a:lnTo>
                  <a:lnTo>
                    <a:pt x="450977" y="174053"/>
                  </a:lnTo>
                  <a:lnTo>
                    <a:pt x="451154" y="173672"/>
                  </a:lnTo>
                  <a:lnTo>
                    <a:pt x="451332" y="173291"/>
                  </a:lnTo>
                  <a:lnTo>
                    <a:pt x="450380" y="172910"/>
                  </a:lnTo>
                  <a:lnTo>
                    <a:pt x="445147" y="172529"/>
                  </a:lnTo>
                  <a:lnTo>
                    <a:pt x="434708" y="171767"/>
                  </a:lnTo>
                  <a:lnTo>
                    <a:pt x="431215" y="171513"/>
                  </a:lnTo>
                  <a:lnTo>
                    <a:pt x="399872" y="169227"/>
                  </a:lnTo>
                  <a:lnTo>
                    <a:pt x="392912" y="168719"/>
                  </a:lnTo>
                  <a:lnTo>
                    <a:pt x="389978" y="168465"/>
                  </a:lnTo>
                  <a:lnTo>
                    <a:pt x="373811" y="167068"/>
                  </a:lnTo>
                  <a:lnTo>
                    <a:pt x="364998" y="166306"/>
                  </a:lnTo>
                  <a:lnTo>
                    <a:pt x="362953" y="166052"/>
                  </a:lnTo>
                  <a:lnTo>
                    <a:pt x="342544" y="163512"/>
                  </a:lnTo>
                  <a:lnTo>
                    <a:pt x="340499" y="163258"/>
                  </a:lnTo>
                  <a:lnTo>
                    <a:pt x="338467" y="163004"/>
                  </a:lnTo>
                  <a:lnTo>
                    <a:pt x="335191" y="161861"/>
                  </a:lnTo>
                  <a:lnTo>
                    <a:pt x="325170" y="161226"/>
                  </a:lnTo>
                  <a:lnTo>
                    <a:pt x="322999" y="160337"/>
                  </a:lnTo>
                  <a:lnTo>
                    <a:pt x="322694" y="160210"/>
                  </a:lnTo>
                  <a:lnTo>
                    <a:pt x="314134" y="160337"/>
                  </a:lnTo>
                  <a:lnTo>
                    <a:pt x="305511" y="159829"/>
                  </a:lnTo>
                  <a:lnTo>
                    <a:pt x="296900" y="159067"/>
                  </a:lnTo>
                  <a:lnTo>
                    <a:pt x="293255" y="158686"/>
                  </a:lnTo>
                  <a:lnTo>
                    <a:pt x="288404" y="158178"/>
                  </a:lnTo>
                  <a:lnTo>
                    <a:pt x="288861" y="158051"/>
                  </a:lnTo>
                  <a:lnTo>
                    <a:pt x="286232" y="157924"/>
                  </a:lnTo>
                  <a:lnTo>
                    <a:pt x="283603" y="157797"/>
                  </a:lnTo>
                  <a:lnTo>
                    <a:pt x="283349" y="157670"/>
                  </a:lnTo>
                  <a:lnTo>
                    <a:pt x="283349" y="157543"/>
                  </a:lnTo>
                  <a:lnTo>
                    <a:pt x="283502" y="157416"/>
                  </a:lnTo>
                  <a:lnTo>
                    <a:pt x="277444" y="157924"/>
                  </a:lnTo>
                  <a:lnTo>
                    <a:pt x="268312" y="155765"/>
                  </a:lnTo>
                  <a:lnTo>
                    <a:pt x="265366" y="155257"/>
                  </a:lnTo>
                  <a:lnTo>
                    <a:pt x="260972" y="154495"/>
                  </a:lnTo>
                  <a:lnTo>
                    <a:pt x="261416" y="154368"/>
                  </a:lnTo>
                  <a:lnTo>
                    <a:pt x="237642" y="151955"/>
                  </a:lnTo>
                  <a:lnTo>
                    <a:pt x="230136" y="151193"/>
                  </a:lnTo>
                  <a:lnTo>
                    <a:pt x="224536" y="150685"/>
                  </a:lnTo>
                  <a:lnTo>
                    <a:pt x="220345" y="150304"/>
                  </a:lnTo>
                  <a:lnTo>
                    <a:pt x="204978" y="148907"/>
                  </a:lnTo>
                  <a:lnTo>
                    <a:pt x="199390" y="148399"/>
                  </a:lnTo>
                  <a:lnTo>
                    <a:pt x="181724" y="146494"/>
                  </a:lnTo>
                  <a:lnTo>
                    <a:pt x="168757" y="145097"/>
                  </a:lnTo>
                  <a:lnTo>
                    <a:pt x="166992" y="144843"/>
                  </a:lnTo>
                  <a:lnTo>
                    <a:pt x="146634" y="141922"/>
                  </a:lnTo>
                  <a:lnTo>
                    <a:pt x="137795" y="140652"/>
                  </a:lnTo>
                  <a:lnTo>
                    <a:pt x="101180" y="135572"/>
                  </a:lnTo>
                  <a:lnTo>
                    <a:pt x="90119" y="134302"/>
                  </a:lnTo>
                  <a:lnTo>
                    <a:pt x="87337" y="134048"/>
                  </a:lnTo>
                  <a:lnTo>
                    <a:pt x="81737" y="133032"/>
                  </a:lnTo>
                  <a:lnTo>
                    <a:pt x="77622" y="132397"/>
                  </a:lnTo>
                  <a:lnTo>
                    <a:pt x="75539" y="132016"/>
                  </a:lnTo>
                  <a:lnTo>
                    <a:pt x="71666" y="131254"/>
                  </a:lnTo>
                  <a:lnTo>
                    <a:pt x="69430" y="130619"/>
                  </a:lnTo>
                  <a:lnTo>
                    <a:pt x="60401" y="129222"/>
                  </a:lnTo>
                  <a:lnTo>
                    <a:pt x="35229" y="125768"/>
                  </a:lnTo>
                  <a:lnTo>
                    <a:pt x="35394" y="125653"/>
                  </a:lnTo>
                  <a:lnTo>
                    <a:pt x="36499" y="124891"/>
                  </a:lnTo>
                  <a:lnTo>
                    <a:pt x="36347" y="124891"/>
                  </a:lnTo>
                  <a:lnTo>
                    <a:pt x="38925" y="124637"/>
                  </a:lnTo>
                  <a:lnTo>
                    <a:pt x="38430" y="124256"/>
                  </a:lnTo>
                  <a:lnTo>
                    <a:pt x="38582" y="123748"/>
                  </a:lnTo>
                  <a:lnTo>
                    <a:pt x="38874" y="123240"/>
                  </a:lnTo>
                  <a:lnTo>
                    <a:pt x="39370" y="124002"/>
                  </a:lnTo>
                  <a:lnTo>
                    <a:pt x="40614" y="123367"/>
                  </a:lnTo>
                  <a:lnTo>
                    <a:pt x="41376" y="123240"/>
                  </a:lnTo>
                  <a:lnTo>
                    <a:pt x="42151" y="123113"/>
                  </a:lnTo>
                  <a:lnTo>
                    <a:pt x="43688" y="123748"/>
                  </a:lnTo>
                  <a:lnTo>
                    <a:pt x="43345" y="123113"/>
                  </a:lnTo>
                  <a:lnTo>
                    <a:pt x="43091" y="122605"/>
                  </a:lnTo>
                  <a:lnTo>
                    <a:pt x="43383" y="122478"/>
                  </a:lnTo>
                  <a:lnTo>
                    <a:pt x="44780" y="123748"/>
                  </a:lnTo>
                  <a:lnTo>
                    <a:pt x="44069" y="122478"/>
                  </a:lnTo>
                  <a:lnTo>
                    <a:pt x="43929" y="122224"/>
                  </a:lnTo>
                  <a:lnTo>
                    <a:pt x="44132" y="121462"/>
                  </a:lnTo>
                  <a:lnTo>
                    <a:pt x="44526" y="121335"/>
                  </a:lnTo>
                  <a:lnTo>
                    <a:pt x="44437" y="120954"/>
                  </a:lnTo>
                  <a:lnTo>
                    <a:pt x="44335" y="120446"/>
                  </a:lnTo>
                  <a:lnTo>
                    <a:pt x="45072" y="120827"/>
                  </a:lnTo>
                  <a:lnTo>
                    <a:pt x="45224" y="120827"/>
                  </a:lnTo>
                  <a:lnTo>
                    <a:pt x="45123" y="120700"/>
                  </a:lnTo>
                  <a:lnTo>
                    <a:pt x="46164" y="120700"/>
                  </a:lnTo>
                  <a:lnTo>
                    <a:pt x="45732" y="120446"/>
                  </a:lnTo>
                  <a:lnTo>
                    <a:pt x="44475" y="119684"/>
                  </a:lnTo>
                  <a:lnTo>
                    <a:pt x="45720" y="119811"/>
                  </a:lnTo>
                  <a:lnTo>
                    <a:pt x="46469" y="120446"/>
                  </a:lnTo>
                  <a:lnTo>
                    <a:pt x="45986" y="119684"/>
                  </a:lnTo>
                  <a:lnTo>
                    <a:pt x="45745" y="119303"/>
                  </a:lnTo>
                  <a:lnTo>
                    <a:pt x="45123" y="118287"/>
                  </a:lnTo>
                  <a:lnTo>
                    <a:pt x="45669" y="118160"/>
                  </a:lnTo>
                  <a:lnTo>
                    <a:pt x="47066" y="119303"/>
                  </a:lnTo>
                  <a:lnTo>
                    <a:pt x="48399" y="119684"/>
                  </a:lnTo>
                  <a:lnTo>
                    <a:pt x="47561" y="118160"/>
                  </a:lnTo>
                  <a:lnTo>
                    <a:pt x="48552" y="117271"/>
                  </a:lnTo>
                  <a:lnTo>
                    <a:pt x="49491" y="117525"/>
                  </a:lnTo>
                  <a:lnTo>
                    <a:pt x="50609" y="118414"/>
                  </a:lnTo>
                  <a:lnTo>
                    <a:pt x="50634" y="118160"/>
                  </a:lnTo>
                  <a:lnTo>
                    <a:pt x="50685" y="118376"/>
                  </a:lnTo>
                  <a:lnTo>
                    <a:pt x="50723" y="118160"/>
                  </a:lnTo>
                  <a:lnTo>
                    <a:pt x="50825" y="117652"/>
                  </a:lnTo>
                  <a:lnTo>
                    <a:pt x="51333" y="118160"/>
                  </a:lnTo>
                  <a:lnTo>
                    <a:pt x="51371" y="118541"/>
                  </a:lnTo>
                  <a:lnTo>
                    <a:pt x="51523" y="118922"/>
                  </a:lnTo>
                  <a:lnTo>
                    <a:pt x="52616" y="119176"/>
                  </a:lnTo>
                  <a:lnTo>
                    <a:pt x="51574" y="118160"/>
                  </a:lnTo>
                  <a:lnTo>
                    <a:pt x="52019" y="117906"/>
                  </a:lnTo>
                  <a:lnTo>
                    <a:pt x="51879" y="117652"/>
                  </a:lnTo>
                  <a:lnTo>
                    <a:pt x="51676" y="117271"/>
                  </a:lnTo>
                  <a:lnTo>
                    <a:pt x="51422" y="116763"/>
                  </a:lnTo>
                  <a:lnTo>
                    <a:pt x="50330" y="114985"/>
                  </a:lnTo>
                  <a:lnTo>
                    <a:pt x="50482" y="114731"/>
                  </a:lnTo>
                  <a:lnTo>
                    <a:pt x="50088" y="114604"/>
                  </a:lnTo>
                  <a:lnTo>
                    <a:pt x="50139" y="113715"/>
                  </a:lnTo>
                  <a:lnTo>
                    <a:pt x="50431" y="113207"/>
                  </a:lnTo>
                  <a:lnTo>
                    <a:pt x="51231" y="113334"/>
                  </a:lnTo>
                  <a:lnTo>
                    <a:pt x="51625" y="113969"/>
                  </a:lnTo>
                  <a:lnTo>
                    <a:pt x="51917" y="113334"/>
                  </a:lnTo>
                  <a:lnTo>
                    <a:pt x="52412" y="113842"/>
                  </a:lnTo>
                  <a:lnTo>
                    <a:pt x="52806" y="113334"/>
                  </a:lnTo>
                  <a:lnTo>
                    <a:pt x="52908" y="113207"/>
                  </a:lnTo>
                  <a:lnTo>
                    <a:pt x="53009" y="113080"/>
                  </a:lnTo>
                  <a:lnTo>
                    <a:pt x="52768" y="112953"/>
                  </a:lnTo>
                  <a:lnTo>
                    <a:pt x="52908" y="112699"/>
                  </a:lnTo>
                  <a:lnTo>
                    <a:pt x="53365" y="112064"/>
                  </a:lnTo>
                  <a:lnTo>
                    <a:pt x="53860" y="112191"/>
                  </a:lnTo>
                  <a:lnTo>
                    <a:pt x="54102" y="112572"/>
                  </a:lnTo>
                  <a:lnTo>
                    <a:pt x="55994" y="112953"/>
                  </a:lnTo>
                  <a:lnTo>
                    <a:pt x="55816" y="112064"/>
                  </a:lnTo>
                  <a:lnTo>
                    <a:pt x="55587" y="110921"/>
                  </a:lnTo>
                  <a:lnTo>
                    <a:pt x="56591" y="110032"/>
                  </a:lnTo>
                  <a:lnTo>
                    <a:pt x="56565" y="109905"/>
                  </a:lnTo>
                  <a:lnTo>
                    <a:pt x="56337" y="109651"/>
                  </a:lnTo>
                  <a:lnTo>
                    <a:pt x="56984" y="109651"/>
                  </a:lnTo>
                  <a:lnTo>
                    <a:pt x="57721" y="110540"/>
                  </a:lnTo>
                  <a:lnTo>
                    <a:pt x="57391" y="109651"/>
                  </a:lnTo>
                  <a:lnTo>
                    <a:pt x="57175" y="109016"/>
                  </a:lnTo>
                  <a:lnTo>
                    <a:pt x="58420" y="110413"/>
                  </a:lnTo>
                  <a:lnTo>
                    <a:pt x="59067" y="110667"/>
                  </a:lnTo>
                  <a:lnTo>
                    <a:pt x="58077" y="109524"/>
                  </a:lnTo>
                  <a:lnTo>
                    <a:pt x="59563" y="109270"/>
                  </a:lnTo>
                  <a:lnTo>
                    <a:pt x="60655" y="111302"/>
                  </a:lnTo>
                  <a:lnTo>
                    <a:pt x="60350" y="110032"/>
                  </a:lnTo>
                  <a:lnTo>
                    <a:pt x="61201" y="111048"/>
                  </a:lnTo>
                  <a:lnTo>
                    <a:pt x="60693" y="110032"/>
                  </a:lnTo>
                  <a:lnTo>
                    <a:pt x="60502" y="109651"/>
                  </a:lnTo>
                  <a:lnTo>
                    <a:pt x="61595" y="111175"/>
                  </a:lnTo>
                  <a:lnTo>
                    <a:pt x="61696" y="110032"/>
                  </a:lnTo>
                  <a:lnTo>
                    <a:pt x="62039" y="110413"/>
                  </a:lnTo>
                  <a:lnTo>
                    <a:pt x="62039" y="110667"/>
                  </a:lnTo>
                  <a:lnTo>
                    <a:pt x="62433" y="110667"/>
                  </a:lnTo>
                  <a:lnTo>
                    <a:pt x="62306" y="110032"/>
                  </a:lnTo>
                  <a:lnTo>
                    <a:pt x="62255" y="109778"/>
                  </a:lnTo>
                  <a:lnTo>
                    <a:pt x="62039" y="108635"/>
                  </a:lnTo>
                  <a:lnTo>
                    <a:pt x="62090" y="109778"/>
                  </a:lnTo>
                  <a:lnTo>
                    <a:pt x="61988" y="109651"/>
                  </a:lnTo>
                  <a:lnTo>
                    <a:pt x="61722" y="109270"/>
                  </a:lnTo>
                  <a:lnTo>
                    <a:pt x="61544" y="109016"/>
                  </a:lnTo>
                  <a:lnTo>
                    <a:pt x="60998" y="108254"/>
                  </a:lnTo>
                  <a:lnTo>
                    <a:pt x="60553" y="106730"/>
                  </a:lnTo>
                  <a:lnTo>
                    <a:pt x="61849" y="107873"/>
                  </a:lnTo>
                  <a:lnTo>
                    <a:pt x="61899" y="107238"/>
                  </a:lnTo>
                  <a:lnTo>
                    <a:pt x="61937" y="107873"/>
                  </a:lnTo>
                  <a:lnTo>
                    <a:pt x="62230" y="107238"/>
                  </a:lnTo>
                  <a:lnTo>
                    <a:pt x="62293" y="107111"/>
                  </a:lnTo>
                  <a:lnTo>
                    <a:pt x="62788" y="107619"/>
                  </a:lnTo>
                  <a:lnTo>
                    <a:pt x="63436" y="107746"/>
                  </a:lnTo>
                  <a:lnTo>
                    <a:pt x="63030" y="107492"/>
                  </a:lnTo>
                  <a:lnTo>
                    <a:pt x="62687" y="107238"/>
                  </a:lnTo>
                  <a:lnTo>
                    <a:pt x="62687" y="107111"/>
                  </a:lnTo>
                  <a:lnTo>
                    <a:pt x="62750" y="106730"/>
                  </a:lnTo>
                  <a:lnTo>
                    <a:pt x="62839" y="106603"/>
                  </a:lnTo>
                  <a:lnTo>
                    <a:pt x="62738" y="106349"/>
                  </a:lnTo>
                  <a:lnTo>
                    <a:pt x="62687" y="105333"/>
                  </a:lnTo>
                  <a:lnTo>
                    <a:pt x="63487" y="105460"/>
                  </a:lnTo>
                  <a:lnTo>
                    <a:pt x="63881" y="105587"/>
                  </a:lnTo>
                  <a:lnTo>
                    <a:pt x="64566" y="106730"/>
                  </a:lnTo>
                  <a:lnTo>
                    <a:pt x="64033" y="105460"/>
                  </a:lnTo>
                  <a:lnTo>
                    <a:pt x="64376" y="105587"/>
                  </a:lnTo>
                  <a:lnTo>
                    <a:pt x="64338" y="105460"/>
                  </a:lnTo>
                  <a:lnTo>
                    <a:pt x="64300" y="105333"/>
                  </a:lnTo>
                  <a:lnTo>
                    <a:pt x="64071" y="104444"/>
                  </a:lnTo>
                  <a:lnTo>
                    <a:pt x="64820" y="105587"/>
                  </a:lnTo>
                  <a:lnTo>
                    <a:pt x="66611" y="104571"/>
                  </a:lnTo>
                  <a:lnTo>
                    <a:pt x="67348" y="105333"/>
                  </a:lnTo>
                  <a:lnTo>
                    <a:pt x="66878" y="104571"/>
                  </a:lnTo>
                  <a:lnTo>
                    <a:pt x="66814" y="104444"/>
                  </a:lnTo>
                  <a:lnTo>
                    <a:pt x="66509" y="103936"/>
                  </a:lnTo>
                  <a:lnTo>
                    <a:pt x="68592" y="105079"/>
                  </a:lnTo>
                  <a:lnTo>
                    <a:pt x="67652" y="103936"/>
                  </a:lnTo>
                  <a:lnTo>
                    <a:pt x="67348" y="103555"/>
                  </a:lnTo>
                  <a:lnTo>
                    <a:pt x="68389" y="104190"/>
                  </a:lnTo>
                  <a:lnTo>
                    <a:pt x="68313" y="103555"/>
                  </a:lnTo>
                  <a:lnTo>
                    <a:pt x="68148" y="102031"/>
                  </a:lnTo>
                  <a:lnTo>
                    <a:pt x="69329" y="103936"/>
                  </a:lnTo>
                  <a:lnTo>
                    <a:pt x="70472" y="103174"/>
                  </a:lnTo>
                  <a:lnTo>
                    <a:pt x="70104" y="102031"/>
                  </a:lnTo>
                  <a:lnTo>
                    <a:pt x="69837" y="101142"/>
                  </a:lnTo>
                  <a:lnTo>
                    <a:pt x="71716" y="100761"/>
                  </a:lnTo>
                  <a:lnTo>
                    <a:pt x="73406" y="101904"/>
                  </a:lnTo>
                  <a:lnTo>
                    <a:pt x="74015" y="100761"/>
                  </a:lnTo>
                  <a:lnTo>
                    <a:pt x="74295" y="100253"/>
                  </a:lnTo>
                  <a:lnTo>
                    <a:pt x="75133" y="99745"/>
                  </a:lnTo>
                  <a:lnTo>
                    <a:pt x="76225" y="97840"/>
                  </a:lnTo>
                  <a:lnTo>
                    <a:pt x="76822" y="96316"/>
                  </a:lnTo>
                  <a:lnTo>
                    <a:pt x="78066" y="94411"/>
                  </a:lnTo>
                  <a:lnTo>
                    <a:pt x="80797" y="95554"/>
                  </a:lnTo>
                  <a:lnTo>
                    <a:pt x="80518" y="94411"/>
                  </a:lnTo>
                  <a:lnTo>
                    <a:pt x="79997" y="92252"/>
                  </a:lnTo>
                  <a:lnTo>
                    <a:pt x="79857" y="91617"/>
                  </a:lnTo>
                  <a:lnTo>
                    <a:pt x="81838" y="91871"/>
                  </a:lnTo>
                  <a:lnTo>
                    <a:pt x="81724" y="91617"/>
                  </a:lnTo>
                  <a:lnTo>
                    <a:pt x="81394" y="90855"/>
                  </a:lnTo>
                  <a:lnTo>
                    <a:pt x="83223" y="91617"/>
                  </a:lnTo>
                  <a:lnTo>
                    <a:pt x="83096" y="90855"/>
                  </a:lnTo>
                  <a:lnTo>
                    <a:pt x="83045" y="90474"/>
                  </a:lnTo>
                  <a:lnTo>
                    <a:pt x="82956" y="89966"/>
                  </a:lnTo>
                  <a:lnTo>
                    <a:pt x="82829" y="89077"/>
                  </a:lnTo>
                  <a:lnTo>
                    <a:pt x="84861" y="89331"/>
                  </a:lnTo>
                  <a:lnTo>
                    <a:pt x="84797" y="89077"/>
                  </a:lnTo>
                  <a:lnTo>
                    <a:pt x="84759" y="88569"/>
                  </a:lnTo>
                  <a:lnTo>
                    <a:pt x="84620" y="88569"/>
                  </a:lnTo>
                  <a:lnTo>
                    <a:pt x="84518" y="88442"/>
                  </a:lnTo>
                  <a:lnTo>
                    <a:pt x="84023" y="87934"/>
                  </a:lnTo>
                  <a:lnTo>
                    <a:pt x="84518" y="88061"/>
                  </a:lnTo>
                  <a:lnTo>
                    <a:pt x="84531" y="87934"/>
                  </a:lnTo>
                  <a:lnTo>
                    <a:pt x="84709" y="87045"/>
                  </a:lnTo>
                  <a:lnTo>
                    <a:pt x="85496" y="87934"/>
                  </a:lnTo>
                  <a:lnTo>
                    <a:pt x="85610" y="88188"/>
                  </a:lnTo>
                  <a:lnTo>
                    <a:pt x="86448" y="89204"/>
                  </a:lnTo>
                  <a:lnTo>
                    <a:pt x="85953" y="87045"/>
                  </a:lnTo>
                  <a:lnTo>
                    <a:pt x="87096" y="87426"/>
                  </a:lnTo>
                  <a:lnTo>
                    <a:pt x="86601" y="87045"/>
                  </a:lnTo>
                  <a:lnTo>
                    <a:pt x="85953" y="86537"/>
                  </a:lnTo>
                  <a:lnTo>
                    <a:pt x="86652" y="86156"/>
                  </a:lnTo>
                  <a:lnTo>
                    <a:pt x="86791" y="86537"/>
                  </a:lnTo>
                  <a:lnTo>
                    <a:pt x="86791" y="86156"/>
                  </a:lnTo>
                  <a:lnTo>
                    <a:pt x="86791" y="85521"/>
                  </a:lnTo>
                  <a:lnTo>
                    <a:pt x="86791" y="84251"/>
                  </a:lnTo>
                  <a:lnTo>
                    <a:pt x="86791" y="82092"/>
                  </a:lnTo>
                  <a:lnTo>
                    <a:pt x="90970" y="84505"/>
                  </a:lnTo>
                  <a:lnTo>
                    <a:pt x="90970" y="82092"/>
                  </a:lnTo>
                  <a:lnTo>
                    <a:pt x="90970" y="80314"/>
                  </a:lnTo>
                  <a:lnTo>
                    <a:pt x="91808" y="81711"/>
                  </a:lnTo>
                  <a:lnTo>
                    <a:pt x="91198" y="80314"/>
                  </a:lnTo>
                  <a:lnTo>
                    <a:pt x="90766" y="79298"/>
                  </a:lnTo>
                  <a:lnTo>
                    <a:pt x="92011" y="80441"/>
                  </a:lnTo>
                  <a:lnTo>
                    <a:pt x="93992" y="81584"/>
                  </a:lnTo>
                  <a:lnTo>
                    <a:pt x="92710" y="79298"/>
                  </a:lnTo>
                  <a:lnTo>
                    <a:pt x="92608" y="78155"/>
                  </a:lnTo>
                  <a:lnTo>
                    <a:pt x="92456" y="78028"/>
                  </a:lnTo>
                  <a:lnTo>
                    <a:pt x="93294" y="77520"/>
                  </a:lnTo>
                  <a:lnTo>
                    <a:pt x="94386" y="79425"/>
                  </a:lnTo>
                  <a:lnTo>
                    <a:pt x="93497" y="77520"/>
                  </a:lnTo>
                  <a:lnTo>
                    <a:pt x="92608" y="75615"/>
                  </a:lnTo>
                  <a:lnTo>
                    <a:pt x="93446" y="77266"/>
                  </a:lnTo>
                  <a:lnTo>
                    <a:pt x="96469" y="76631"/>
                  </a:lnTo>
                  <a:lnTo>
                    <a:pt x="96812" y="75615"/>
                  </a:lnTo>
                  <a:lnTo>
                    <a:pt x="97764" y="72821"/>
                  </a:lnTo>
                  <a:lnTo>
                    <a:pt x="99402" y="71805"/>
                  </a:lnTo>
                  <a:lnTo>
                    <a:pt x="100444" y="71170"/>
                  </a:lnTo>
                  <a:lnTo>
                    <a:pt x="99949" y="70916"/>
                  </a:lnTo>
                  <a:lnTo>
                    <a:pt x="100495" y="70281"/>
                  </a:lnTo>
                  <a:lnTo>
                    <a:pt x="100736" y="69138"/>
                  </a:lnTo>
                  <a:lnTo>
                    <a:pt x="102819" y="69519"/>
                  </a:lnTo>
                  <a:lnTo>
                    <a:pt x="102590" y="69138"/>
                  </a:lnTo>
                  <a:lnTo>
                    <a:pt x="101625" y="67487"/>
                  </a:lnTo>
                  <a:lnTo>
                    <a:pt x="101777" y="67233"/>
                  </a:lnTo>
                  <a:lnTo>
                    <a:pt x="101587" y="66090"/>
                  </a:lnTo>
                  <a:lnTo>
                    <a:pt x="103111" y="66789"/>
                  </a:lnTo>
                  <a:lnTo>
                    <a:pt x="103314" y="66344"/>
                  </a:lnTo>
                  <a:lnTo>
                    <a:pt x="102374" y="64566"/>
                  </a:lnTo>
                  <a:lnTo>
                    <a:pt x="103619" y="64312"/>
                  </a:lnTo>
                  <a:lnTo>
                    <a:pt x="105156" y="65328"/>
                  </a:lnTo>
                  <a:lnTo>
                    <a:pt x="104889" y="64312"/>
                  </a:lnTo>
                  <a:lnTo>
                    <a:pt x="104063" y="61137"/>
                  </a:lnTo>
                  <a:lnTo>
                    <a:pt x="105460" y="62407"/>
                  </a:lnTo>
                  <a:lnTo>
                    <a:pt x="107340" y="62407"/>
                  </a:lnTo>
                  <a:lnTo>
                    <a:pt x="106819" y="61137"/>
                  </a:lnTo>
                  <a:lnTo>
                    <a:pt x="106299" y="59867"/>
                  </a:lnTo>
                  <a:lnTo>
                    <a:pt x="108178" y="59753"/>
                  </a:lnTo>
                  <a:lnTo>
                    <a:pt x="105498" y="53898"/>
                  </a:lnTo>
                  <a:lnTo>
                    <a:pt x="99898" y="49834"/>
                  </a:lnTo>
                  <a:lnTo>
                    <a:pt x="94234" y="47929"/>
                  </a:lnTo>
                  <a:lnTo>
                    <a:pt x="91960" y="51866"/>
                  </a:lnTo>
                  <a:lnTo>
                    <a:pt x="91059" y="53263"/>
                  </a:lnTo>
                  <a:lnTo>
                    <a:pt x="86207" y="55422"/>
                  </a:lnTo>
                  <a:lnTo>
                    <a:pt x="85750" y="55930"/>
                  </a:lnTo>
                  <a:lnTo>
                    <a:pt x="84264" y="57708"/>
                  </a:lnTo>
                  <a:lnTo>
                    <a:pt x="83273" y="58724"/>
                  </a:lnTo>
                  <a:lnTo>
                    <a:pt x="82473" y="59740"/>
                  </a:lnTo>
                  <a:lnTo>
                    <a:pt x="79756" y="63042"/>
                  </a:lnTo>
                  <a:lnTo>
                    <a:pt x="78574" y="64312"/>
                  </a:lnTo>
                  <a:lnTo>
                    <a:pt x="78689" y="65328"/>
                  </a:lnTo>
                  <a:lnTo>
                    <a:pt x="78905" y="66090"/>
                  </a:lnTo>
                  <a:lnTo>
                    <a:pt x="75285" y="65709"/>
                  </a:lnTo>
                  <a:lnTo>
                    <a:pt x="75387" y="70154"/>
                  </a:lnTo>
                  <a:lnTo>
                    <a:pt x="72161" y="70281"/>
                  </a:lnTo>
                  <a:lnTo>
                    <a:pt x="73012" y="71297"/>
                  </a:lnTo>
                  <a:lnTo>
                    <a:pt x="72605" y="71805"/>
                  </a:lnTo>
                  <a:lnTo>
                    <a:pt x="72110" y="71297"/>
                  </a:lnTo>
                  <a:lnTo>
                    <a:pt x="71666" y="71170"/>
                  </a:lnTo>
                  <a:lnTo>
                    <a:pt x="67056" y="75996"/>
                  </a:lnTo>
                  <a:lnTo>
                    <a:pt x="63182" y="81838"/>
                  </a:lnTo>
                  <a:lnTo>
                    <a:pt x="57531" y="84251"/>
                  </a:lnTo>
                  <a:lnTo>
                    <a:pt x="56591" y="83870"/>
                  </a:lnTo>
                  <a:lnTo>
                    <a:pt x="55549" y="85521"/>
                  </a:lnTo>
                  <a:lnTo>
                    <a:pt x="54648" y="85013"/>
                  </a:lnTo>
                  <a:lnTo>
                    <a:pt x="54203" y="87426"/>
                  </a:lnTo>
                  <a:lnTo>
                    <a:pt x="52616" y="88823"/>
                  </a:lnTo>
                  <a:lnTo>
                    <a:pt x="50927" y="89966"/>
                  </a:lnTo>
                  <a:lnTo>
                    <a:pt x="50977" y="89839"/>
                  </a:lnTo>
                  <a:lnTo>
                    <a:pt x="50380" y="90474"/>
                  </a:lnTo>
                  <a:lnTo>
                    <a:pt x="50241" y="90474"/>
                  </a:lnTo>
                  <a:lnTo>
                    <a:pt x="50114" y="90385"/>
                  </a:lnTo>
                  <a:lnTo>
                    <a:pt x="49987" y="91871"/>
                  </a:lnTo>
                  <a:lnTo>
                    <a:pt x="48006" y="91871"/>
                  </a:lnTo>
                  <a:lnTo>
                    <a:pt x="46761" y="92252"/>
                  </a:lnTo>
                  <a:lnTo>
                    <a:pt x="46761" y="92125"/>
                  </a:lnTo>
                  <a:lnTo>
                    <a:pt x="40855" y="96316"/>
                  </a:lnTo>
                  <a:lnTo>
                    <a:pt x="36791" y="102412"/>
                  </a:lnTo>
                  <a:lnTo>
                    <a:pt x="34810" y="103098"/>
                  </a:lnTo>
                  <a:lnTo>
                    <a:pt x="34810" y="124256"/>
                  </a:lnTo>
                  <a:lnTo>
                    <a:pt x="34112" y="124637"/>
                  </a:lnTo>
                  <a:lnTo>
                    <a:pt x="33299" y="125501"/>
                  </a:lnTo>
                  <a:lnTo>
                    <a:pt x="31242" y="125222"/>
                  </a:lnTo>
                  <a:lnTo>
                    <a:pt x="31775" y="125018"/>
                  </a:lnTo>
                  <a:lnTo>
                    <a:pt x="31762" y="124891"/>
                  </a:lnTo>
                  <a:lnTo>
                    <a:pt x="31737" y="124256"/>
                  </a:lnTo>
                  <a:lnTo>
                    <a:pt x="31737" y="124002"/>
                  </a:lnTo>
                  <a:lnTo>
                    <a:pt x="33413" y="124510"/>
                  </a:lnTo>
                  <a:lnTo>
                    <a:pt x="33235" y="124002"/>
                  </a:lnTo>
                  <a:lnTo>
                    <a:pt x="33185" y="123875"/>
                  </a:lnTo>
                  <a:lnTo>
                    <a:pt x="33147" y="123748"/>
                  </a:lnTo>
                  <a:lnTo>
                    <a:pt x="32969" y="123240"/>
                  </a:lnTo>
                  <a:lnTo>
                    <a:pt x="34163" y="123494"/>
                  </a:lnTo>
                  <a:lnTo>
                    <a:pt x="34810" y="124256"/>
                  </a:lnTo>
                  <a:lnTo>
                    <a:pt x="34810" y="103098"/>
                  </a:lnTo>
                  <a:lnTo>
                    <a:pt x="29794" y="104825"/>
                  </a:lnTo>
                  <a:lnTo>
                    <a:pt x="27762" y="104825"/>
                  </a:lnTo>
                  <a:lnTo>
                    <a:pt x="26327" y="106095"/>
                  </a:lnTo>
                  <a:lnTo>
                    <a:pt x="25031" y="107365"/>
                  </a:lnTo>
                  <a:lnTo>
                    <a:pt x="23596" y="108635"/>
                  </a:lnTo>
                  <a:lnTo>
                    <a:pt x="22212" y="109905"/>
                  </a:lnTo>
                  <a:lnTo>
                    <a:pt x="20027" y="110159"/>
                  </a:lnTo>
                  <a:lnTo>
                    <a:pt x="19621" y="110413"/>
                  </a:lnTo>
                  <a:lnTo>
                    <a:pt x="16903" y="112560"/>
                  </a:lnTo>
                  <a:lnTo>
                    <a:pt x="16903" y="132892"/>
                  </a:lnTo>
                  <a:lnTo>
                    <a:pt x="16598" y="133146"/>
                  </a:lnTo>
                  <a:lnTo>
                    <a:pt x="16586" y="133273"/>
                  </a:lnTo>
                  <a:lnTo>
                    <a:pt x="16852" y="133400"/>
                  </a:lnTo>
                  <a:lnTo>
                    <a:pt x="16497" y="133235"/>
                  </a:lnTo>
                  <a:lnTo>
                    <a:pt x="15265" y="132638"/>
                  </a:lnTo>
                  <a:lnTo>
                    <a:pt x="15557" y="132384"/>
                  </a:lnTo>
                  <a:lnTo>
                    <a:pt x="16903" y="132892"/>
                  </a:lnTo>
                  <a:lnTo>
                    <a:pt x="16903" y="112560"/>
                  </a:lnTo>
                  <a:lnTo>
                    <a:pt x="13474" y="115239"/>
                  </a:lnTo>
                  <a:lnTo>
                    <a:pt x="13182" y="116255"/>
                  </a:lnTo>
                  <a:lnTo>
                    <a:pt x="14719" y="117144"/>
                  </a:lnTo>
                  <a:lnTo>
                    <a:pt x="12534" y="119303"/>
                  </a:lnTo>
                  <a:lnTo>
                    <a:pt x="10591" y="118541"/>
                  </a:lnTo>
                  <a:lnTo>
                    <a:pt x="9055" y="120954"/>
                  </a:lnTo>
                  <a:lnTo>
                    <a:pt x="8966" y="120573"/>
                  </a:lnTo>
                  <a:lnTo>
                    <a:pt x="8458" y="120446"/>
                  </a:lnTo>
                  <a:lnTo>
                    <a:pt x="9512" y="122593"/>
                  </a:lnTo>
                  <a:lnTo>
                    <a:pt x="8712" y="122491"/>
                  </a:lnTo>
                  <a:lnTo>
                    <a:pt x="9690" y="123609"/>
                  </a:lnTo>
                  <a:lnTo>
                    <a:pt x="4445" y="121716"/>
                  </a:lnTo>
                  <a:lnTo>
                    <a:pt x="4343" y="121589"/>
                  </a:lnTo>
                  <a:lnTo>
                    <a:pt x="4203" y="121716"/>
                  </a:lnTo>
                  <a:lnTo>
                    <a:pt x="4419" y="121958"/>
                  </a:lnTo>
                  <a:lnTo>
                    <a:pt x="4991" y="122224"/>
                  </a:lnTo>
                  <a:lnTo>
                    <a:pt x="4889" y="122478"/>
                  </a:lnTo>
                  <a:lnTo>
                    <a:pt x="4889" y="123494"/>
                  </a:lnTo>
                  <a:lnTo>
                    <a:pt x="4445" y="123875"/>
                  </a:lnTo>
                  <a:lnTo>
                    <a:pt x="4102" y="123494"/>
                  </a:lnTo>
                  <a:lnTo>
                    <a:pt x="3949" y="123367"/>
                  </a:lnTo>
                  <a:lnTo>
                    <a:pt x="2959" y="124256"/>
                  </a:lnTo>
                  <a:lnTo>
                    <a:pt x="2070" y="123494"/>
                  </a:lnTo>
                  <a:lnTo>
                    <a:pt x="2095" y="124256"/>
                  </a:lnTo>
                  <a:lnTo>
                    <a:pt x="3251" y="126034"/>
                  </a:lnTo>
                  <a:lnTo>
                    <a:pt x="1663" y="125399"/>
                  </a:lnTo>
                  <a:lnTo>
                    <a:pt x="2806" y="126669"/>
                  </a:lnTo>
                  <a:lnTo>
                    <a:pt x="2070" y="126606"/>
                  </a:lnTo>
                  <a:lnTo>
                    <a:pt x="2070" y="127177"/>
                  </a:lnTo>
                  <a:lnTo>
                    <a:pt x="1765" y="126860"/>
                  </a:lnTo>
                  <a:lnTo>
                    <a:pt x="2070" y="127177"/>
                  </a:lnTo>
                  <a:lnTo>
                    <a:pt x="2070" y="126606"/>
                  </a:lnTo>
                  <a:lnTo>
                    <a:pt x="1739" y="126568"/>
                  </a:lnTo>
                  <a:lnTo>
                    <a:pt x="1473" y="126453"/>
                  </a:lnTo>
                  <a:lnTo>
                    <a:pt x="1320" y="126314"/>
                  </a:lnTo>
                  <a:lnTo>
                    <a:pt x="1066" y="126453"/>
                  </a:lnTo>
                  <a:lnTo>
                    <a:pt x="1320" y="126606"/>
                  </a:lnTo>
                  <a:lnTo>
                    <a:pt x="1028" y="127177"/>
                  </a:lnTo>
                  <a:lnTo>
                    <a:pt x="0" y="128066"/>
                  </a:lnTo>
                  <a:lnTo>
                    <a:pt x="114" y="128574"/>
                  </a:lnTo>
                  <a:lnTo>
                    <a:pt x="228" y="128955"/>
                  </a:lnTo>
                  <a:lnTo>
                    <a:pt x="4000" y="130606"/>
                  </a:lnTo>
                  <a:lnTo>
                    <a:pt x="5384" y="131749"/>
                  </a:lnTo>
                  <a:lnTo>
                    <a:pt x="4343" y="131749"/>
                  </a:lnTo>
                  <a:lnTo>
                    <a:pt x="5245" y="132003"/>
                  </a:lnTo>
                  <a:lnTo>
                    <a:pt x="5638" y="132384"/>
                  </a:lnTo>
                  <a:lnTo>
                    <a:pt x="5537" y="132003"/>
                  </a:lnTo>
                  <a:lnTo>
                    <a:pt x="6184" y="132003"/>
                  </a:lnTo>
                  <a:lnTo>
                    <a:pt x="6680" y="132892"/>
                  </a:lnTo>
                  <a:lnTo>
                    <a:pt x="7073" y="133019"/>
                  </a:lnTo>
                  <a:lnTo>
                    <a:pt x="6921" y="132892"/>
                  </a:lnTo>
                  <a:lnTo>
                    <a:pt x="6832" y="132638"/>
                  </a:lnTo>
                  <a:lnTo>
                    <a:pt x="6680" y="132511"/>
                  </a:lnTo>
                  <a:lnTo>
                    <a:pt x="6705" y="132384"/>
                  </a:lnTo>
                  <a:lnTo>
                    <a:pt x="6832" y="132130"/>
                  </a:lnTo>
                  <a:lnTo>
                    <a:pt x="6832" y="132384"/>
                  </a:lnTo>
                  <a:lnTo>
                    <a:pt x="6921" y="132130"/>
                  </a:lnTo>
                  <a:lnTo>
                    <a:pt x="6972" y="132003"/>
                  </a:lnTo>
                  <a:lnTo>
                    <a:pt x="7670" y="132003"/>
                  </a:lnTo>
                  <a:lnTo>
                    <a:pt x="8013" y="132638"/>
                  </a:lnTo>
                  <a:lnTo>
                    <a:pt x="7823" y="132003"/>
                  </a:lnTo>
                  <a:lnTo>
                    <a:pt x="7569" y="131114"/>
                  </a:lnTo>
                  <a:lnTo>
                    <a:pt x="11595" y="133400"/>
                  </a:lnTo>
                  <a:lnTo>
                    <a:pt x="12141" y="133146"/>
                  </a:lnTo>
                  <a:lnTo>
                    <a:pt x="13182" y="133654"/>
                  </a:lnTo>
                  <a:lnTo>
                    <a:pt x="13182" y="133146"/>
                  </a:lnTo>
                  <a:lnTo>
                    <a:pt x="13182" y="132130"/>
                  </a:lnTo>
                  <a:lnTo>
                    <a:pt x="13970" y="132257"/>
                  </a:lnTo>
                  <a:lnTo>
                    <a:pt x="14516" y="132130"/>
                  </a:lnTo>
                  <a:lnTo>
                    <a:pt x="15062" y="132003"/>
                  </a:lnTo>
                  <a:lnTo>
                    <a:pt x="14960" y="133019"/>
                  </a:lnTo>
                  <a:lnTo>
                    <a:pt x="15900" y="133400"/>
                  </a:lnTo>
                  <a:lnTo>
                    <a:pt x="16687" y="133400"/>
                  </a:lnTo>
                  <a:lnTo>
                    <a:pt x="16941" y="133527"/>
                  </a:lnTo>
                  <a:lnTo>
                    <a:pt x="17894" y="133527"/>
                  </a:lnTo>
                  <a:lnTo>
                    <a:pt x="18478" y="133527"/>
                  </a:lnTo>
                  <a:lnTo>
                    <a:pt x="18592" y="133654"/>
                  </a:lnTo>
                  <a:lnTo>
                    <a:pt x="18249" y="133654"/>
                  </a:lnTo>
                  <a:lnTo>
                    <a:pt x="18745" y="133832"/>
                  </a:lnTo>
                  <a:lnTo>
                    <a:pt x="24015" y="139763"/>
                  </a:lnTo>
                  <a:lnTo>
                    <a:pt x="28308" y="144716"/>
                  </a:lnTo>
                  <a:lnTo>
                    <a:pt x="33070" y="150304"/>
                  </a:lnTo>
                  <a:lnTo>
                    <a:pt x="36029" y="153606"/>
                  </a:lnTo>
                  <a:lnTo>
                    <a:pt x="38531" y="156273"/>
                  </a:lnTo>
                  <a:lnTo>
                    <a:pt x="37566" y="154749"/>
                  </a:lnTo>
                  <a:lnTo>
                    <a:pt x="33959" y="148399"/>
                  </a:lnTo>
                  <a:lnTo>
                    <a:pt x="36690" y="151574"/>
                  </a:lnTo>
                  <a:lnTo>
                    <a:pt x="39319" y="154368"/>
                  </a:lnTo>
                  <a:lnTo>
                    <a:pt x="43281" y="159321"/>
                  </a:lnTo>
                  <a:lnTo>
                    <a:pt x="47307" y="164655"/>
                  </a:lnTo>
                  <a:lnTo>
                    <a:pt x="48348" y="166179"/>
                  </a:lnTo>
                  <a:lnTo>
                    <a:pt x="49339" y="167322"/>
                  </a:lnTo>
                  <a:lnTo>
                    <a:pt x="50723" y="169227"/>
                  </a:lnTo>
                  <a:lnTo>
                    <a:pt x="51282" y="170116"/>
                  </a:lnTo>
                  <a:lnTo>
                    <a:pt x="51917" y="170878"/>
                  </a:lnTo>
                  <a:lnTo>
                    <a:pt x="55435" y="176212"/>
                  </a:lnTo>
                  <a:lnTo>
                    <a:pt x="60363" y="183959"/>
                  </a:lnTo>
                  <a:lnTo>
                    <a:pt x="64617" y="189801"/>
                  </a:lnTo>
                  <a:lnTo>
                    <a:pt x="63982" y="189293"/>
                  </a:lnTo>
                  <a:lnTo>
                    <a:pt x="64325" y="190309"/>
                  </a:lnTo>
                  <a:lnTo>
                    <a:pt x="65519" y="190436"/>
                  </a:lnTo>
                  <a:lnTo>
                    <a:pt x="68440" y="194754"/>
                  </a:lnTo>
                  <a:lnTo>
                    <a:pt x="69634" y="196786"/>
                  </a:lnTo>
                  <a:lnTo>
                    <a:pt x="72466" y="202882"/>
                  </a:lnTo>
                  <a:lnTo>
                    <a:pt x="74053" y="207073"/>
                  </a:lnTo>
                  <a:lnTo>
                    <a:pt x="75679" y="212661"/>
                  </a:lnTo>
                  <a:lnTo>
                    <a:pt x="75869" y="213296"/>
                  </a:lnTo>
                  <a:lnTo>
                    <a:pt x="76187" y="213296"/>
                  </a:lnTo>
                  <a:lnTo>
                    <a:pt x="76314" y="213296"/>
                  </a:lnTo>
                  <a:lnTo>
                    <a:pt x="76034" y="211899"/>
                  </a:lnTo>
                  <a:lnTo>
                    <a:pt x="75679" y="211010"/>
                  </a:lnTo>
                  <a:lnTo>
                    <a:pt x="77063" y="212661"/>
                  </a:lnTo>
                  <a:lnTo>
                    <a:pt x="78816" y="214439"/>
                  </a:lnTo>
                  <a:lnTo>
                    <a:pt x="80251" y="217106"/>
                  </a:lnTo>
                  <a:lnTo>
                    <a:pt x="80352" y="217741"/>
                  </a:lnTo>
                  <a:lnTo>
                    <a:pt x="79997" y="218376"/>
                  </a:lnTo>
                  <a:lnTo>
                    <a:pt x="80987" y="220027"/>
                  </a:lnTo>
                  <a:lnTo>
                    <a:pt x="81788" y="221678"/>
                  </a:lnTo>
                  <a:lnTo>
                    <a:pt x="83578" y="225234"/>
                  </a:lnTo>
                  <a:lnTo>
                    <a:pt x="83667" y="227774"/>
                  </a:lnTo>
                  <a:lnTo>
                    <a:pt x="85166" y="229679"/>
                  </a:lnTo>
                  <a:lnTo>
                    <a:pt x="86753" y="227901"/>
                  </a:lnTo>
                  <a:lnTo>
                    <a:pt x="88239" y="234251"/>
                  </a:lnTo>
                  <a:lnTo>
                    <a:pt x="88684" y="231330"/>
                  </a:lnTo>
                  <a:lnTo>
                    <a:pt x="90322" y="236791"/>
                  </a:lnTo>
                  <a:lnTo>
                    <a:pt x="90665" y="235648"/>
                  </a:lnTo>
                  <a:lnTo>
                    <a:pt x="90665" y="237426"/>
                  </a:lnTo>
                  <a:lnTo>
                    <a:pt x="92227" y="240601"/>
                  </a:lnTo>
                  <a:lnTo>
                    <a:pt x="95377" y="247459"/>
                  </a:lnTo>
                  <a:lnTo>
                    <a:pt x="96774" y="248729"/>
                  </a:lnTo>
                  <a:lnTo>
                    <a:pt x="96075" y="245046"/>
                  </a:lnTo>
                  <a:lnTo>
                    <a:pt x="95605" y="240855"/>
                  </a:lnTo>
                  <a:lnTo>
                    <a:pt x="94818" y="235648"/>
                  </a:lnTo>
                  <a:lnTo>
                    <a:pt x="94170" y="231330"/>
                  </a:lnTo>
                  <a:lnTo>
                    <a:pt x="94043" y="229298"/>
                  </a:lnTo>
                  <a:lnTo>
                    <a:pt x="95872" y="234378"/>
                  </a:lnTo>
                  <a:lnTo>
                    <a:pt x="94780" y="230568"/>
                  </a:lnTo>
                  <a:lnTo>
                    <a:pt x="94856" y="229616"/>
                  </a:lnTo>
                  <a:lnTo>
                    <a:pt x="95135" y="229692"/>
                  </a:lnTo>
                  <a:lnTo>
                    <a:pt x="94869" y="229336"/>
                  </a:lnTo>
                  <a:lnTo>
                    <a:pt x="94640" y="229006"/>
                  </a:lnTo>
                  <a:lnTo>
                    <a:pt x="94488" y="229095"/>
                  </a:lnTo>
                  <a:lnTo>
                    <a:pt x="94335" y="229171"/>
                  </a:lnTo>
                  <a:lnTo>
                    <a:pt x="93929" y="227901"/>
                  </a:lnTo>
                  <a:lnTo>
                    <a:pt x="93345" y="225996"/>
                  </a:lnTo>
                  <a:lnTo>
                    <a:pt x="94183" y="225615"/>
                  </a:lnTo>
                  <a:lnTo>
                    <a:pt x="94018" y="224726"/>
                  </a:lnTo>
                  <a:lnTo>
                    <a:pt x="93980" y="224497"/>
                  </a:lnTo>
                  <a:lnTo>
                    <a:pt x="93840" y="224726"/>
                  </a:lnTo>
                  <a:lnTo>
                    <a:pt x="93764" y="224599"/>
                  </a:lnTo>
                  <a:lnTo>
                    <a:pt x="93687" y="224472"/>
                  </a:lnTo>
                  <a:lnTo>
                    <a:pt x="93446" y="224599"/>
                  </a:lnTo>
                  <a:lnTo>
                    <a:pt x="93141" y="224599"/>
                  </a:lnTo>
                  <a:lnTo>
                    <a:pt x="93192" y="224434"/>
                  </a:lnTo>
                  <a:lnTo>
                    <a:pt x="93116" y="224243"/>
                  </a:lnTo>
                  <a:lnTo>
                    <a:pt x="92925" y="224142"/>
                  </a:lnTo>
                  <a:lnTo>
                    <a:pt x="92798" y="223837"/>
                  </a:lnTo>
                  <a:lnTo>
                    <a:pt x="92951" y="223964"/>
                  </a:lnTo>
                  <a:lnTo>
                    <a:pt x="92862" y="223837"/>
                  </a:lnTo>
                  <a:lnTo>
                    <a:pt x="92202" y="222821"/>
                  </a:lnTo>
                  <a:lnTo>
                    <a:pt x="91414" y="220535"/>
                  </a:lnTo>
                  <a:lnTo>
                    <a:pt x="90970" y="219646"/>
                  </a:lnTo>
                  <a:lnTo>
                    <a:pt x="91655" y="219265"/>
                  </a:lnTo>
                  <a:lnTo>
                    <a:pt x="90474" y="218503"/>
                  </a:lnTo>
                  <a:lnTo>
                    <a:pt x="89357" y="214820"/>
                  </a:lnTo>
                  <a:lnTo>
                    <a:pt x="88252" y="211010"/>
                  </a:lnTo>
                  <a:lnTo>
                    <a:pt x="86893" y="206311"/>
                  </a:lnTo>
                  <a:lnTo>
                    <a:pt x="85826" y="202120"/>
                  </a:lnTo>
                  <a:lnTo>
                    <a:pt x="85725" y="201866"/>
                  </a:lnTo>
                  <a:lnTo>
                    <a:pt x="84963" y="200596"/>
                  </a:lnTo>
                  <a:lnTo>
                    <a:pt x="84264" y="197167"/>
                  </a:lnTo>
                  <a:lnTo>
                    <a:pt x="81241" y="194246"/>
                  </a:lnTo>
                  <a:lnTo>
                    <a:pt x="79603" y="190436"/>
                  </a:lnTo>
                  <a:lnTo>
                    <a:pt x="79260" y="189801"/>
                  </a:lnTo>
                  <a:lnTo>
                    <a:pt x="76530" y="184721"/>
                  </a:lnTo>
                  <a:lnTo>
                    <a:pt x="79057" y="187134"/>
                  </a:lnTo>
                  <a:lnTo>
                    <a:pt x="78320" y="185102"/>
                  </a:lnTo>
                  <a:lnTo>
                    <a:pt x="77952" y="184086"/>
                  </a:lnTo>
                  <a:lnTo>
                    <a:pt x="77571" y="183273"/>
                  </a:lnTo>
                  <a:lnTo>
                    <a:pt x="77571" y="185102"/>
                  </a:lnTo>
                  <a:lnTo>
                    <a:pt x="77317" y="184721"/>
                  </a:lnTo>
                  <a:lnTo>
                    <a:pt x="76581" y="183578"/>
                  </a:lnTo>
                  <a:lnTo>
                    <a:pt x="76174" y="182562"/>
                  </a:lnTo>
                  <a:lnTo>
                    <a:pt x="75374" y="180149"/>
                  </a:lnTo>
                  <a:lnTo>
                    <a:pt x="75044" y="178879"/>
                  </a:lnTo>
                  <a:lnTo>
                    <a:pt x="76390" y="181051"/>
                  </a:lnTo>
                  <a:lnTo>
                    <a:pt x="77571" y="185102"/>
                  </a:lnTo>
                  <a:lnTo>
                    <a:pt x="77571" y="183273"/>
                  </a:lnTo>
                  <a:lnTo>
                    <a:pt x="76720" y="181419"/>
                  </a:lnTo>
                  <a:lnTo>
                    <a:pt x="76517" y="180975"/>
                  </a:lnTo>
                  <a:lnTo>
                    <a:pt x="76136" y="180149"/>
                  </a:lnTo>
                  <a:lnTo>
                    <a:pt x="76517" y="180975"/>
                  </a:lnTo>
                  <a:lnTo>
                    <a:pt x="76314" y="180149"/>
                  </a:lnTo>
                  <a:lnTo>
                    <a:pt x="76263" y="179692"/>
                  </a:lnTo>
                  <a:lnTo>
                    <a:pt x="76923" y="180632"/>
                  </a:lnTo>
                  <a:lnTo>
                    <a:pt x="77317" y="181076"/>
                  </a:lnTo>
                  <a:lnTo>
                    <a:pt x="75984" y="178549"/>
                  </a:lnTo>
                  <a:lnTo>
                    <a:pt x="75133" y="177355"/>
                  </a:lnTo>
                  <a:lnTo>
                    <a:pt x="72910" y="172656"/>
                  </a:lnTo>
                  <a:lnTo>
                    <a:pt x="71856" y="170878"/>
                  </a:lnTo>
                  <a:lnTo>
                    <a:pt x="70573" y="168973"/>
                  </a:lnTo>
                  <a:lnTo>
                    <a:pt x="69532" y="168846"/>
                  </a:lnTo>
                  <a:lnTo>
                    <a:pt x="67132" y="163893"/>
                  </a:lnTo>
                  <a:lnTo>
                    <a:pt x="67068" y="163766"/>
                  </a:lnTo>
                  <a:lnTo>
                    <a:pt x="66954" y="163512"/>
                  </a:lnTo>
                  <a:lnTo>
                    <a:pt x="66802" y="163766"/>
                  </a:lnTo>
                  <a:lnTo>
                    <a:pt x="66268" y="162166"/>
                  </a:lnTo>
                  <a:lnTo>
                    <a:pt x="66954" y="163512"/>
                  </a:lnTo>
                  <a:lnTo>
                    <a:pt x="67348" y="163258"/>
                  </a:lnTo>
                  <a:lnTo>
                    <a:pt x="66014" y="161099"/>
                  </a:lnTo>
                  <a:lnTo>
                    <a:pt x="66167" y="161861"/>
                  </a:lnTo>
                  <a:lnTo>
                    <a:pt x="66014" y="161353"/>
                  </a:lnTo>
                  <a:lnTo>
                    <a:pt x="66052" y="163004"/>
                  </a:lnTo>
                  <a:lnTo>
                    <a:pt x="66357" y="163893"/>
                  </a:lnTo>
                  <a:lnTo>
                    <a:pt x="65608" y="163004"/>
                  </a:lnTo>
                  <a:lnTo>
                    <a:pt x="65265" y="162369"/>
                  </a:lnTo>
                  <a:lnTo>
                    <a:pt x="65024" y="162115"/>
                  </a:lnTo>
                  <a:lnTo>
                    <a:pt x="64922" y="161734"/>
                  </a:lnTo>
                  <a:lnTo>
                    <a:pt x="64668" y="161353"/>
                  </a:lnTo>
                  <a:lnTo>
                    <a:pt x="64528" y="161353"/>
                  </a:lnTo>
                  <a:lnTo>
                    <a:pt x="64427" y="160972"/>
                  </a:lnTo>
                  <a:lnTo>
                    <a:pt x="64274" y="160845"/>
                  </a:lnTo>
                  <a:lnTo>
                    <a:pt x="64173" y="160591"/>
                  </a:lnTo>
                  <a:lnTo>
                    <a:pt x="64033" y="160464"/>
                  </a:lnTo>
                  <a:lnTo>
                    <a:pt x="63728" y="159448"/>
                  </a:lnTo>
                  <a:lnTo>
                    <a:pt x="63233" y="158559"/>
                  </a:lnTo>
                  <a:lnTo>
                    <a:pt x="63055" y="157797"/>
                  </a:lnTo>
                  <a:lnTo>
                    <a:pt x="62484" y="156019"/>
                  </a:lnTo>
                  <a:lnTo>
                    <a:pt x="62395" y="155003"/>
                  </a:lnTo>
                  <a:lnTo>
                    <a:pt x="60947" y="154622"/>
                  </a:lnTo>
                  <a:lnTo>
                    <a:pt x="61493" y="154749"/>
                  </a:lnTo>
                  <a:lnTo>
                    <a:pt x="61125" y="154622"/>
                  </a:lnTo>
                  <a:lnTo>
                    <a:pt x="60401" y="154368"/>
                  </a:lnTo>
                  <a:lnTo>
                    <a:pt x="59359" y="154241"/>
                  </a:lnTo>
                  <a:lnTo>
                    <a:pt x="58470" y="153860"/>
                  </a:lnTo>
                  <a:lnTo>
                    <a:pt x="57531" y="153606"/>
                  </a:lnTo>
                  <a:lnTo>
                    <a:pt x="56730" y="153352"/>
                  </a:lnTo>
                  <a:lnTo>
                    <a:pt x="55587" y="152463"/>
                  </a:lnTo>
                  <a:lnTo>
                    <a:pt x="55892" y="151828"/>
                  </a:lnTo>
                  <a:lnTo>
                    <a:pt x="53860" y="150304"/>
                  </a:lnTo>
                  <a:lnTo>
                    <a:pt x="53911" y="149669"/>
                  </a:lnTo>
                  <a:lnTo>
                    <a:pt x="54902" y="150558"/>
                  </a:lnTo>
                  <a:lnTo>
                    <a:pt x="55194" y="150558"/>
                  </a:lnTo>
                  <a:lnTo>
                    <a:pt x="54292" y="149669"/>
                  </a:lnTo>
                  <a:lnTo>
                    <a:pt x="53657" y="149034"/>
                  </a:lnTo>
                  <a:lnTo>
                    <a:pt x="53111" y="148399"/>
                  </a:lnTo>
                  <a:lnTo>
                    <a:pt x="52781" y="148018"/>
                  </a:lnTo>
                  <a:lnTo>
                    <a:pt x="51676" y="146621"/>
                  </a:lnTo>
                  <a:lnTo>
                    <a:pt x="50927" y="145859"/>
                  </a:lnTo>
                  <a:lnTo>
                    <a:pt x="52374" y="146494"/>
                  </a:lnTo>
                  <a:lnTo>
                    <a:pt x="53009" y="146494"/>
                  </a:lnTo>
                  <a:lnTo>
                    <a:pt x="54508" y="146875"/>
                  </a:lnTo>
                  <a:lnTo>
                    <a:pt x="55295" y="147002"/>
                  </a:lnTo>
                  <a:lnTo>
                    <a:pt x="53060" y="145859"/>
                  </a:lnTo>
                  <a:lnTo>
                    <a:pt x="52819" y="145732"/>
                  </a:lnTo>
                  <a:lnTo>
                    <a:pt x="47066" y="143192"/>
                  </a:lnTo>
                  <a:lnTo>
                    <a:pt x="43929" y="141922"/>
                  </a:lnTo>
                  <a:lnTo>
                    <a:pt x="46469" y="142557"/>
                  </a:lnTo>
                  <a:lnTo>
                    <a:pt x="49885" y="143700"/>
                  </a:lnTo>
                  <a:lnTo>
                    <a:pt x="52908" y="144462"/>
                  </a:lnTo>
                  <a:lnTo>
                    <a:pt x="55397" y="145224"/>
                  </a:lnTo>
                  <a:lnTo>
                    <a:pt x="57137" y="145605"/>
                  </a:lnTo>
                  <a:lnTo>
                    <a:pt x="56489" y="144843"/>
                  </a:lnTo>
                  <a:lnTo>
                    <a:pt x="57429" y="145351"/>
                  </a:lnTo>
                  <a:lnTo>
                    <a:pt x="58318" y="145732"/>
                  </a:lnTo>
                  <a:lnTo>
                    <a:pt x="59118" y="146113"/>
                  </a:lnTo>
                  <a:lnTo>
                    <a:pt x="62090" y="147383"/>
                  </a:lnTo>
                  <a:lnTo>
                    <a:pt x="63182" y="147637"/>
                  </a:lnTo>
                  <a:lnTo>
                    <a:pt x="63830" y="147891"/>
                  </a:lnTo>
                  <a:lnTo>
                    <a:pt x="64477" y="147891"/>
                  </a:lnTo>
                  <a:lnTo>
                    <a:pt x="64770" y="147637"/>
                  </a:lnTo>
                  <a:lnTo>
                    <a:pt x="64795" y="147002"/>
                  </a:lnTo>
                  <a:lnTo>
                    <a:pt x="64566" y="146494"/>
                  </a:lnTo>
                  <a:lnTo>
                    <a:pt x="66014" y="147002"/>
                  </a:lnTo>
                  <a:lnTo>
                    <a:pt x="67843" y="148018"/>
                  </a:lnTo>
                  <a:lnTo>
                    <a:pt x="68745" y="148399"/>
                  </a:lnTo>
                  <a:lnTo>
                    <a:pt x="69380" y="148907"/>
                  </a:lnTo>
                  <a:lnTo>
                    <a:pt x="66852" y="148526"/>
                  </a:lnTo>
                  <a:lnTo>
                    <a:pt x="68287" y="149034"/>
                  </a:lnTo>
                  <a:lnTo>
                    <a:pt x="69240" y="149542"/>
                  </a:lnTo>
                  <a:lnTo>
                    <a:pt x="70129" y="149923"/>
                  </a:lnTo>
                  <a:lnTo>
                    <a:pt x="71716" y="150685"/>
                  </a:lnTo>
                  <a:lnTo>
                    <a:pt x="71958" y="150863"/>
                  </a:lnTo>
                  <a:lnTo>
                    <a:pt x="72085" y="150939"/>
                  </a:lnTo>
                  <a:lnTo>
                    <a:pt x="72339" y="151117"/>
                  </a:lnTo>
                  <a:lnTo>
                    <a:pt x="72466" y="151066"/>
                  </a:lnTo>
                  <a:lnTo>
                    <a:pt x="72605" y="151066"/>
                  </a:lnTo>
                  <a:lnTo>
                    <a:pt x="73012" y="151117"/>
                  </a:lnTo>
                  <a:lnTo>
                    <a:pt x="73253" y="151257"/>
                  </a:lnTo>
                  <a:lnTo>
                    <a:pt x="74345" y="151460"/>
                  </a:lnTo>
                  <a:lnTo>
                    <a:pt x="75539" y="151511"/>
                  </a:lnTo>
                  <a:lnTo>
                    <a:pt x="77025" y="151765"/>
                  </a:lnTo>
                  <a:lnTo>
                    <a:pt x="77317" y="150964"/>
                  </a:lnTo>
                  <a:lnTo>
                    <a:pt x="74396" y="150761"/>
                  </a:lnTo>
                  <a:lnTo>
                    <a:pt x="72631" y="150685"/>
                  </a:lnTo>
                  <a:lnTo>
                    <a:pt x="72758" y="150558"/>
                  </a:lnTo>
                  <a:lnTo>
                    <a:pt x="72910" y="150558"/>
                  </a:lnTo>
                  <a:lnTo>
                    <a:pt x="72910" y="150431"/>
                  </a:lnTo>
                  <a:lnTo>
                    <a:pt x="73050" y="150558"/>
                  </a:lnTo>
                  <a:lnTo>
                    <a:pt x="73202" y="150558"/>
                  </a:lnTo>
                  <a:lnTo>
                    <a:pt x="73202" y="150431"/>
                  </a:lnTo>
                  <a:lnTo>
                    <a:pt x="73202" y="150304"/>
                  </a:lnTo>
                  <a:lnTo>
                    <a:pt x="73456" y="150304"/>
                  </a:lnTo>
                  <a:lnTo>
                    <a:pt x="73596" y="150431"/>
                  </a:lnTo>
                  <a:lnTo>
                    <a:pt x="74549" y="150304"/>
                  </a:lnTo>
                  <a:lnTo>
                    <a:pt x="75730" y="150431"/>
                  </a:lnTo>
                  <a:lnTo>
                    <a:pt x="81191" y="151320"/>
                  </a:lnTo>
                  <a:lnTo>
                    <a:pt x="84467" y="150685"/>
                  </a:lnTo>
                  <a:lnTo>
                    <a:pt x="90766" y="153098"/>
                  </a:lnTo>
                  <a:lnTo>
                    <a:pt x="92557" y="151955"/>
                  </a:lnTo>
                  <a:lnTo>
                    <a:pt x="97320" y="153352"/>
                  </a:lnTo>
                  <a:lnTo>
                    <a:pt x="97218" y="154368"/>
                  </a:lnTo>
                  <a:lnTo>
                    <a:pt x="92608" y="153733"/>
                  </a:lnTo>
                  <a:lnTo>
                    <a:pt x="83616" y="153098"/>
                  </a:lnTo>
                  <a:lnTo>
                    <a:pt x="77520" y="152336"/>
                  </a:lnTo>
                  <a:lnTo>
                    <a:pt x="77317" y="152844"/>
                  </a:lnTo>
                  <a:lnTo>
                    <a:pt x="80949" y="153352"/>
                  </a:lnTo>
                  <a:lnTo>
                    <a:pt x="85064" y="153352"/>
                  </a:lnTo>
                  <a:lnTo>
                    <a:pt x="87490" y="153733"/>
                  </a:lnTo>
                  <a:lnTo>
                    <a:pt x="88684" y="154114"/>
                  </a:lnTo>
                  <a:lnTo>
                    <a:pt x="90995" y="155435"/>
                  </a:lnTo>
                  <a:lnTo>
                    <a:pt x="91554" y="155257"/>
                  </a:lnTo>
                  <a:lnTo>
                    <a:pt x="103517" y="156654"/>
                  </a:lnTo>
                  <a:lnTo>
                    <a:pt x="103670" y="156654"/>
                  </a:lnTo>
                  <a:lnTo>
                    <a:pt x="115963" y="159321"/>
                  </a:lnTo>
                  <a:lnTo>
                    <a:pt x="114922" y="158686"/>
                  </a:lnTo>
                  <a:lnTo>
                    <a:pt x="117500" y="158813"/>
                  </a:lnTo>
                  <a:lnTo>
                    <a:pt x="120040" y="158686"/>
                  </a:lnTo>
                  <a:lnTo>
                    <a:pt x="120180" y="159004"/>
                  </a:lnTo>
                  <a:lnTo>
                    <a:pt x="120535" y="159702"/>
                  </a:lnTo>
                  <a:lnTo>
                    <a:pt x="127977" y="160718"/>
                  </a:lnTo>
                  <a:lnTo>
                    <a:pt x="135813" y="162496"/>
                  </a:lnTo>
                  <a:lnTo>
                    <a:pt x="140474" y="164401"/>
                  </a:lnTo>
                  <a:lnTo>
                    <a:pt x="141770" y="163258"/>
                  </a:lnTo>
                  <a:lnTo>
                    <a:pt x="143357" y="163512"/>
                  </a:lnTo>
                  <a:lnTo>
                    <a:pt x="145529" y="165671"/>
                  </a:lnTo>
                  <a:lnTo>
                    <a:pt x="146583" y="164020"/>
                  </a:lnTo>
                  <a:lnTo>
                    <a:pt x="150050" y="163766"/>
                  </a:lnTo>
                  <a:lnTo>
                    <a:pt x="152184" y="164274"/>
                  </a:lnTo>
                  <a:lnTo>
                    <a:pt x="153403" y="163766"/>
                  </a:lnTo>
                  <a:lnTo>
                    <a:pt x="153720" y="163639"/>
                  </a:lnTo>
                  <a:lnTo>
                    <a:pt x="156057" y="164655"/>
                  </a:lnTo>
                  <a:lnTo>
                    <a:pt x="156197" y="164655"/>
                  </a:lnTo>
                  <a:lnTo>
                    <a:pt x="156298" y="164782"/>
                  </a:lnTo>
                  <a:lnTo>
                    <a:pt x="156451" y="164782"/>
                  </a:lnTo>
                  <a:lnTo>
                    <a:pt x="156451" y="164655"/>
                  </a:lnTo>
                  <a:lnTo>
                    <a:pt x="161366" y="165798"/>
                  </a:lnTo>
                  <a:lnTo>
                    <a:pt x="156552" y="163639"/>
                  </a:lnTo>
                  <a:lnTo>
                    <a:pt x="162102" y="164909"/>
                  </a:lnTo>
                  <a:lnTo>
                    <a:pt x="163741" y="165925"/>
                  </a:lnTo>
                  <a:lnTo>
                    <a:pt x="164299" y="163639"/>
                  </a:lnTo>
                  <a:lnTo>
                    <a:pt x="164338" y="163512"/>
                  </a:lnTo>
                  <a:lnTo>
                    <a:pt x="166966" y="164147"/>
                  </a:lnTo>
                  <a:lnTo>
                    <a:pt x="169545" y="166179"/>
                  </a:lnTo>
                  <a:lnTo>
                    <a:pt x="174358" y="167957"/>
                  </a:lnTo>
                  <a:lnTo>
                    <a:pt x="175450" y="166052"/>
                  </a:lnTo>
                  <a:lnTo>
                    <a:pt x="182638" y="166941"/>
                  </a:lnTo>
                  <a:lnTo>
                    <a:pt x="186067" y="168084"/>
                  </a:lnTo>
                  <a:lnTo>
                    <a:pt x="187426" y="169608"/>
                  </a:lnTo>
                  <a:lnTo>
                    <a:pt x="188391" y="169608"/>
                  </a:lnTo>
                  <a:lnTo>
                    <a:pt x="190931" y="169608"/>
                  </a:lnTo>
                  <a:lnTo>
                    <a:pt x="196265" y="169608"/>
                  </a:lnTo>
                  <a:lnTo>
                    <a:pt x="197231" y="167830"/>
                  </a:lnTo>
                  <a:lnTo>
                    <a:pt x="198170" y="167830"/>
                  </a:lnTo>
                  <a:lnTo>
                    <a:pt x="197129" y="167449"/>
                  </a:lnTo>
                  <a:lnTo>
                    <a:pt x="200101" y="167068"/>
                  </a:lnTo>
                  <a:lnTo>
                    <a:pt x="203428" y="167195"/>
                  </a:lnTo>
                  <a:lnTo>
                    <a:pt x="206857" y="168211"/>
                  </a:lnTo>
                  <a:lnTo>
                    <a:pt x="206705" y="168846"/>
                  </a:lnTo>
                  <a:lnTo>
                    <a:pt x="209931" y="168465"/>
                  </a:lnTo>
                  <a:lnTo>
                    <a:pt x="210032" y="169227"/>
                  </a:lnTo>
                  <a:lnTo>
                    <a:pt x="215239" y="169608"/>
                  </a:lnTo>
                  <a:lnTo>
                    <a:pt x="214591" y="169227"/>
                  </a:lnTo>
                  <a:lnTo>
                    <a:pt x="215785" y="169354"/>
                  </a:lnTo>
                  <a:lnTo>
                    <a:pt x="219951" y="169481"/>
                  </a:lnTo>
                  <a:lnTo>
                    <a:pt x="222186" y="170243"/>
                  </a:lnTo>
                  <a:lnTo>
                    <a:pt x="222034" y="170624"/>
                  </a:lnTo>
                  <a:lnTo>
                    <a:pt x="228333" y="172783"/>
                  </a:lnTo>
                  <a:lnTo>
                    <a:pt x="233934" y="171513"/>
                  </a:lnTo>
                  <a:lnTo>
                    <a:pt x="241655" y="172148"/>
                  </a:lnTo>
                  <a:lnTo>
                    <a:pt x="241427" y="171767"/>
                  </a:lnTo>
                  <a:lnTo>
                    <a:pt x="244462" y="172529"/>
                  </a:lnTo>
                  <a:lnTo>
                    <a:pt x="244500" y="173672"/>
                  </a:lnTo>
                  <a:lnTo>
                    <a:pt x="247434" y="172529"/>
                  </a:lnTo>
                  <a:lnTo>
                    <a:pt x="247980" y="174434"/>
                  </a:lnTo>
                  <a:lnTo>
                    <a:pt x="249809" y="175196"/>
                  </a:lnTo>
                  <a:lnTo>
                    <a:pt x="249072" y="173672"/>
                  </a:lnTo>
                  <a:lnTo>
                    <a:pt x="252539" y="174307"/>
                  </a:lnTo>
                  <a:lnTo>
                    <a:pt x="256362" y="175196"/>
                  </a:lnTo>
                  <a:lnTo>
                    <a:pt x="254673" y="176466"/>
                  </a:lnTo>
                  <a:lnTo>
                    <a:pt x="254076" y="177228"/>
                  </a:lnTo>
                  <a:lnTo>
                    <a:pt x="256857" y="176339"/>
                  </a:lnTo>
                  <a:lnTo>
                    <a:pt x="257302" y="177736"/>
                  </a:lnTo>
                  <a:lnTo>
                    <a:pt x="259384" y="176339"/>
                  </a:lnTo>
                  <a:lnTo>
                    <a:pt x="259143" y="178117"/>
                  </a:lnTo>
                  <a:lnTo>
                    <a:pt x="262661" y="177736"/>
                  </a:lnTo>
                  <a:lnTo>
                    <a:pt x="262915" y="178244"/>
                  </a:lnTo>
                  <a:lnTo>
                    <a:pt x="261924" y="178498"/>
                  </a:lnTo>
                  <a:lnTo>
                    <a:pt x="263105" y="178752"/>
                  </a:lnTo>
                  <a:lnTo>
                    <a:pt x="267004" y="177990"/>
                  </a:lnTo>
                  <a:lnTo>
                    <a:pt x="268960" y="177609"/>
                  </a:lnTo>
                  <a:lnTo>
                    <a:pt x="265442" y="177990"/>
                  </a:lnTo>
                  <a:lnTo>
                    <a:pt x="265531" y="177736"/>
                  </a:lnTo>
                  <a:lnTo>
                    <a:pt x="266090" y="176339"/>
                  </a:lnTo>
                  <a:lnTo>
                    <a:pt x="266141" y="176212"/>
                  </a:lnTo>
                  <a:lnTo>
                    <a:pt x="269811" y="175069"/>
                  </a:lnTo>
                  <a:lnTo>
                    <a:pt x="270903" y="176847"/>
                  </a:lnTo>
                  <a:lnTo>
                    <a:pt x="273481" y="176593"/>
                  </a:lnTo>
                  <a:lnTo>
                    <a:pt x="271691" y="177101"/>
                  </a:lnTo>
                  <a:lnTo>
                    <a:pt x="275856" y="177101"/>
                  </a:lnTo>
                  <a:lnTo>
                    <a:pt x="275958" y="177863"/>
                  </a:lnTo>
                  <a:lnTo>
                    <a:pt x="278295" y="178625"/>
                  </a:lnTo>
                  <a:lnTo>
                    <a:pt x="277698" y="178117"/>
                  </a:lnTo>
                  <a:lnTo>
                    <a:pt x="276656" y="177609"/>
                  </a:lnTo>
                  <a:lnTo>
                    <a:pt x="278244" y="177355"/>
                  </a:lnTo>
                  <a:lnTo>
                    <a:pt x="279476" y="177482"/>
                  </a:lnTo>
                  <a:lnTo>
                    <a:pt x="278879" y="178117"/>
                  </a:lnTo>
                  <a:lnTo>
                    <a:pt x="279933" y="178498"/>
                  </a:lnTo>
                  <a:lnTo>
                    <a:pt x="280212" y="177355"/>
                  </a:lnTo>
                  <a:lnTo>
                    <a:pt x="280276" y="177101"/>
                  </a:lnTo>
                  <a:lnTo>
                    <a:pt x="283400" y="176720"/>
                  </a:lnTo>
                  <a:lnTo>
                    <a:pt x="286029" y="177609"/>
                  </a:lnTo>
                  <a:lnTo>
                    <a:pt x="285953" y="177863"/>
                  </a:lnTo>
                  <a:lnTo>
                    <a:pt x="285877" y="177990"/>
                  </a:lnTo>
                  <a:lnTo>
                    <a:pt x="286423" y="177990"/>
                  </a:lnTo>
                  <a:lnTo>
                    <a:pt x="286867" y="177609"/>
                  </a:lnTo>
                  <a:lnTo>
                    <a:pt x="288010" y="177990"/>
                  </a:lnTo>
                  <a:lnTo>
                    <a:pt x="287121" y="179514"/>
                  </a:lnTo>
                  <a:lnTo>
                    <a:pt x="289496" y="178244"/>
                  </a:lnTo>
                  <a:lnTo>
                    <a:pt x="290944" y="178752"/>
                  </a:lnTo>
                  <a:lnTo>
                    <a:pt x="292493" y="178244"/>
                  </a:lnTo>
                  <a:lnTo>
                    <a:pt x="293268" y="177990"/>
                  </a:lnTo>
                  <a:lnTo>
                    <a:pt x="293077" y="178879"/>
                  </a:lnTo>
                  <a:lnTo>
                    <a:pt x="292125" y="179133"/>
                  </a:lnTo>
                  <a:lnTo>
                    <a:pt x="303542" y="180784"/>
                  </a:lnTo>
                  <a:lnTo>
                    <a:pt x="303593" y="181927"/>
                  </a:lnTo>
                  <a:lnTo>
                    <a:pt x="304927" y="180530"/>
                  </a:lnTo>
                  <a:lnTo>
                    <a:pt x="309841" y="183197"/>
                  </a:lnTo>
                  <a:lnTo>
                    <a:pt x="309689" y="181165"/>
                  </a:lnTo>
                  <a:lnTo>
                    <a:pt x="311772" y="182562"/>
                  </a:lnTo>
                  <a:lnTo>
                    <a:pt x="318325" y="181165"/>
                  </a:lnTo>
                  <a:lnTo>
                    <a:pt x="316839" y="183324"/>
                  </a:lnTo>
                  <a:lnTo>
                    <a:pt x="324421" y="184340"/>
                  </a:lnTo>
                  <a:lnTo>
                    <a:pt x="328688" y="182562"/>
                  </a:lnTo>
                  <a:lnTo>
                    <a:pt x="337820" y="184467"/>
                  </a:lnTo>
                  <a:lnTo>
                    <a:pt x="340893" y="186753"/>
                  </a:lnTo>
                  <a:lnTo>
                    <a:pt x="350024" y="187007"/>
                  </a:lnTo>
                  <a:lnTo>
                    <a:pt x="355879" y="187769"/>
                  </a:lnTo>
                  <a:lnTo>
                    <a:pt x="371335" y="188023"/>
                  </a:lnTo>
                  <a:lnTo>
                    <a:pt x="386981" y="188531"/>
                  </a:lnTo>
                  <a:lnTo>
                    <a:pt x="392785" y="190055"/>
                  </a:lnTo>
                  <a:lnTo>
                    <a:pt x="399427" y="190309"/>
                  </a:lnTo>
                  <a:lnTo>
                    <a:pt x="406171" y="190436"/>
                  </a:lnTo>
                  <a:lnTo>
                    <a:pt x="412330" y="191452"/>
                  </a:lnTo>
                  <a:lnTo>
                    <a:pt x="414515" y="190690"/>
                  </a:lnTo>
                  <a:lnTo>
                    <a:pt x="419481" y="192722"/>
                  </a:lnTo>
                  <a:lnTo>
                    <a:pt x="427367" y="191325"/>
                  </a:lnTo>
                  <a:lnTo>
                    <a:pt x="434454" y="193611"/>
                  </a:lnTo>
                  <a:lnTo>
                    <a:pt x="437184" y="193230"/>
                  </a:lnTo>
                  <a:lnTo>
                    <a:pt x="437337" y="193230"/>
                  </a:lnTo>
                  <a:lnTo>
                    <a:pt x="436791" y="192976"/>
                  </a:lnTo>
                  <a:lnTo>
                    <a:pt x="436740" y="192341"/>
                  </a:lnTo>
                  <a:lnTo>
                    <a:pt x="438683" y="192976"/>
                  </a:lnTo>
                  <a:lnTo>
                    <a:pt x="442899" y="192722"/>
                  </a:lnTo>
                  <a:lnTo>
                    <a:pt x="442493" y="193992"/>
                  </a:lnTo>
                  <a:lnTo>
                    <a:pt x="441947" y="194119"/>
                  </a:lnTo>
                  <a:lnTo>
                    <a:pt x="441604" y="195516"/>
                  </a:lnTo>
                  <a:lnTo>
                    <a:pt x="448157" y="193992"/>
                  </a:lnTo>
                  <a:lnTo>
                    <a:pt x="450329" y="195389"/>
                  </a:lnTo>
                  <a:lnTo>
                    <a:pt x="449338" y="193992"/>
                  </a:lnTo>
                  <a:lnTo>
                    <a:pt x="449249" y="193865"/>
                  </a:lnTo>
                  <a:lnTo>
                    <a:pt x="453110" y="194373"/>
                  </a:lnTo>
                  <a:lnTo>
                    <a:pt x="452018" y="194500"/>
                  </a:lnTo>
                  <a:lnTo>
                    <a:pt x="463245" y="194246"/>
                  </a:lnTo>
                  <a:lnTo>
                    <a:pt x="472541" y="195389"/>
                  </a:lnTo>
                  <a:lnTo>
                    <a:pt x="481647" y="196405"/>
                  </a:lnTo>
                  <a:lnTo>
                    <a:pt x="492353" y="196278"/>
                  </a:lnTo>
                  <a:lnTo>
                    <a:pt x="490118" y="197675"/>
                  </a:lnTo>
                  <a:lnTo>
                    <a:pt x="493801" y="196278"/>
                  </a:lnTo>
                  <a:lnTo>
                    <a:pt x="495477" y="195643"/>
                  </a:lnTo>
                  <a:lnTo>
                    <a:pt x="495630" y="197548"/>
                  </a:lnTo>
                  <a:lnTo>
                    <a:pt x="499503" y="199961"/>
                  </a:lnTo>
                  <a:lnTo>
                    <a:pt x="503021" y="197548"/>
                  </a:lnTo>
                  <a:lnTo>
                    <a:pt x="506399" y="197294"/>
                  </a:lnTo>
                  <a:lnTo>
                    <a:pt x="506399" y="197167"/>
                  </a:lnTo>
                  <a:lnTo>
                    <a:pt x="506526" y="197104"/>
                  </a:lnTo>
                  <a:lnTo>
                    <a:pt x="506488" y="197446"/>
                  </a:lnTo>
                  <a:lnTo>
                    <a:pt x="507873" y="197573"/>
                  </a:lnTo>
                  <a:lnTo>
                    <a:pt x="508927" y="197497"/>
                  </a:lnTo>
                  <a:lnTo>
                    <a:pt x="509320" y="197497"/>
                  </a:lnTo>
                  <a:lnTo>
                    <a:pt x="508901" y="197294"/>
                  </a:lnTo>
                  <a:lnTo>
                    <a:pt x="512394" y="197675"/>
                  </a:lnTo>
                  <a:lnTo>
                    <a:pt x="508774" y="199580"/>
                  </a:lnTo>
                  <a:lnTo>
                    <a:pt x="514616" y="197040"/>
                  </a:lnTo>
                  <a:lnTo>
                    <a:pt x="516661" y="196151"/>
                  </a:lnTo>
                  <a:lnTo>
                    <a:pt x="513334" y="197675"/>
                  </a:lnTo>
                  <a:lnTo>
                    <a:pt x="525183" y="199326"/>
                  </a:lnTo>
                  <a:lnTo>
                    <a:pt x="538162" y="200342"/>
                  </a:lnTo>
                  <a:lnTo>
                    <a:pt x="551573" y="201104"/>
                  </a:lnTo>
                  <a:lnTo>
                    <a:pt x="564730" y="202247"/>
                  </a:lnTo>
                  <a:lnTo>
                    <a:pt x="563994" y="201739"/>
                  </a:lnTo>
                  <a:lnTo>
                    <a:pt x="568401" y="202120"/>
                  </a:lnTo>
                  <a:lnTo>
                    <a:pt x="573760" y="201866"/>
                  </a:lnTo>
                  <a:lnTo>
                    <a:pt x="580364" y="204152"/>
                  </a:lnTo>
                  <a:lnTo>
                    <a:pt x="584377" y="202120"/>
                  </a:lnTo>
                  <a:lnTo>
                    <a:pt x="585724" y="202120"/>
                  </a:lnTo>
                  <a:lnTo>
                    <a:pt x="586943" y="201866"/>
                  </a:lnTo>
                  <a:lnTo>
                    <a:pt x="587552" y="201739"/>
                  </a:lnTo>
                  <a:lnTo>
                    <a:pt x="589394" y="201358"/>
                  </a:lnTo>
                  <a:lnTo>
                    <a:pt x="592353" y="203263"/>
                  </a:lnTo>
                  <a:lnTo>
                    <a:pt x="595198" y="203263"/>
                  </a:lnTo>
                  <a:lnTo>
                    <a:pt x="598919" y="201485"/>
                  </a:lnTo>
                  <a:lnTo>
                    <a:pt x="604367" y="202374"/>
                  </a:lnTo>
                  <a:lnTo>
                    <a:pt x="605269" y="203263"/>
                  </a:lnTo>
                  <a:lnTo>
                    <a:pt x="609180" y="203009"/>
                  </a:lnTo>
                  <a:lnTo>
                    <a:pt x="612711" y="202374"/>
                  </a:lnTo>
                  <a:lnTo>
                    <a:pt x="616381" y="201866"/>
                  </a:lnTo>
                  <a:lnTo>
                    <a:pt x="618337" y="201485"/>
                  </a:lnTo>
                  <a:lnTo>
                    <a:pt x="618998" y="201358"/>
                  </a:lnTo>
                  <a:lnTo>
                    <a:pt x="619658" y="201231"/>
                  </a:lnTo>
                  <a:lnTo>
                    <a:pt x="619785" y="201993"/>
                  </a:lnTo>
                  <a:lnTo>
                    <a:pt x="619848" y="202247"/>
                  </a:lnTo>
                  <a:lnTo>
                    <a:pt x="619798" y="202704"/>
                  </a:lnTo>
                  <a:lnTo>
                    <a:pt x="620026" y="202285"/>
                  </a:lnTo>
                  <a:lnTo>
                    <a:pt x="621690" y="202501"/>
                  </a:lnTo>
                  <a:lnTo>
                    <a:pt x="623468" y="202501"/>
                  </a:lnTo>
                  <a:lnTo>
                    <a:pt x="626148" y="202120"/>
                  </a:lnTo>
                  <a:lnTo>
                    <a:pt x="626999" y="201866"/>
                  </a:lnTo>
                  <a:lnTo>
                    <a:pt x="627938" y="201866"/>
                  </a:lnTo>
                  <a:lnTo>
                    <a:pt x="628726" y="201612"/>
                  </a:lnTo>
                  <a:lnTo>
                    <a:pt x="630669" y="201231"/>
                  </a:lnTo>
                  <a:lnTo>
                    <a:pt x="634187" y="200469"/>
                  </a:lnTo>
                  <a:lnTo>
                    <a:pt x="637755" y="199326"/>
                  </a:lnTo>
                  <a:lnTo>
                    <a:pt x="641832" y="199072"/>
                  </a:lnTo>
                  <a:lnTo>
                    <a:pt x="641680" y="199199"/>
                  </a:lnTo>
                  <a:lnTo>
                    <a:pt x="641527" y="199453"/>
                  </a:lnTo>
                  <a:lnTo>
                    <a:pt x="642086" y="199072"/>
                  </a:lnTo>
                  <a:lnTo>
                    <a:pt x="643763" y="197929"/>
                  </a:lnTo>
                  <a:lnTo>
                    <a:pt x="646061" y="196151"/>
                  </a:lnTo>
                  <a:lnTo>
                    <a:pt x="646734" y="195643"/>
                  </a:lnTo>
                  <a:lnTo>
                    <a:pt x="648500" y="194246"/>
                  </a:lnTo>
                  <a:lnTo>
                    <a:pt x="648982" y="193865"/>
                  </a:lnTo>
                  <a:lnTo>
                    <a:pt x="649312" y="193611"/>
                  </a:lnTo>
                  <a:lnTo>
                    <a:pt x="650011" y="192849"/>
                  </a:lnTo>
                  <a:lnTo>
                    <a:pt x="650214" y="192722"/>
                  </a:lnTo>
                  <a:lnTo>
                    <a:pt x="650862" y="192341"/>
                  </a:lnTo>
                  <a:lnTo>
                    <a:pt x="651598" y="191579"/>
                  </a:lnTo>
                  <a:lnTo>
                    <a:pt x="651865" y="191325"/>
                  </a:lnTo>
                  <a:lnTo>
                    <a:pt x="652297" y="190944"/>
                  </a:lnTo>
                  <a:lnTo>
                    <a:pt x="652526" y="190690"/>
                  </a:lnTo>
                  <a:lnTo>
                    <a:pt x="652894" y="190309"/>
                  </a:lnTo>
                  <a:lnTo>
                    <a:pt x="653935" y="188912"/>
                  </a:lnTo>
                  <a:lnTo>
                    <a:pt x="654621" y="188150"/>
                  </a:lnTo>
                  <a:close/>
                </a:path>
                <a:path w="2553970" h="248920">
                  <a:moveTo>
                    <a:pt x="1900567" y="81508"/>
                  </a:moveTo>
                  <a:lnTo>
                    <a:pt x="1900262" y="81114"/>
                  </a:lnTo>
                  <a:lnTo>
                    <a:pt x="1900262" y="81267"/>
                  </a:lnTo>
                  <a:lnTo>
                    <a:pt x="1900567" y="81508"/>
                  </a:lnTo>
                  <a:close/>
                </a:path>
                <a:path w="2553970" h="248920">
                  <a:moveTo>
                    <a:pt x="1900669" y="80010"/>
                  </a:moveTo>
                  <a:lnTo>
                    <a:pt x="1900542" y="79895"/>
                  </a:lnTo>
                  <a:lnTo>
                    <a:pt x="1900174" y="79756"/>
                  </a:lnTo>
                  <a:lnTo>
                    <a:pt x="1900669" y="80010"/>
                  </a:lnTo>
                  <a:close/>
                </a:path>
                <a:path w="2553970" h="248920">
                  <a:moveTo>
                    <a:pt x="1903844" y="89916"/>
                  </a:moveTo>
                  <a:lnTo>
                    <a:pt x="1903793" y="90043"/>
                  </a:lnTo>
                  <a:lnTo>
                    <a:pt x="1903844" y="89916"/>
                  </a:lnTo>
                  <a:close/>
                </a:path>
                <a:path w="2553970" h="248920">
                  <a:moveTo>
                    <a:pt x="1914601" y="91389"/>
                  </a:moveTo>
                  <a:lnTo>
                    <a:pt x="1914512" y="91236"/>
                  </a:lnTo>
                  <a:lnTo>
                    <a:pt x="1914359" y="91135"/>
                  </a:lnTo>
                  <a:lnTo>
                    <a:pt x="1914207" y="91236"/>
                  </a:lnTo>
                  <a:lnTo>
                    <a:pt x="1914105" y="91528"/>
                  </a:lnTo>
                  <a:lnTo>
                    <a:pt x="1914601" y="91389"/>
                  </a:lnTo>
                  <a:close/>
                </a:path>
                <a:path w="2553970" h="248920">
                  <a:moveTo>
                    <a:pt x="1936483" y="80416"/>
                  </a:moveTo>
                  <a:lnTo>
                    <a:pt x="1936191" y="80022"/>
                  </a:lnTo>
                  <a:lnTo>
                    <a:pt x="1936191" y="80175"/>
                  </a:lnTo>
                  <a:lnTo>
                    <a:pt x="1936483" y="80416"/>
                  </a:lnTo>
                  <a:close/>
                </a:path>
                <a:path w="2553970" h="248920">
                  <a:moveTo>
                    <a:pt x="1941995" y="76898"/>
                  </a:moveTo>
                  <a:lnTo>
                    <a:pt x="1941842" y="76644"/>
                  </a:lnTo>
                  <a:lnTo>
                    <a:pt x="1941842" y="76796"/>
                  </a:lnTo>
                  <a:lnTo>
                    <a:pt x="1941995" y="76898"/>
                  </a:lnTo>
                  <a:close/>
                </a:path>
                <a:path w="2553970" h="248920">
                  <a:moveTo>
                    <a:pt x="1947049" y="74676"/>
                  </a:moveTo>
                  <a:lnTo>
                    <a:pt x="1946567" y="73228"/>
                  </a:lnTo>
                  <a:lnTo>
                    <a:pt x="1946643" y="73660"/>
                  </a:lnTo>
                  <a:lnTo>
                    <a:pt x="1947049" y="74676"/>
                  </a:lnTo>
                  <a:close/>
                </a:path>
                <a:path w="2553970" h="248920">
                  <a:moveTo>
                    <a:pt x="1948688" y="73825"/>
                  </a:moveTo>
                  <a:lnTo>
                    <a:pt x="1948535" y="73672"/>
                  </a:lnTo>
                  <a:lnTo>
                    <a:pt x="1948383" y="73380"/>
                  </a:lnTo>
                  <a:lnTo>
                    <a:pt x="1948688" y="74066"/>
                  </a:lnTo>
                  <a:lnTo>
                    <a:pt x="1948688" y="73825"/>
                  </a:lnTo>
                  <a:close/>
                </a:path>
                <a:path w="2553970" h="248920">
                  <a:moveTo>
                    <a:pt x="1955088" y="102196"/>
                  </a:moveTo>
                  <a:lnTo>
                    <a:pt x="1953107" y="101257"/>
                  </a:lnTo>
                  <a:lnTo>
                    <a:pt x="1952802" y="101257"/>
                  </a:lnTo>
                  <a:lnTo>
                    <a:pt x="1953107" y="101384"/>
                  </a:lnTo>
                  <a:lnTo>
                    <a:pt x="1955088" y="102196"/>
                  </a:lnTo>
                  <a:close/>
                </a:path>
                <a:path w="2553970" h="248920">
                  <a:moveTo>
                    <a:pt x="1970519" y="104559"/>
                  </a:moveTo>
                  <a:lnTo>
                    <a:pt x="1970366" y="104470"/>
                  </a:lnTo>
                  <a:lnTo>
                    <a:pt x="1970519" y="104559"/>
                  </a:lnTo>
                  <a:close/>
                </a:path>
                <a:path w="2553970" h="248920">
                  <a:moveTo>
                    <a:pt x="1978952" y="167678"/>
                  </a:moveTo>
                  <a:lnTo>
                    <a:pt x="1978558" y="166281"/>
                  </a:lnTo>
                  <a:lnTo>
                    <a:pt x="1978952" y="167678"/>
                  </a:lnTo>
                  <a:close/>
                </a:path>
                <a:path w="2553970" h="248920">
                  <a:moveTo>
                    <a:pt x="1979345" y="41770"/>
                  </a:moveTo>
                  <a:lnTo>
                    <a:pt x="1979244" y="41630"/>
                  </a:lnTo>
                  <a:lnTo>
                    <a:pt x="1979244" y="41770"/>
                  </a:lnTo>
                  <a:close/>
                </a:path>
                <a:path w="2553970" h="248920">
                  <a:moveTo>
                    <a:pt x="1982470" y="171157"/>
                  </a:moveTo>
                  <a:lnTo>
                    <a:pt x="1982317" y="171005"/>
                  </a:lnTo>
                  <a:lnTo>
                    <a:pt x="1981923" y="171310"/>
                  </a:lnTo>
                  <a:lnTo>
                    <a:pt x="1982177" y="171399"/>
                  </a:lnTo>
                  <a:lnTo>
                    <a:pt x="1982470" y="171157"/>
                  </a:lnTo>
                  <a:close/>
                </a:path>
                <a:path w="2553970" h="248920">
                  <a:moveTo>
                    <a:pt x="1986991" y="31064"/>
                  </a:moveTo>
                  <a:lnTo>
                    <a:pt x="1986584" y="30962"/>
                  </a:lnTo>
                  <a:lnTo>
                    <a:pt x="1986635" y="31508"/>
                  </a:lnTo>
                  <a:lnTo>
                    <a:pt x="1986991" y="31356"/>
                  </a:lnTo>
                  <a:lnTo>
                    <a:pt x="1986991" y="31064"/>
                  </a:lnTo>
                  <a:close/>
                </a:path>
                <a:path w="2553970" h="248920">
                  <a:moveTo>
                    <a:pt x="1987130" y="31064"/>
                  </a:moveTo>
                  <a:lnTo>
                    <a:pt x="1986991" y="31064"/>
                  </a:lnTo>
                  <a:lnTo>
                    <a:pt x="1987130" y="31203"/>
                  </a:lnTo>
                  <a:lnTo>
                    <a:pt x="1987130" y="31064"/>
                  </a:lnTo>
                  <a:close/>
                </a:path>
                <a:path w="2553970" h="248920">
                  <a:moveTo>
                    <a:pt x="1987283" y="31508"/>
                  </a:moveTo>
                  <a:lnTo>
                    <a:pt x="1986991" y="31356"/>
                  </a:lnTo>
                  <a:lnTo>
                    <a:pt x="1986991" y="31508"/>
                  </a:lnTo>
                  <a:lnTo>
                    <a:pt x="1987283" y="31508"/>
                  </a:lnTo>
                  <a:close/>
                </a:path>
                <a:path w="2553970" h="248920">
                  <a:moveTo>
                    <a:pt x="1989658" y="107734"/>
                  </a:moveTo>
                  <a:lnTo>
                    <a:pt x="1989188" y="107505"/>
                  </a:lnTo>
                  <a:lnTo>
                    <a:pt x="1987537" y="108242"/>
                  </a:lnTo>
                  <a:lnTo>
                    <a:pt x="1989658" y="107734"/>
                  </a:lnTo>
                  <a:close/>
                </a:path>
                <a:path w="2553970" h="248920">
                  <a:moveTo>
                    <a:pt x="1992312" y="105829"/>
                  </a:moveTo>
                  <a:lnTo>
                    <a:pt x="1990750" y="105702"/>
                  </a:lnTo>
                  <a:lnTo>
                    <a:pt x="1981771" y="105702"/>
                  </a:lnTo>
                  <a:lnTo>
                    <a:pt x="1975624" y="105321"/>
                  </a:lnTo>
                  <a:lnTo>
                    <a:pt x="1975472" y="105829"/>
                  </a:lnTo>
                  <a:lnTo>
                    <a:pt x="1983270" y="105829"/>
                  </a:lnTo>
                  <a:lnTo>
                    <a:pt x="1992312" y="105829"/>
                  </a:lnTo>
                  <a:close/>
                </a:path>
                <a:path w="2553970" h="248920">
                  <a:moveTo>
                    <a:pt x="1994382" y="189560"/>
                  </a:moveTo>
                  <a:lnTo>
                    <a:pt x="1993734" y="188315"/>
                  </a:lnTo>
                  <a:lnTo>
                    <a:pt x="1993188" y="187375"/>
                  </a:lnTo>
                  <a:lnTo>
                    <a:pt x="1993303" y="188315"/>
                  </a:lnTo>
                  <a:lnTo>
                    <a:pt x="1993430" y="189014"/>
                  </a:lnTo>
                  <a:lnTo>
                    <a:pt x="1994230" y="191046"/>
                  </a:lnTo>
                  <a:lnTo>
                    <a:pt x="1994382" y="190500"/>
                  </a:lnTo>
                  <a:lnTo>
                    <a:pt x="1994382" y="189560"/>
                  </a:lnTo>
                  <a:close/>
                </a:path>
                <a:path w="2553970" h="248920">
                  <a:moveTo>
                    <a:pt x="1995563" y="18288"/>
                  </a:moveTo>
                  <a:lnTo>
                    <a:pt x="1995385" y="18237"/>
                  </a:lnTo>
                  <a:lnTo>
                    <a:pt x="1995322" y="18415"/>
                  </a:lnTo>
                  <a:lnTo>
                    <a:pt x="1995563" y="18288"/>
                  </a:lnTo>
                  <a:close/>
                </a:path>
                <a:path w="2553970" h="248920">
                  <a:moveTo>
                    <a:pt x="1996897" y="176060"/>
                  </a:moveTo>
                  <a:lnTo>
                    <a:pt x="1996808" y="175679"/>
                  </a:lnTo>
                  <a:lnTo>
                    <a:pt x="1996655" y="175679"/>
                  </a:lnTo>
                  <a:lnTo>
                    <a:pt x="1996655" y="175933"/>
                  </a:lnTo>
                  <a:lnTo>
                    <a:pt x="1996897" y="176060"/>
                  </a:lnTo>
                  <a:close/>
                </a:path>
                <a:path w="2553970" h="248920">
                  <a:moveTo>
                    <a:pt x="1998941" y="15379"/>
                  </a:moveTo>
                  <a:lnTo>
                    <a:pt x="1998789" y="15138"/>
                  </a:lnTo>
                  <a:lnTo>
                    <a:pt x="1998548" y="14986"/>
                  </a:lnTo>
                  <a:lnTo>
                    <a:pt x="1998395" y="14986"/>
                  </a:lnTo>
                  <a:lnTo>
                    <a:pt x="1998941" y="15379"/>
                  </a:lnTo>
                  <a:close/>
                </a:path>
                <a:path w="2553970" h="248920">
                  <a:moveTo>
                    <a:pt x="2001227" y="12407"/>
                  </a:moveTo>
                  <a:lnTo>
                    <a:pt x="2001075" y="12306"/>
                  </a:lnTo>
                  <a:lnTo>
                    <a:pt x="2001227" y="12407"/>
                  </a:lnTo>
                  <a:close/>
                </a:path>
                <a:path w="2553970" h="248920">
                  <a:moveTo>
                    <a:pt x="2018779" y="109486"/>
                  </a:moveTo>
                  <a:lnTo>
                    <a:pt x="2018639" y="109245"/>
                  </a:lnTo>
                  <a:lnTo>
                    <a:pt x="2018639" y="109093"/>
                  </a:lnTo>
                  <a:lnTo>
                    <a:pt x="2018487" y="109093"/>
                  </a:lnTo>
                  <a:lnTo>
                    <a:pt x="2018779" y="109639"/>
                  </a:lnTo>
                  <a:lnTo>
                    <a:pt x="2018779" y="109486"/>
                  </a:lnTo>
                  <a:close/>
                </a:path>
                <a:path w="2553970" h="248920">
                  <a:moveTo>
                    <a:pt x="2093302" y="116243"/>
                  </a:moveTo>
                  <a:lnTo>
                    <a:pt x="2093150" y="116382"/>
                  </a:lnTo>
                  <a:lnTo>
                    <a:pt x="2093048" y="116535"/>
                  </a:lnTo>
                  <a:lnTo>
                    <a:pt x="2093302" y="116243"/>
                  </a:lnTo>
                  <a:close/>
                </a:path>
                <a:path w="2553970" h="248920">
                  <a:moveTo>
                    <a:pt x="2181898" y="96240"/>
                  </a:moveTo>
                  <a:lnTo>
                    <a:pt x="2181656" y="96240"/>
                  </a:lnTo>
                  <a:lnTo>
                    <a:pt x="2181504" y="96393"/>
                  </a:lnTo>
                  <a:lnTo>
                    <a:pt x="2181758" y="96393"/>
                  </a:lnTo>
                  <a:lnTo>
                    <a:pt x="2181898" y="96240"/>
                  </a:lnTo>
                  <a:close/>
                </a:path>
                <a:path w="2553970" h="248920">
                  <a:moveTo>
                    <a:pt x="2185124" y="116789"/>
                  </a:moveTo>
                  <a:lnTo>
                    <a:pt x="2184730" y="116789"/>
                  </a:lnTo>
                  <a:lnTo>
                    <a:pt x="2184425" y="116928"/>
                  </a:lnTo>
                  <a:lnTo>
                    <a:pt x="2184971" y="116928"/>
                  </a:lnTo>
                  <a:lnTo>
                    <a:pt x="2185124" y="116789"/>
                  </a:lnTo>
                  <a:close/>
                </a:path>
                <a:path w="2553970" h="248920">
                  <a:moveTo>
                    <a:pt x="2185289" y="116852"/>
                  </a:moveTo>
                  <a:lnTo>
                    <a:pt x="2185124" y="116878"/>
                  </a:lnTo>
                  <a:lnTo>
                    <a:pt x="2185276" y="116878"/>
                  </a:lnTo>
                  <a:close/>
                </a:path>
                <a:path w="2553970" h="248920">
                  <a:moveTo>
                    <a:pt x="2338324" y="121551"/>
                  </a:moveTo>
                  <a:lnTo>
                    <a:pt x="2337778" y="121640"/>
                  </a:lnTo>
                  <a:lnTo>
                    <a:pt x="2338171" y="121640"/>
                  </a:lnTo>
                  <a:lnTo>
                    <a:pt x="2338324" y="121551"/>
                  </a:lnTo>
                  <a:close/>
                </a:path>
                <a:path w="2553970" h="248920">
                  <a:moveTo>
                    <a:pt x="2408809" y="121640"/>
                  </a:moveTo>
                  <a:lnTo>
                    <a:pt x="2408415" y="121399"/>
                  </a:lnTo>
                  <a:lnTo>
                    <a:pt x="2408021" y="121399"/>
                  </a:lnTo>
                  <a:lnTo>
                    <a:pt x="2408809" y="121640"/>
                  </a:lnTo>
                  <a:close/>
                </a:path>
                <a:path w="2553970" h="248920">
                  <a:moveTo>
                    <a:pt x="2409901" y="121399"/>
                  </a:moveTo>
                  <a:lnTo>
                    <a:pt x="2409660" y="121246"/>
                  </a:lnTo>
                  <a:lnTo>
                    <a:pt x="2409761" y="121399"/>
                  </a:lnTo>
                  <a:lnTo>
                    <a:pt x="2409901" y="121399"/>
                  </a:lnTo>
                  <a:close/>
                </a:path>
                <a:path w="2553970" h="248920">
                  <a:moveTo>
                    <a:pt x="2493149" y="121577"/>
                  </a:moveTo>
                  <a:lnTo>
                    <a:pt x="2492768" y="121373"/>
                  </a:lnTo>
                  <a:lnTo>
                    <a:pt x="2491511" y="121450"/>
                  </a:lnTo>
                  <a:lnTo>
                    <a:pt x="2493149" y="121577"/>
                  </a:lnTo>
                  <a:close/>
                </a:path>
                <a:path w="2553970" h="248920">
                  <a:moveTo>
                    <a:pt x="2553868" y="102146"/>
                  </a:moveTo>
                  <a:lnTo>
                    <a:pt x="2548763" y="98971"/>
                  </a:lnTo>
                  <a:lnTo>
                    <a:pt x="2547175" y="97701"/>
                  </a:lnTo>
                  <a:lnTo>
                    <a:pt x="2542209" y="97701"/>
                  </a:lnTo>
                  <a:lnTo>
                    <a:pt x="2540571" y="97447"/>
                  </a:lnTo>
                  <a:lnTo>
                    <a:pt x="2537358" y="97193"/>
                  </a:lnTo>
                  <a:lnTo>
                    <a:pt x="2536164" y="96812"/>
                  </a:lnTo>
                  <a:lnTo>
                    <a:pt x="2534970" y="96685"/>
                  </a:lnTo>
                  <a:lnTo>
                    <a:pt x="2534183" y="96558"/>
                  </a:lnTo>
                  <a:lnTo>
                    <a:pt x="2532837" y="96939"/>
                  </a:lnTo>
                  <a:lnTo>
                    <a:pt x="2530805" y="97701"/>
                  </a:lnTo>
                  <a:lnTo>
                    <a:pt x="2529319" y="98082"/>
                  </a:lnTo>
                  <a:lnTo>
                    <a:pt x="2526385" y="98971"/>
                  </a:lnTo>
                  <a:lnTo>
                    <a:pt x="2522524" y="99860"/>
                  </a:lnTo>
                  <a:lnTo>
                    <a:pt x="2518499" y="100495"/>
                  </a:lnTo>
                  <a:lnTo>
                    <a:pt x="2516467" y="100876"/>
                  </a:lnTo>
                  <a:lnTo>
                    <a:pt x="2512453" y="101384"/>
                  </a:lnTo>
                  <a:lnTo>
                    <a:pt x="2508681" y="102019"/>
                  </a:lnTo>
                  <a:lnTo>
                    <a:pt x="2503868" y="102400"/>
                  </a:lnTo>
                  <a:lnTo>
                    <a:pt x="2501735" y="102527"/>
                  </a:lnTo>
                  <a:lnTo>
                    <a:pt x="2499995" y="102527"/>
                  </a:lnTo>
                  <a:lnTo>
                    <a:pt x="2494889" y="102273"/>
                  </a:lnTo>
                  <a:lnTo>
                    <a:pt x="2473858" y="100622"/>
                  </a:lnTo>
                  <a:lnTo>
                    <a:pt x="2407018" y="100990"/>
                  </a:lnTo>
                  <a:lnTo>
                    <a:pt x="2407018" y="120954"/>
                  </a:lnTo>
                  <a:lnTo>
                    <a:pt x="2406675" y="121005"/>
                  </a:lnTo>
                  <a:lnTo>
                    <a:pt x="2406827" y="120942"/>
                  </a:lnTo>
                  <a:lnTo>
                    <a:pt x="2407018" y="120954"/>
                  </a:lnTo>
                  <a:lnTo>
                    <a:pt x="2407018" y="100990"/>
                  </a:lnTo>
                  <a:lnTo>
                    <a:pt x="2404694" y="101003"/>
                  </a:lnTo>
                  <a:lnTo>
                    <a:pt x="2399741" y="102527"/>
                  </a:lnTo>
                  <a:lnTo>
                    <a:pt x="2398661" y="102400"/>
                  </a:lnTo>
                  <a:lnTo>
                    <a:pt x="2393264" y="101765"/>
                  </a:lnTo>
                  <a:lnTo>
                    <a:pt x="2388946" y="101257"/>
                  </a:lnTo>
                  <a:lnTo>
                    <a:pt x="2365514" y="101257"/>
                  </a:lnTo>
                  <a:lnTo>
                    <a:pt x="2354148" y="100368"/>
                  </a:lnTo>
                  <a:lnTo>
                    <a:pt x="2353894" y="101765"/>
                  </a:lnTo>
                  <a:lnTo>
                    <a:pt x="2349728" y="101765"/>
                  </a:lnTo>
                  <a:lnTo>
                    <a:pt x="2349982" y="100876"/>
                  </a:lnTo>
                  <a:lnTo>
                    <a:pt x="2349030" y="100622"/>
                  </a:lnTo>
                  <a:lnTo>
                    <a:pt x="2291435" y="100368"/>
                  </a:lnTo>
                  <a:lnTo>
                    <a:pt x="2263419" y="99733"/>
                  </a:lnTo>
                  <a:lnTo>
                    <a:pt x="2256142" y="99352"/>
                  </a:lnTo>
                  <a:lnTo>
                    <a:pt x="2236724" y="98336"/>
                  </a:lnTo>
                  <a:lnTo>
                    <a:pt x="2233866" y="97574"/>
                  </a:lnTo>
                  <a:lnTo>
                    <a:pt x="2233396" y="97447"/>
                  </a:lnTo>
                  <a:lnTo>
                    <a:pt x="2223325" y="97574"/>
                  </a:lnTo>
                  <a:lnTo>
                    <a:pt x="2223008" y="97447"/>
                  </a:lnTo>
                  <a:lnTo>
                    <a:pt x="2220798" y="96558"/>
                  </a:lnTo>
                  <a:lnTo>
                    <a:pt x="2212263" y="97320"/>
                  </a:lnTo>
                  <a:lnTo>
                    <a:pt x="2203627" y="97447"/>
                  </a:lnTo>
                  <a:lnTo>
                    <a:pt x="2194991" y="97193"/>
                  </a:lnTo>
                  <a:lnTo>
                    <a:pt x="2186470" y="96812"/>
                  </a:lnTo>
                  <a:lnTo>
                    <a:pt x="2186863" y="96685"/>
                  </a:lnTo>
                  <a:lnTo>
                    <a:pt x="2181656" y="96812"/>
                  </a:lnTo>
                  <a:lnTo>
                    <a:pt x="2181352" y="96685"/>
                  </a:lnTo>
                  <a:lnTo>
                    <a:pt x="2181352" y="96558"/>
                  </a:lnTo>
                  <a:lnTo>
                    <a:pt x="2181504" y="96431"/>
                  </a:lnTo>
                  <a:lnTo>
                    <a:pt x="2175446" y="97447"/>
                  </a:lnTo>
                  <a:lnTo>
                    <a:pt x="2173897" y="97193"/>
                  </a:lnTo>
                  <a:lnTo>
                    <a:pt x="2166226" y="95923"/>
                  </a:lnTo>
                  <a:lnTo>
                    <a:pt x="2158835" y="95034"/>
                  </a:lnTo>
                  <a:lnTo>
                    <a:pt x="2159228" y="95034"/>
                  </a:lnTo>
                  <a:lnTo>
                    <a:pt x="2127808" y="93891"/>
                  </a:lnTo>
                  <a:lnTo>
                    <a:pt x="2096960" y="93129"/>
                  </a:lnTo>
                  <a:lnTo>
                    <a:pt x="2066188" y="91859"/>
                  </a:lnTo>
                  <a:lnTo>
                    <a:pt x="2035009" y="89573"/>
                  </a:lnTo>
                  <a:lnTo>
                    <a:pt x="2027491" y="88557"/>
                  </a:lnTo>
                  <a:lnTo>
                    <a:pt x="2019744" y="87922"/>
                  </a:lnTo>
                  <a:lnTo>
                    <a:pt x="2011768" y="87414"/>
                  </a:lnTo>
                  <a:lnTo>
                    <a:pt x="1998141" y="87033"/>
                  </a:lnTo>
                  <a:lnTo>
                    <a:pt x="1992490" y="86652"/>
                  </a:lnTo>
                  <a:lnTo>
                    <a:pt x="1986991" y="86525"/>
                  </a:lnTo>
                  <a:lnTo>
                    <a:pt x="1974380" y="85382"/>
                  </a:lnTo>
                  <a:lnTo>
                    <a:pt x="1968385" y="84620"/>
                  </a:lnTo>
                  <a:lnTo>
                    <a:pt x="1966099" y="84112"/>
                  </a:lnTo>
                  <a:lnTo>
                    <a:pt x="1956968" y="83350"/>
                  </a:lnTo>
                  <a:lnTo>
                    <a:pt x="1935505" y="81953"/>
                  </a:lnTo>
                  <a:lnTo>
                    <a:pt x="1931631" y="81661"/>
                  </a:lnTo>
                  <a:lnTo>
                    <a:pt x="1932863" y="80772"/>
                  </a:lnTo>
                  <a:lnTo>
                    <a:pt x="1932711" y="80645"/>
                  </a:lnTo>
                  <a:lnTo>
                    <a:pt x="1935289" y="80264"/>
                  </a:lnTo>
                  <a:lnTo>
                    <a:pt x="1934743" y="80010"/>
                  </a:lnTo>
                  <a:lnTo>
                    <a:pt x="1934819" y="79502"/>
                  </a:lnTo>
                  <a:lnTo>
                    <a:pt x="1934908" y="79248"/>
                  </a:lnTo>
                  <a:lnTo>
                    <a:pt x="1935149" y="78867"/>
                  </a:lnTo>
                  <a:lnTo>
                    <a:pt x="1935683" y="79502"/>
                  </a:lnTo>
                  <a:lnTo>
                    <a:pt x="1936877" y="78867"/>
                  </a:lnTo>
                  <a:lnTo>
                    <a:pt x="1937867" y="78613"/>
                  </a:lnTo>
                  <a:lnTo>
                    <a:pt x="1938362" y="78486"/>
                  </a:lnTo>
                  <a:lnTo>
                    <a:pt x="1939950" y="78994"/>
                  </a:lnTo>
                  <a:lnTo>
                    <a:pt x="1939632" y="78486"/>
                  </a:lnTo>
                  <a:lnTo>
                    <a:pt x="1939315" y="77978"/>
                  </a:lnTo>
                  <a:lnTo>
                    <a:pt x="1939556" y="77724"/>
                  </a:lnTo>
                  <a:lnTo>
                    <a:pt x="1941042" y="78994"/>
                  </a:lnTo>
                  <a:lnTo>
                    <a:pt x="1940179" y="77724"/>
                  </a:lnTo>
                  <a:lnTo>
                    <a:pt x="1940204" y="76708"/>
                  </a:lnTo>
                  <a:lnTo>
                    <a:pt x="1940648" y="76581"/>
                  </a:lnTo>
                  <a:lnTo>
                    <a:pt x="1940356" y="75819"/>
                  </a:lnTo>
                  <a:lnTo>
                    <a:pt x="1941144" y="76073"/>
                  </a:lnTo>
                  <a:lnTo>
                    <a:pt x="1941296" y="76073"/>
                  </a:lnTo>
                  <a:lnTo>
                    <a:pt x="1941144" y="75946"/>
                  </a:lnTo>
                  <a:lnTo>
                    <a:pt x="1942236" y="75819"/>
                  </a:lnTo>
                  <a:lnTo>
                    <a:pt x="1940496" y="74930"/>
                  </a:lnTo>
                  <a:lnTo>
                    <a:pt x="1941690" y="74930"/>
                  </a:lnTo>
                  <a:lnTo>
                    <a:pt x="1942490" y="75438"/>
                  </a:lnTo>
                  <a:lnTo>
                    <a:pt x="1942122" y="74930"/>
                  </a:lnTo>
                  <a:lnTo>
                    <a:pt x="1941042" y="73406"/>
                  </a:lnTo>
                  <a:lnTo>
                    <a:pt x="1941588" y="73279"/>
                  </a:lnTo>
                  <a:lnTo>
                    <a:pt x="1943036" y="74422"/>
                  </a:lnTo>
                  <a:lnTo>
                    <a:pt x="1944370" y="74676"/>
                  </a:lnTo>
                  <a:lnTo>
                    <a:pt x="1943506" y="73279"/>
                  </a:lnTo>
                  <a:lnTo>
                    <a:pt x="1943430" y="73152"/>
                  </a:lnTo>
                  <a:lnTo>
                    <a:pt x="1944370" y="72263"/>
                  </a:lnTo>
                  <a:lnTo>
                    <a:pt x="1945309" y="72390"/>
                  </a:lnTo>
                  <a:lnTo>
                    <a:pt x="1946503" y="73279"/>
                  </a:lnTo>
                  <a:lnTo>
                    <a:pt x="1946503" y="73025"/>
                  </a:lnTo>
                  <a:lnTo>
                    <a:pt x="1946567" y="73228"/>
                  </a:lnTo>
                  <a:lnTo>
                    <a:pt x="1946592" y="73025"/>
                  </a:lnTo>
                  <a:lnTo>
                    <a:pt x="1946656" y="72517"/>
                  </a:lnTo>
                  <a:lnTo>
                    <a:pt x="1947202" y="72898"/>
                  </a:lnTo>
                  <a:lnTo>
                    <a:pt x="1947291" y="73406"/>
                  </a:lnTo>
                  <a:lnTo>
                    <a:pt x="1947443" y="73787"/>
                  </a:lnTo>
                  <a:lnTo>
                    <a:pt x="1948535" y="73914"/>
                  </a:lnTo>
                  <a:lnTo>
                    <a:pt x="1947443" y="72898"/>
                  </a:lnTo>
                  <a:lnTo>
                    <a:pt x="1947849" y="72644"/>
                  </a:lnTo>
                  <a:lnTo>
                    <a:pt x="1947760" y="72517"/>
                  </a:lnTo>
                  <a:lnTo>
                    <a:pt x="1947595" y="72263"/>
                  </a:lnTo>
                  <a:lnTo>
                    <a:pt x="1947202" y="71628"/>
                  </a:lnTo>
                  <a:lnTo>
                    <a:pt x="1946008" y="69850"/>
                  </a:lnTo>
                  <a:lnTo>
                    <a:pt x="1946109" y="69723"/>
                  </a:lnTo>
                  <a:lnTo>
                    <a:pt x="1945716" y="69596"/>
                  </a:lnTo>
                  <a:lnTo>
                    <a:pt x="1945716" y="68580"/>
                  </a:lnTo>
                  <a:lnTo>
                    <a:pt x="1946008" y="68072"/>
                  </a:lnTo>
                  <a:lnTo>
                    <a:pt x="1946808" y="68199"/>
                  </a:lnTo>
                  <a:lnTo>
                    <a:pt x="1947202" y="68707"/>
                  </a:lnTo>
                  <a:lnTo>
                    <a:pt x="1947443" y="68072"/>
                  </a:lnTo>
                  <a:lnTo>
                    <a:pt x="1947989" y="68580"/>
                  </a:lnTo>
                  <a:lnTo>
                    <a:pt x="1948345" y="68072"/>
                  </a:lnTo>
                  <a:lnTo>
                    <a:pt x="1948535" y="67818"/>
                  </a:lnTo>
                  <a:lnTo>
                    <a:pt x="1948294" y="67691"/>
                  </a:lnTo>
                  <a:lnTo>
                    <a:pt x="1948446" y="67310"/>
                  </a:lnTo>
                  <a:lnTo>
                    <a:pt x="1948789" y="66675"/>
                  </a:lnTo>
                  <a:lnTo>
                    <a:pt x="1949335" y="66802"/>
                  </a:lnTo>
                  <a:lnTo>
                    <a:pt x="1949627" y="67310"/>
                  </a:lnTo>
                  <a:lnTo>
                    <a:pt x="1951469" y="67564"/>
                  </a:lnTo>
                  <a:lnTo>
                    <a:pt x="1951240" y="66675"/>
                  </a:lnTo>
                  <a:lnTo>
                    <a:pt x="1951024" y="65786"/>
                  </a:lnTo>
                  <a:lnTo>
                    <a:pt x="1951088" y="65405"/>
                  </a:lnTo>
                  <a:lnTo>
                    <a:pt x="1951913" y="64516"/>
                  </a:lnTo>
                  <a:lnTo>
                    <a:pt x="1952409" y="65405"/>
                  </a:lnTo>
                  <a:lnTo>
                    <a:pt x="1953348" y="65786"/>
                  </a:lnTo>
                  <a:lnTo>
                    <a:pt x="1952002" y="64516"/>
                  </a:lnTo>
                  <a:lnTo>
                    <a:pt x="1951609" y="64135"/>
                  </a:lnTo>
                  <a:lnTo>
                    <a:pt x="1952307" y="64135"/>
                  </a:lnTo>
                  <a:lnTo>
                    <a:pt x="1953107" y="64897"/>
                  </a:lnTo>
                  <a:lnTo>
                    <a:pt x="1952726" y="64135"/>
                  </a:lnTo>
                  <a:lnTo>
                    <a:pt x="1952409" y="63500"/>
                  </a:lnTo>
                  <a:lnTo>
                    <a:pt x="1953742" y="64897"/>
                  </a:lnTo>
                  <a:lnTo>
                    <a:pt x="1954441" y="64897"/>
                  </a:lnTo>
                  <a:lnTo>
                    <a:pt x="1953348" y="63881"/>
                  </a:lnTo>
                  <a:lnTo>
                    <a:pt x="1954834" y="63627"/>
                  </a:lnTo>
                  <a:lnTo>
                    <a:pt x="1956028" y="65532"/>
                  </a:lnTo>
                  <a:lnTo>
                    <a:pt x="1955634" y="64262"/>
                  </a:lnTo>
                  <a:lnTo>
                    <a:pt x="1956574" y="65278"/>
                  </a:lnTo>
                  <a:lnTo>
                    <a:pt x="1955990" y="64262"/>
                  </a:lnTo>
                  <a:lnTo>
                    <a:pt x="1955787" y="63881"/>
                  </a:lnTo>
                  <a:lnTo>
                    <a:pt x="1956968" y="65278"/>
                  </a:lnTo>
                  <a:lnTo>
                    <a:pt x="1956968" y="64135"/>
                  </a:lnTo>
                  <a:lnTo>
                    <a:pt x="1957374" y="64516"/>
                  </a:lnTo>
                  <a:lnTo>
                    <a:pt x="1957374" y="64897"/>
                  </a:lnTo>
                  <a:lnTo>
                    <a:pt x="1957768" y="64897"/>
                  </a:lnTo>
                  <a:lnTo>
                    <a:pt x="1957590" y="64135"/>
                  </a:lnTo>
                  <a:lnTo>
                    <a:pt x="1957273" y="62738"/>
                  </a:lnTo>
                  <a:lnTo>
                    <a:pt x="1957374" y="63881"/>
                  </a:lnTo>
                  <a:lnTo>
                    <a:pt x="1957171" y="63627"/>
                  </a:lnTo>
                  <a:lnTo>
                    <a:pt x="1957070" y="63500"/>
                  </a:lnTo>
                  <a:lnTo>
                    <a:pt x="1956181" y="62357"/>
                  </a:lnTo>
                  <a:lnTo>
                    <a:pt x="1955634" y="60960"/>
                  </a:lnTo>
                  <a:lnTo>
                    <a:pt x="1956968" y="61976"/>
                  </a:lnTo>
                  <a:lnTo>
                    <a:pt x="1956968" y="61341"/>
                  </a:lnTo>
                  <a:lnTo>
                    <a:pt x="1957120" y="61976"/>
                  </a:lnTo>
                  <a:lnTo>
                    <a:pt x="1957324" y="61341"/>
                  </a:lnTo>
                  <a:lnTo>
                    <a:pt x="1957374" y="61214"/>
                  </a:lnTo>
                  <a:lnTo>
                    <a:pt x="1957908" y="61722"/>
                  </a:lnTo>
                  <a:lnTo>
                    <a:pt x="1958606" y="61722"/>
                  </a:lnTo>
                  <a:lnTo>
                    <a:pt x="1958213" y="61595"/>
                  </a:lnTo>
                  <a:lnTo>
                    <a:pt x="1957768" y="61341"/>
                  </a:lnTo>
                  <a:lnTo>
                    <a:pt x="1957768" y="61214"/>
                  </a:lnTo>
                  <a:lnTo>
                    <a:pt x="1957768" y="60960"/>
                  </a:lnTo>
                  <a:lnTo>
                    <a:pt x="1957908" y="60579"/>
                  </a:lnTo>
                  <a:lnTo>
                    <a:pt x="1958314" y="61341"/>
                  </a:lnTo>
                  <a:lnTo>
                    <a:pt x="1958606" y="61341"/>
                  </a:lnTo>
                  <a:lnTo>
                    <a:pt x="1957971" y="60579"/>
                  </a:lnTo>
                  <a:lnTo>
                    <a:pt x="1957768" y="60325"/>
                  </a:lnTo>
                  <a:lnTo>
                    <a:pt x="1957666" y="59436"/>
                  </a:lnTo>
                  <a:lnTo>
                    <a:pt x="1958454" y="59563"/>
                  </a:lnTo>
                  <a:lnTo>
                    <a:pt x="1958606" y="59690"/>
                  </a:lnTo>
                  <a:lnTo>
                    <a:pt x="1958708" y="59817"/>
                  </a:lnTo>
                  <a:lnTo>
                    <a:pt x="1958581" y="59563"/>
                  </a:lnTo>
                  <a:lnTo>
                    <a:pt x="1958454" y="59436"/>
                  </a:lnTo>
                  <a:lnTo>
                    <a:pt x="1958860" y="59563"/>
                  </a:lnTo>
                  <a:lnTo>
                    <a:pt x="1959648" y="60706"/>
                  </a:lnTo>
                  <a:lnTo>
                    <a:pt x="1959000" y="59436"/>
                  </a:lnTo>
                  <a:lnTo>
                    <a:pt x="1959406" y="59563"/>
                  </a:lnTo>
                  <a:lnTo>
                    <a:pt x="1959356" y="59436"/>
                  </a:lnTo>
                  <a:lnTo>
                    <a:pt x="1959000" y="58547"/>
                  </a:lnTo>
                  <a:lnTo>
                    <a:pt x="1959648" y="59309"/>
                  </a:lnTo>
                  <a:lnTo>
                    <a:pt x="1959800" y="59563"/>
                  </a:lnTo>
                  <a:lnTo>
                    <a:pt x="1961184" y="58547"/>
                  </a:lnTo>
                  <a:lnTo>
                    <a:pt x="1961540" y="58293"/>
                  </a:lnTo>
                  <a:lnTo>
                    <a:pt x="1962327" y="59182"/>
                  </a:lnTo>
                  <a:lnTo>
                    <a:pt x="1961718" y="58293"/>
                  </a:lnTo>
                  <a:lnTo>
                    <a:pt x="1961388" y="57785"/>
                  </a:lnTo>
                  <a:lnTo>
                    <a:pt x="1963572" y="58674"/>
                  </a:lnTo>
                  <a:lnTo>
                    <a:pt x="1962619" y="57785"/>
                  </a:lnTo>
                  <a:lnTo>
                    <a:pt x="1962226" y="57404"/>
                  </a:lnTo>
                  <a:lnTo>
                    <a:pt x="1963267" y="57912"/>
                  </a:lnTo>
                  <a:lnTo>
                    <a:pt x="1963166" y="57404"/>
                  </a:lnTo>
                  <a:lnTo>
                    <a:pt x="1962873" y="55753"/>
                  </a:lnTo>
                  <a:lnTo>
                    <a:pt x="1964220" y="57531"/>
                  </a:lnTo>
                  <a:lnTo>
                    <a:pt x="1965312" y="56642"/>
                  </a:lnTo>
                  <a:lnTo>
                    <a:pt x="1964956" y="55753"/>
                  </a:lnTo>
                  <a:lnTo>
                    <a:pt x="1964512" y="54610"/>
                  </a:lnTo>
                  <a:lnTo>
                    <a:pt x="1966353" y="54229"/>
                  </a:lnTo>
                  <a:lnTo>
                    <a:pt x="1968080" y="55245"/>
                  </a:lnTo>
                  <a:lnTo>
                    <a:pt x="1968601" y="54229"/>
                  </a:lnTo>
                  <a:lnTo>
                    <a:pt x="1968931" y="53594"/>
                  </a:lnTo>
                  <a:lnTo>
                    <a:pt x="1969719" y="53086"/>
                  </a:lnTo>
                  <a:lnTo>
                    <a:pt x="1970659" y="51054"/>
                  </a:lnTo>
                  <a:lnTo>
                    <a:pt x="1971205" y="49530"/>
                  </a:lnTo>
                  <a:lnTo>
                    <a:pt x="1972246" y="47498"/>
                  </a:lnTo>
                  <a:lnTo>
                    <a:pt x="1975078" y="48514"/>
                  </a:lnTo>
                  <a:lnTo>
                    <a:pt x="1974761" y="47498"/>
                  </a:lnTo>
                  <a:lnTo>
                    <a:pt x="1974723" y="47371"/>
                  </a:lnTo>
                  <a:lnTo>
                    <a:pt x="1974151" y="45466"/>
                  </a:lnTo>
                  <a:lnTo>
                    <a:pt x="1973961" y="44831"/>
                  </a:lnTo>
                  <a:lnTo>
                    <a:pt x="1973884" y="44577"/>
                  </a:lnTo>
                  <a:lnTo>
                    <a:pt x="1975878" y="44704"/>
                  </a:lnTo>
                  <a:lnTo>
                    <a:pt x="1975802" y="44577"/>
                  </a:lnTo>
                  <a:lnTo>
                    <a:pt x="1975332" y="43688"/>
                  </a:lnTo>
                  <a:lnTo>
                    <a:pt x="1977212" y="44196"/>
                  </a:lnTo>
                  <a:lnTo>
                    <a:pt x="1977085" y="43688"/>
                  </a:lnTo>
                  <a:lnTo>
                    <a:pt x="1976666" y="41783"/>
                  </a:lnTo>
                  <a:lnTo>
                    <a:pt x="1978698" y="41910"/>
                  </a:lnTo>
                  <a:lnTo>
                    <a:pt x="1978660" y="41783"/>
                  </a:lnTo>
                  <a:lnTo>
                    <a:pt x="1978558" y="41148"/>
                  </a:lnTo>
                  <a:lnTo>
                    <a:pt x="1978304" y="41148"/>
                  </a:lnTo>
                  <a:lnTo>
                    <a:pt x="1977758" y="40640"/>
                  </a:lnTo>
                  <a:lnTo>
                    <a:pt x="1978304" y="40640"/>
                  </a:lnTo>
                  <a:lnTo>
                    <a:pt x="1978380" y="40132"/>
                  </a:lnTo>
                  <a:lnTo>
                    <a:pt x="1978456" y="39624"/>
                  </a:lnTo>
                  <a:lnTo>
                    <a:pt x="1979345" y="40640"/>
                  </a:lnTo>
                  <a:lnTo>
                    <a:pt x="1979345" y="40767"/>
                  </a:lnTo>
                  <a:lnTo>
                    <a:pt x="1980285" y="41656"/>
                  </a:lnTo>
                  <a:lnTo>
                    <a:pt x="1979676" y="39624"/>
                  </a:lnTo>
                  <a:lnTo>
                    <a:pt x="1979637" y="39497"/>
                  </a:lnTo>
                  <a:lnTo>
                    <a:pt x="1980831" y="39878"/>
                  </a:lnTo>
                  <a:lnTo>
                    <a:pt x="1980234" y="39497"/>
                  </a:lnTo>
                  <a:lnTo>
                    <a:pt x="1979637" y="39116"/>
                  </a:lnTo>
                  <a:lnTo>
                    <a:pt x="1980285" y="38735"/>
                  </a:lnTo>
                  <a:lnTo>
                    <a:pt x="1980438" y="38989"/>
                  </a:lnTo>
                  <a:lnTo>
                    <a:pt x="1980184" y="34671"/>
                  </a:lnTo>
                  <a:lnTo>
                    <a:pt x="1984451" y="36703"/>
                  </a:lnTo>
                  <a:lnTo>
                    <a:pt x="1984324" y="34671"/>
                  </a:lnTo>
                  <a:lnTo>
                    <a:pt x="1984209" y="32512"/>
                  </a:lnTo>
                  <a:lnTo>
                    <a:pt x="1985149" y="33909"/>
                  </a:lnTo>
                  <a:lnTo>
                    <a:pt x="1984425" y="32512"/>
                  </a:lnTo>
                  <a:lnTo>
                    <a:pt x="1983905" y="31496"/>
                  </a:lnTo>
                  <a:lnTo>
                    <a:pt x="1985251" y="32639"/>
                  </a:lnTo>
                  <a:lnTo>
                    <a:pt x="1987283" y="33528"/>
                  </a:lnTo>
                  <a:lnTo>
                    <a:pt x="1985962" y="31496"/>
                  </a:lnTo>
                  <a:lnTo>
                    <a:pt x="1985797" y="31242"/>
                  </a:lnTo>
                  <a:lnTo>
                    <a:pt x="1985797" y="30480"/>
                  </a:lnTo>
                  <a:lnTo>
                    <a:pt x="1985645" y="30353"/>
                  </a:lnTo>
                  <a:lnTo>
                    <a:pt x="1985543" y="30226"/>
                  </a:lnTo>
                  <a:lnTo>
                    <a:pt x="1986343" y="29464"/>
                  </a:lnTo>
                  <a:lnTo>
                    <a:pt x="1987537" y="31496"/>
                  </a:lnTo>
                  <a:lnTo>
                    <a:pt x="1986432" y="29464"/>
                  </a:lnTo>
                  <a:lnTo>
                    <a:pt x="1985543" y="27813"/>
                  </a:lnTo>
                  <a:lnTo>
                    <a:pt x="1986483" y="29464"/>
                  </a:lnTo>
                  <a:lnTo>
                    <a:pt x="1989416" y="28448"/>
                  </a:lnTo>
                  <a:lnTo>
                    <a:pt x="1989594" y="27813"/>
                  </a:lnTo>
                  <a:lnTo>
                    <a:pt x="1990280" y="25400"/>
                  </a:lnTo>
                  <a:lnTo>
                    <a:pt x="1990509" y="24638"/>
                  </a:lnTo>
                  <a:lnTo>
                    <a:pt x="1993036" y="22733"/>
                  </a:lnTo>
                  <a:lnTo>
                    <a:pt x="1992490" y="22479"/>
                  </a:lnTo>
                  <a:lnTo>
                    <a:pt x="1993036" y="21971"/>
                  </a:lnTo>
                  <a:lnTo>
                    <a:pt x="1993188" y="20701"/>
                  </a:lnTo>
                  <a:lnTo>
                    <a:pt x="1995322" y="21082"/>
                  </a:lnTo>
                  <a:lnTo>
                    <a:pt x="1995068" y="20701"/>
                  </a:lnTo>
                  <a:lnTo>
                    <a:pt x="1994052" y="19177"/>
                  </a:lnTo>
                  <a:lnTo>
                    <a:pt x="1994128" y="18669"/>
                  </a:lnTo>
                  <a:lnTo>
                    <a:pt x="1993836" y="17653"/>
                  </a:lnTo>
                  <a:lnTo>
                    <a:pt x="1995385" y="18237"/>
                  </a:lnTo>
                  <a:lnTo>
                    <a:pt x="1995563" y="17780"/>
                  </a:lnTo>
                  <a:lnTo>
                    <a:pt x="1995487" y="17653"/>
                  </a:lnTo>
                  <a:lnTo>
                    <a:pt x="1994522" y="16002"/>
                  </a:lnTo>
                  <a:lnTo>
                    <a:pt x="1995716" y="15748"/>
                  </a:lnTo>
                  <a:lnTo>
                    <a:pt x="1997354" y="16637"/>
                  </a:lnTo>
                  <a:lnTo>
                    <a:pt x="1997049" y="15748"/>
                  </a:lnTo>
                  <a:lnTo>
                    <a:pt x="1995970" y="12446"/>
                  </a:lnTo>
                  <a:lnTo>
                    <a:pt x="1997456" y="13716"/>
                  </a:lnTo>
                  <a:lnTo>
                    <a:pt x="1999335" y="13589"/>
                  </a:lnTo>
                  <a:lnTo>
                    <a:pt x="1998764" y="12446"/>
                  </a:lnTo>
                  <a:lnTo>
                    <a:pt x="1998141" y="11176"/>
                  </a:lnTo>
                  <a:lnTo>
                    <a:pt x="1999996" y="10934"/>
                  </a:lnTo>
                  <a:lnTo>
                    <a:pt x="1996909" y="5207"/>
                  </a:lnTo>
                  <a:lnTo>
                    <a:pt x="1991055" y="1524"/>
                  </a:lnTo>
                  <a:lnTo>
                    <a:pt x="1985251" y="0"/>
                  </a:lnTo>
                  <a:lnTo>
                    <a:pt x="1983270" y="4064"/>
                  </a:lnTo>
                  <a:lnTo>
                    <a:pt x="1982470" y="5588"/>
                  </a:lnTo>
                  <a:lnTo>
                    <a:pt x="1977758" y="8001"/>
                  </a:lnTo>
                  <a:lnTo>
                    <a:pt x="1976018" y="10414"/>
                  </a:lnTo>
                  <a:lnTo>
                    <a:pt x="1975078" y="11557"/>
                  </a:lnTo>
                  <a:lnTo>
                    <a:pt x="1974291" y="12700"/>
                  </a:lnTo>
                  <a:lnTo>
                    <a:pt x="1971852" y="16002"/>
                  </a:lnTo>
                  <a:lnTo>
                    <a:pt x="1970659" y="17526"/>
                  </a:lnTo>
                  <a:lnTo>
                    <a:pt x="1971205" y="19177"/>
                  </a:lnTo>
                  <a:lnTo>
                    <a:pt x="1967585" y="19050"/>
                  </a:lnTo>
                  <a:lnTo>
                    <a:pt x="1967979" y="23495"/>
                  </a:lnTo>
                  <a:lnTo>
                    <a:pt x="1964766" y="23876"/>
                  </a:lnTo>
                  <a:lnTo>
                    <a:pt x="1965706" y="24765"/>
                  </a:lnTo>
                  <a:lnTo>
                    <a:pt x="1965312" y="25400"/>
                  </a:lnTo>
                  <a:lnTo>
                    <a:pt x="1964766" y="24765"/>
                  </a:lnTo>
                  <a:lnTo>
                    <a:pt x="1964359" y="24765"/>
                  </a:lnTo>
                  <a:lnTo>
                    <a:pt x="1960041" y="29845"/>
                  </a:lnTo>
                  <a:lnTo>
                    <a:pt x="1956574" y="35941"/>
                  </a:lnTo>
                  <a:lnTo>
                    <a:pt x="1951062" y="38735"/>
                  </a:lnTo>
                  <a:lnTo>
                    <a:pt x="1950123" y="38481"/>
                  </a:lnTo>
                  <a:lnTo>
                    <a:pt x="1949234" y="40132"/>
                  </a:lnTo>
                  <a:lnTo>
                    <a:pt x="1948294" y="39624"/>
                  </a:lnTo>
                  <a:lnTo>
                    <a:pt x="1947989" y="42164"/>
                  </a:lnTo>
                  <a:lnTo>
                    <a:pt x="1946503" y="43561"/>
                  </a:lnTo>
                  <a:lnTo>
                    <a:pt x="1944916" y="44831"/>
                  </a:lnTo>
                  <a:lnTo>
                    <a:pt x="1944916" y="44704"/>
                  </a:lnTo>
                  <a:lnTo>
                    <a:pt x="1944370" y="45466"/>
                  </a:lnTo>
                  <a:lnTo>
                    <a:pt x="1944128" y="45339"/>
                  </a:lnTo>
                  <a:lnTo>
                    <a:pt x="1944128" y="46863"/>
                  </a:lnTo>
                  <a:lnTo>
                    <a:pt x="1942084" y="46990"/>
                  </a:lnTo>
                  <a:lnTo>
                    <a:pt x="1940902" y="47371"/>
                  </a:lnTo>
                  <a:lnTo>
                    <a:pt x="1940902" y="47244"/>
                  </a:lnTo>
                  <a:lnTo>
                    <a:pt x="1935289" y="51816"/>
                  </a:lnTo>
                  <a:lnTo>
                    <a:pt x="1931670" y="58166"/>
                  </a:lnTo>
                  <a:lnTo>
                    <a:pt x="1931123" y="58420"/>
                  </a:lnTo>
                  <a:lnTo>
                    <a:pt x="1931123" y="80264"/>
                  </a:lnTo>
                  <a:lnTo>
                    <a:pt x="1930425" y="80645"/>
                  </a:lnTo>
                  <a:lnTo>
                    <a:pt x="1929765" y="81521"/>
                  </a:lnTo>
                  <a:lnTo>
                    <a:pt x="1927618" y="81368"/>
                  </a:lnTo>
                  <a:lnTo>
                    <a:pt x="1928152" y="81153"/>
                  </a:lnTo>
                  <a:lnTo>
                    <a:pt x="1928050" y="80137"/>
                  </a:lnTo>
                  <a:lnTo>
                    <a:pt x="1929790" y="80518"/>
                  </a:lnTo>
                  <a:lnTo>
                    <a:pt x="1929625" y="80137"/>
                  </a:lnTo>
                  <a:lnTo>
                    <a:pt x="1929244" y="79248"/>
                  </a:lnTo>
                  <a:lnTo>
                    <a:pt x="1930425" y="79375"/>
                  </a:lnTo>
                  <a:lnTo>
                    <a:pt x="1931123" y="80264"/>
                  </a:lnTo>
                  <a:lnTo>
                    <a:pt x="1931123" y="58420"/>
                  </a:lnTo>
                  <a:lnTo>
                    <a:pt x="1924824" y="61214"/>
                  </a:lnTo>
                  <a:lnTo>
                    <a:pt x="1922792" y="61341"/>
                  </a:lnTo>
                  <a:lnTo>
                    <a:pt x="1921446" y="62611"/>
                  </a:lnTo>
                  <a:lnTo>
                    <a:pt x="1920367" y="63881"/>
                  </a:lnTo>
                  <a:lnTo>
                    <a:pt x="1919033" y="65278"/>
                  </a:lnTo>
                  <a:lnTo>
                    <a:pt x="1917585" y="66675"/>
                  </a:lnTo>
                  <a:lnTo>
                    <a:pt x="1915452" y="67056"/>
                  </a:lnTo>
                  <a:lnTo>
                    <a:pt x="1915058" y="67437"/>
                  </a:lnTo>
                  <a:lnTo>
                    <a:pt x="1913813" y="68554"/>
                  </a:lnTo>
                  <a:lnTo>
                    <a:pt x="1913813" y="89916"/>
                  </a:lnTo>
                  <a:lnTo>
                    <a:pt x="1913509" y="90297"/>
                  </a:lnTo>
                  <a:lnTo>
                    <a:pt x="1913547" y="90424"/>
                  </a:lnTo>
                  <a:lnTo>
                    <a:pt x="1913813" y="90551"/>
                  </a:lnTo>
                  <a:lnTo>
                    <a:pt x="1913445" y="90385"/>
                  </a:lnTo>
                  <a:lnTo>
                    <a:pt x="1912226" y="89789"/>
                  </a:lnTo>
                  <a:lnTo>
                    <a:pt x="1912467" y="89535"/>
                  </a:lnTo>
                  <a:lnTo>
                    <a:pt x="1913813" y="89916"/>
                  </a:lnTo>
                  <a:lnTo>
                    <a:pt x="1913813" y="68554"/>
                  </a:lnTo>
                  <a:lnTo>
                    <a:pt x="1909241" y="72644"/>
                  </a:lnTo>
                  <a:lnTo>
                    <a:pt x="1909000" y="73660"/>
                  </a:lnTo>
                  <a:lnTo>
                    <a:pt x="1910588" y="74422"/>
                  </a:lnTo>
                  <a:lnTo>
                    <a:pt x="1908606" y="76708"/>
                  </a:lnTo>
                  <a:lnTo>
                    <a:pt x="1906574" y="76200"/>
                  </a:lnTo>
                  <a:lnTo>
                    <a:pt x="1905228" y="78613"/>
                  </a:lnTo>
                  <a:lnTo>
                    <a:pt x="1905127" y="78232"/>
                  </a:lnTo>
                  <a:lnTo>
                    <a:pt x="1904580" y="78105"/>
                  </a:lnTo>
                  <a:lnTo>
                    <a:pt x="1905838" y="80225"/>
                  </a:lnTo>
                  <a:lnTo>
                    <a:pt x="1904987" y="80175"/>
                  </a:lnTo>
                  <a:lnTo>
                    <a:pt x="1905965" y="81153"/>
                  </a:lnTo>
                  <a:lnTo>
                    <a:pt x="1900669" y="79756"/>
                  </a:lnTo>
                  <a:lnTo>
                    <a:pt x="1900567" y="79502"/>
                  </a:lnTo>
                  <a:lnTo>
                    <a:pt x="1900415" y="79756"/>
                  </a:lnTo>
                  <a:lnTo>
                    <a:pt x="1900542" y="79895"/>
                  </a:lnTo>
                  <a:lnTo>
                    <a:pt x="1901215" y="80137"/>
                  </a:lnTo>
                  <a:lnTo>
                    <a:pt x="1901215" y="81407"/>
                  </a:lnTo>
                  <a:lnTo>
                    <a:pt x="1900809" y="81788"/>
                  </a:lnTo>
                  <a:lnTo>
                    <a:pt x="1900262" y="81280"/>
                  </a:lnTo>
                  <a:lnTo>
                    <a:pt x="1899323" y="82296"/>
                  </a:lnTo>
                  <a:lnTo>
                    <a:pt x="1898383" y="81661"/>
                  </a:lnTo>
                  <a:lnTo>
                    <a:pt x="1898472" y="82423"/>
                  </a:lnTo>
                  <a:lnTo>
                    <a:pt x="1899767" y="84074"/>
                  </a:lnTo>
                  <a:lnTo>
                    <a:pt x="1898129" y="83566"/>
                  </a:lnTo>
                  <a:lnTo>
                    <a:pt x="1899323" y="84709"/>
                  </a:lnTo>
                  <a:lnTo>
                    <a:pt x="1898535" y="84709"/>
                  </a:lnTo>
                  <a:lnTo>
                    <a:pt x="1898535" y="85090"/>
                  </a:lnTo>
                  <a:lnTo>
                    <a:pt x="1898307" y="84988"/>
                  </a:lnTo>
                  <a:lnTo>
                    <a:pt x="1898535" y="85090"/>
                  </a:lnTo>
                  <a:lnTo>
                    <a:pt x="1898535" y="84709"/>
                  </a:lnTo>
                  <a:lnTo>
                    <a:pt x="1898281" y="84709"/>
                  </a:lnTo>
                  <a:lnTo>
                    <a:pt x="1897989" y="84632"/>
                  </a:lnTo>
                  <a:lnTo>
                    <a:pt x="1897888" y="84493"/>
                  </a:lnTo>
                  <a:lnTo>
                    <a:pt x="1897583" y="84632"/>
                  </a:lnTo>
                  <a:lnTo>
                    <a:pt x="1897888" y="84734"/>
                  </a:lnTo>
                  <a:lnTo>
                    <a:pt x="1897786" y="85090"/>
                  </a:lnTo>
                  <a:lnTo>
                    <a:pt x="1896643" y="86360"/>
                  </a:lnTo>
                  <a:lnTo>
                    <a:pt x="1896948" y="87249"/>
                  </a:lnTo>
                  <a:lnTo>
                    <a:pt x="1900809" y="88646"/>
                  </a:lnTo>
                  <a:lnTo>
                    <a:pt x="1902307" y="89535"/>
                  </a:lnTo>
                  <a:lnTo>
                    <a:pt x="1901215" y="89662"/>
                  </a:lnTo>
                  <a:lnTo>
                    <a:pt x="1902155" y="89789"/>
                  </a:lnTo>
                  <a:lnTo>
                    <a:pt x="1902548" y="90297"/>
                  </a:lnTo>
                  <a:lnTo>
                    <a:pt x="1902447" y="89789"/>
                  </a:lnTo>
                  <a:lnTo>
                    <a:pt x="1903095" y="89789"/>
                  </a:lnTo>
                  <a:lnTo>
                    <a:pt x="1903641" y="90678"/>
                  </a:lnTo>
                  <a:lnTo>
                    <a:pt x="1904009" y="90805"/>
                  </a:lnTo>
                  <a:lnTo>
                    <a:pt x="1903958" y="90639"/>
                  </a:lnTo>
                  <a:lnTo>
                    <a:pt x="1904009" y="90792"/>
                  </a:lnTo>
                  <a:lnTo>
                    <a:pt x="1903793" y="90551"/>
                  </a:lnTo>
                  <a:lnTo>
                    <a:pt x="1903641" y="90043"/>
                  </a:lnTo>
                  <a:lnTo>
                    <a:pt x="1903793" y="89916"/>
                  </a:lnTo>
                  <a:lnTo>
                    <a:pt x="1903895" y="89789"/>
                  </a:lnTo>
                  <a:lnTo>
                    <a:pt x="1904288" y="89662"/>
                  </a:lnTo>
                  <a:lnTo>
                    <a:pt x="1904580" y="89662"/>
                  </a:lnTo>
                  <a:lnTo>
                    <a:pt x="1904987" y="90424"/>
                  </a:lnTo>
                  <a:lnTo>
                    <a:pt x="1904707" y="89662"/>
                  </a:lnTo>
                  <a:lnTo>
                    <a:pt x="1904441" y="88900"/>
                  </a:lnTo>
                  <a:lnTo>
                    <a:pt x="1908606" y="90805"/>
                  </a:lnTo>
                  <a:lnTo>
                    <a:pt x="1909152" y="90551"/>
                  </a:lnTo>
                  <a:lnTo>
                    <a:pt x="1910194" y="91059"/>
                  </a:lnTo>
                  <a:lnTo>
                    <a:pt x="1910156" y="90551"/>
                  </a:lnTo>
                  <a:lnTo>
                    <a:pt x="1910092" y="89535"/>
                  </a:lnTo>
                  <a:lnTo>
                    <a:pt x="1910880" y="89535"/>
                  </a:lnTo>
                  <a:lnTo>
                    <a:pt x="1911921" y="89154"/>
                  </a:lnTo>
                  <a:lnTo>
                    <a:pt x="1911921" y="90297"/>
                  </a:lnTo>
                  <a:lnTo>
                    <a:pt x="1912874" y="90551"/>
                  </a:lnTo>
                  <a:lnTo>
                    <a:pt x="1913674" y="90551"/>
                  </a:lnTo>
                  <a:lnTo>
                    <a:pt x="1914207" y="90805"/>
                  </a:lnTo>
                  <a:lnTo>
                    <a:pt x="1914906" y="90551"/>
                  </a:lnTo>
                  <a:lnTo>
                    <a:pt x="1915668" y="90766"/>
                  </a:lnTo>
                  <a:lnTo>
                    <a:pt x="1921408" y="96431"/>
                  </a:lnTo>
                  <a:lnTo>
                    <a:pt x="1935683" y="110655"/>
                  </a:lnTo>
                  <a:lnTo>
                    <a:pt x="1937029" y="111925"/>
                  </a:lnTo>
                  <a:lnTo>
                    <a:pt x="1935861" y="110274"/>
                  </a:lnTo>
                  <a:lnTo>
                    <a:pt x="1933282" y="106464"/>
                  </a:lnTo>
                  <a:lnTo>
                    <a:pt x="1931924" y="104305"/>
                  </a:lnTo>
                  <a:lnTo>
                    <a:pt x="1937677" y="110020"/>
                  </a:lnTo>
                  <a:lnTo>
                    <a:pt x="1939251" y="111671"/>
                  </a:lnTo>
                  <a:lnTo>
                    <a:pt x="1946173" y="119418"/>
                  </a:lnTo>
                  <a:lnTo>
                    <a:pt x="1947443" y="121069"/>
                  </a:lnTo>
                  <a:lnTo>
                    <a:pt x="1948535" y="122085"/>
                  </a:lnTo>
                  <a:lnTo>
                    <a:pt x="1949361" y="123101"/>
                  </a:lnTo>
                  <a:lnTo>
                    <a:pt x="1950669" y="124879"/>
                  </a:lnTo>
                  <a:lnTo>
                    <a:pt x="1951367" y="125514"/>
                  </a:lnTo>
                  <a:lnTo>
                    <a:pt x="1952307" y="126784"/>
                  </a:lnTo>
                  <a:lnTo>
                    <a:pt x="1953107" y="127800"/>
                  </a:lnTo>
                  <a:lnTo>
                    <a:pt x="1954047" y="129070"/>
                  </a:lnTo>
                  <a:lnTo>
                    <a:pt x="1957514" y="133642"/>
                  </a:lnTo>
                  <a:lnTo>
                    <a:pt x="1960638" y="137960"/>
                  </a:lnTo>
                  <a:lnTo>
                    <a:pt x="1965312" y="143548"/>
                  </a:lnTo>
                  <a:lnTo>
                    <a:pt x="1964613" y="143167"/>
                  </a:lnTo>
                  <a:lnTo>
                    <a:pt x="1965007" y="144056"/>
                  </a:lnTo>
                  <a:lnTo>
                    <a:pt x="1966252" y="144183"/>
                  </a:lnTo>
                  <a:lnTo>
                    <a:pt x="1968385" y="146850"/>
                  </a:lnTo>
                  <a:lnTo>
                    <a:pt x="1969477" y="148247"/>
                  </a:lnTo>
                  <a:lnTo>
                    <a:pt x="1970811" y="150152"/>
                  </a:lnTo>
                  <a:lnTo>
                    <a:pt x="1972398" y="153200"/>
                  </a:lnTo>
                  <a:lnTo>
                    <a:pt x="1973986" y="156121"/>
                  </a:lnTo>
                  <a:lnTo>
                    <a:pt x="1975878" y="160185"/>
                  </a:lnTo>
                  <a:lnTo>
                    <a:pt x="1977910" y="165519"/>
                  </a:lnTo>
                  <a:lnTo>
                    <a:pt x="1977758" y="165646"/>
                  </a:lnTo>
                  <a:lnTo>
                    <a:pt x="1978152" y="166408"/>
                  </a:lnTo>
                  <a:lnTo>
                    <a:pt x="1978456" y="166281"/>
                  </a:lnTo>
                  <a:lnTo>
                    <a:pt x="1978456" y="165900"/>
                  </a:lnTo>
                  <a:lnTo>
                    <a:pt x="1978152" y="164884"/>
                  </a:lnTo>
                  <a:lnTo>
                    <a:pt x="1977758" y="163995"/>
                  </a:lnTo>
                  <a:lnTo>
                    <a:pt x="1979345" y="165646"/>
                  </a:lnTo>
                  <a:lnTo>
                    <a:pt x="1981136" y="167170"/>
                  </a:lnTo>
                  <a:lnTo>
                    <a:pt x="1982724" y="169710"/>
                  </a:lnTo>
                  <a:lnTo>
                    <a:pt x="1982863" y="170345"/>
                  </a:lnTo>
                  <a:lnTo>
                    <a:pt x="1982724" y="170853"/>
                  </a:lnTo>
                  <a:lnTo>
                    <a:pt x="1982571" y="170980"/>
                  </a:lnTo>
                  <a:lnTo>
                    <a:pt x="1983663" y="172631"/>
                  </a:lnTo>
                  <a:lnTo>
                    <a:pt x="1986584" y="177584"/>
                  </a:lnTo>
                  <a:lnTo>
                    <a:pt x="1986889" y="180124"/>
                  </a:lnTo>
                  <a:lnTo>
                    <a:pt x="1988477" y="181902"/>
                  </a:lnTo>
                  <a:lnTo>
                    <a:pt x="1989963" y="179997"/>
                  </a:lnTo>
                  <a:lnTo>
                    <a:pt x="1991842" y="186220"/>
                  </a:lnTo>
                  <a:lnTo>
                    <a:pt x="1992096" y="183426"/>
                  </a:lnTo>
                  <a:lnTo>
                    <a:pt x="1994128" y="188633"/>
                  </a:lnTo>
                  <a:lnTo>
                    <a:pt x="1994382" y="187617"/>
                  </a:lnTo>
                  <a:lnTo>
                    <a:pt x="1994382" y="188760"/>
                  </a:lnTo>
                  <a:lnTo>
                    <a:pt x="1994522" y="189395"/>
                  </a:lnTo>
                  <a:lnTo>
                    <a:pt x="1996414" y="192570"/>
                  </a:lnTo>
                  <a:lnTo>
                    <a:pt x="1999881" y="198920"/>
                  </a:lnTo>
                  <a:lnTo>
                    <a:pt x="2001367" y="200190"/>
                  </a:lnTo>
                  <a:lnTo>
                    <a:pt x="2000427" y="196507"/>
                  </a:lnTo>
                  <a:lnTo>
                    <a:pt x="1999653" y="192570"/>
                  </a:lnTo>
                  <a:lnTo>
                    <a:pt x="1998573" y="187617"/>
                  </a:lnTo>
                  <a:lnTo>
                    <a:pt x="1997659" y="183426"/>
                  </a:lnTo>
                  <a:lnTo>
                    <a:pt x="1997608" y="183172"/>
                  </a:lnTo>
                  <a:lnTo>
                    <a:pt x="1997354" y="181013"/>
                  </a:lnTo>
                  <a:lnTo>
                    <a:pt x="1999488" y="185966"/>
                  </a:lnTo>
                  <a:lnTo>
                    <a:pt x="1998141" y="182156"/>
                  </a:lnTo>
                  <a:lnTo>
                    <a:pt x="1998141" y="181241"/>
                  </a:lnTo>
                  <a:lnTo>
                    <a:pt x="1998395" y="181279"/>
                  </a:lnTo>
                  <a:lnTo>
                    <a:pt x="1997849" y="180632"/>
                  </a:lnTo>
                  <a:lnTo>
                    <a:pt x="1997748" y="180784"/>
                  </a:lnTo>
                  <a:lnTo>
                    <a:pt x="1997608" y="180759"/>
                  </a:lnTo>
                  <a:lnTo>
                    <a:pt x="1997303" y="179997"/>
                  </a:lnTo>
                  <a:lnTo>
                    <a:pt x="1996414" y="177711"/>
                  </a:lnTo>
                  <a:lnTo>
                    <a:pt x="1997202" y="177330"/>
                  </a:lnTo>
                  <a:lnTo>
                    <a:pt x="1996948" y="176314"/>
                  </a:lnTo>
                  <a:lnTo>
                    <a:pt x="1996897" y="176085"/>
                  </a:lnTo>
                  <a:lnTo>
                    <a:pt x="1996808" y="176314"/>
                  </a:lnTo>
                  <a:lnTo>
                    <a:pt x="1996655" y="176187"/>
                  </a:lnTo>
                  <a:lnTo>
                    <a:pt x="1996516" y="176187"/>
                  </a:lnTo>
                  <a:lnTo>
                    <a:pt x="1996414" y="176314"/>
                  </a:lnTo>
                  <a:lnTo>
                    <a:pt x="1996109" y="176314"/>
                  </a:lnTo>
                  <a:lnTo>
                    <a:pt x="1996109" y="176161"/>
                  </a:lnTo>
                  <a:lnTo>
                    <a:pt x="1996109" y="176022"/>
                  </a:lnTo>
                  <a:lnTo>
                    <a:pt x="1995893" y="175920"/>
                  </a:lnTo>
                  <a:lnTo>
                    <a:pt x="1995716" y="175552"/>
                  </a:lnTo>
                  <a:lnTo>
                    <a:pt x="1995868" y="175679"/>
                  </a:lnTo>
                  <a:lnTo>
                    <a:pt x="1995766" y="175552"/>
                  </a:lnTo>
                  <a:lnTo>
                    <a:pt x="1995068" y="174663"/>
                  </a:lnTo>
                  <a:lnTo>
                    <a:pt x="1994128" y="172377"/>
                  </a:lnTo>
                  <a:lnTo>
                    <a:pt x="1993582" y="171488"/>
                  </a:lnTo>
                  <a:lnTo>
                    <a:pt x="1994230" y="171107"/>
                  </a:lnTo>
                  <a:lnTo>
                    <a:pt x="1993036" y="170345"/>
                  </a:lnTo>
                  <a:lnTo>
                    <a:pt x="1991550" y="166662"/>
                  </a:lnTo>
                  <a:lnTo>
                    <a:pt x="1990598" y="163995"/>
                  </a:lnTo>
                  <a:lnTo>
                    <a:pt x="1990115" y="162598"/>
                  </a:lnTo>
                  <a:lnTo>
                    <a:pt x="1988616" y="158534"/>
                  </a:lnTo>
                  <a:lnTo>
                    <a:pt x="1987283" y="154343"/>
                  </a:lnTo>
                  <a:lnTo>
                    <a:pt x="1986343" y="152946"/>
                  </a:lnTo>
                  <a:lnTo>
                    <a:pt x="1985403" y="149644"/>
                  </a:lnTo>
                  <a:lnTo>
                    <a:pt x="1982177" y="146850"/>
                  </a:lnTo>
                  <a:lnTo>
                    <a:pt x="1980412" y="143548"/>
                  </a:lnTo>
                  <a:lnTo>
                    <a:pt x="1980285" y="143294"/>
                  </a:lnTo>
                  <a:lnTo>
                    <a:pt x="1976818" y="137706"/>
                  </a:lnTo>
                  <a:lnTo>
                    <a:pt x="1979498" y="139865"/>
                  </a:lnTo>
                  <a:lnTo>
                    <a:pt x="1978647" y="137960"/>
                  </a:lnTo>
                  <a:lnTo>
                    <a:pt x="1978152" y="136817"/>
                  </a:lnTo>
                  <a:lnTo>
                    <a:pt x="1977910" y="136372"/>
                  </a:lnTo>
                  <a:lnTo>
                    <a:pt x="1977910" y="137960"/>
                  </a:lnTo>
                  <a:lnTo>
                    <a:pt x="1977707" y="137706"/>
                  </a:lnTo>
                  <a:lnTo>
                    <a:pt x="1976818" y="136563"/>
                  </a:lnTo>
                  <a:lnTo>
                    <a:pt x="1976272" y="135420"/>
                  </a:lnTo>
                  <a:lnTo>
                    <a:pt x="1975878" y="134277"/>
                  </a:lnTo>
                  <a:lnTo>
                    <a:pt x="1975332" y="133134"/>
                  </a:lnTo>
                  <a:lnTo>
                    <a:pt x="1974926" y="131991"/>
                  </a:lnTo>
                  <a:lnTo>
                    <a:pt x="1976501" y="134073"/>
                  </a:lnTo>
                  <a:lnTo>
                    <a:pt x="1977910" y="137960"/>
                  </a:lnTo>
                  <a:lnTo>
                    <a:pt x="1977910" y="136372"/>
                  </a:lnTo>
                  <a:lnTo>
                    <a:pt x="1976780" y="134277"/>
                  </a:lnTo>
                  <a:lnTo>
                    <a:pt x="1976513" y="133781"/>
                  </a:lnTo>
                  <a:lnTo>
                    <a:pt x="1976323" y="133134"/>
                  </a:lnTo>
                  <a:lnTo>
                    <a:pt x="1976170" y="132626"/>
                  </a:lnTo>
                  <a:lnTo>
                    <a:pt x="1976958" y="133553"/>
                  </a:lnTo>
                  <a:lnTo>
                    <a:pt x="1977364" y="133946"/>
                  </a:lnTo>
                  <a:lnTo>
                    <a:pt x="1975878" y="131521"/>
                  </a:lnTo>
                  <a:lnTo>
                    <a:pt x="1975726" y="131521"/>
                  </a:lnTo>
                  <a:lnTo>
                    <a:pt x="1974926" y="130467"/>
                  </a:lnTo>
                  <a:lnTo>
                    <a:pt x="1973592" y="127927"/>
                  </a:lnTo>
                  <a:lnTo>
                    <a:pt x="1972398" y="125895"/>
                  </a:lnTo>
                  <a:lnTo>
                    <a:pt x="1971065" y="123863"/>
                  </a:lnTo>
                  <a:lnTo>
                    <a:pt x="1969871" y="122212"/>
                  </a:lnTo>
                  <a:lnTo>
                    <a:pt x="1968779" y="122212"/>
                  </a:lnTo>
                  <a:lnTo>
                    <a:pt x="1966074" y="117513"/>
                  </a:lnTo>
                  <a:lnTo>
                    <a:pt x="1965998" y="117386"/>
                  </a:lnTo>
                  <a:lnTo>
                    <a:pt x="1965858" y="117132"/>
                  </a:lnTo>
                  <a:lnTo>
                    <a:pt x="1965706" y="117386"/>
                  </a:lnTo>
                  <a:lnTo>
                    <a:pt x="1965045" y="115798"/>
                  </a:lnTo>
                  <a:lnTo>
                    <a:pt x="1965858" y="117132"/>
                  </a:lnTo>
                  <a:lnTo>
                    <a:pt x="1966252" y="116878"/>
                  </a:lnTo>
                  <a:lnTo>
                    <a:pt x="1964766" y="114846"/>
                  </a:lnTo>
                  <a:lnTo>
                    <a:pt x="1964931" y="115519"/>
                  </a:lnTo>
                  <a:lnTo>
                    <a:pt x="1964766" y="115100"/>
                  </a:lnTo>
                  <a:lnTo>
                    <a:pt x="1964880" y="116370"/>
                  </a:lnTo>
                  <a:lnTo>
                    <a:pt x="1964994" y="116852"/>
                  </a:lnTo>
                  <a:lnTo>
                    <a:pt x="1965312" y="117513"/>
                  </a:lnTo>
                  <a:lnTo>
                    <a:pt x="1964905" y="117259"/>
                  </a:lnTo>
                  <a:lnTo>
                    <a:pt x="1964067" y="116243"/>
                  </a:lnTo>
                  <a:lnTo>
                    <a:pt x="1963813" y="115862"/>
                  </a:lnTo>
                  <a:lnTo>
                    <a:pt x="1963674" y="115481"/>
                  </a:lnTo>
                  <a:lnTo>
                    <a:pt x="1963267" y="115100"/>
                  </a:lnTo>
                  <a:lnTo>
                    <a:pt x="1963178" y="114846"/>
                  </a:lnTo>
                  <a:lnTo>
                    <a:pt x="1962873" y="114592"/>
                  </a:lnTo>
                  <a:lnTo>
                    <a:pt x="1962873" y="114465"/>
                  </a:lnTo>
                  <a:lnTo>
                    <a:pt x="1962721" y="114338"/>
                  </a:lnTo>
                  <a:lnTo>
                    <a:pt x="1962327" y="113322"/>
                  </a:lnTo>
                  <a:lnTo>
                    <a:pt x="1961781" y="112433"/>
                  </a:lnTo>
                  <a:lnTo>
                    <a:pt x="1961540" y="111671"/>
                  </a:lnTo>
                  <a:lnTo>
                    <a:pt x="1960930" y="110147"/>
                  </a:lnTo>
                  <a:lnTo>
                    <a:pt x="1960854" y="109766"/>
                  </a:lnTo>
                  <a:lnTo>
                    <a:pt x="1960740" y="109004"/>
                  </a:lnTo>
                  <a:lnTo>
                    <a:pt x="1958708" y="108496"/>
                  </a:lnTo>
                  <a:lnTo>
                    <a:pt x="1957666" y="108369"/>
                  </a:lnTo>
                  <a:lnTo>
                    <a:pt x="1956727" y="108115"/>
                  </a:lnTo>
                  <a:lnTo>
                    <a:pt x="1955787" y="107988"/>
                  </a:lnTo>
                  <a:lnTo>
                    <a:pt x="1954987" y="107734"/>
                  </a:lnTo>
                  <a:lnTo>
                    <a:pt x="1953742" y="106845"/>
                  </a:lnTo>
                  <a:lnTo>
                    <a:pt x="1954047" y="106337"/>
                  </a:lnTo>
                  <a:lnTo>
                    <a:pt x="1951913" y="104813"/>
                  </a:lnTo>
                  <a:lnTo>
                    <a:pt x="1951913" y="104305"/>
                  </a:lnTo>
                  <a:lnTo>
                    <a:pt x="1952955" y="104940"/>
                  </a:lnTo>
                  <a:lnTo>
                    <a:pt x="1953247" y="104940"/>
                  </a:lnTo>
                  <a:lnTo>
                    <a:pt x="1952421" y="104305"/>
                  </a:lnTo>
                  <a:lnTo>
                    <a:pt x="1951609" y="103670"/>
                  </a:lnTo>
                  <a:lnTo>
                    <a:pt x="1949475" y="101384"/>
                  </a:lnTo>
                  <a:lnTo>
                    <a:pt x="1948688" y="100622"/>
                  </a:lnTo>
                  <a:lnTo>
                    <a:pt x="1950123" y="101257"/>
                  </a:lnTo>
                  <a:lnTo>
                    <a:pt x="1950821" y="101257"/>
                  </a:lnTo>
                  <a:lnTo>
                    <a:pt x="1951609" y="101384"/>
                  </a:lnTo>
                  <a:lnTo>
                    <a:pt x="1953107" y="101384"/>
                  </a:lnTo>
                  <a:lnTo>
                    <a:pt x="1951202" y="100622"/>
                  </a:lnTo>
                  <a:lnTo>
                    <a:pt x="1950567" y="100368"/>
                  </a:lnTo>
                  <a:lnTo>
                    <a:pt x="1944674" y="98209"/>
                  </a:lnTo>
                  <a:lnTo>
                    <a:pt x="1941449" y="97193"/>
                  </a:lnTo>
                  <a:lnTo>
                    <a:pt x="1943976" y="97701"/>
                  </a:lnTo>
                  <a:lnTo>
                    <a:pt x="1950567" y="99225"/>
                  </a:lnTo>
                  <a:lnTo>
                    <a:pt x="1953107" y="99733"/>
                  </a:lnTo>
                  <a:lnTo>
                    <a:pt x="1954834" y="99987"/>
                  </a:lnTo>
                  <a:lnTo>
                    <a:pt x="1954149" y="99352"/>
                  </a:lnTo>
                  <a:lnTo>
                    <a:pt x="1955088" y="99733"/>
                  </a:lnTo>
                  <a:lnTo>
                    <a:pt x="1956028" y="99987"/>
                  </a:lnTo>
                  <a:lnTo>
                    <a:pt x="1956866" y="100368"/>
                  </a:lnTo>
                  <a:lnTo>
                    <a:pt x="1957768" y="100622"/>
                  </a:lnTo>
                  <a:lnTo>
                    <a:pt x="1959952" y="101384"/>
                  </a:lnTo>
                  <a:lnTo>
                    <a:pt x="1961680" y="101765"/>
                  </a:lnTo>
                  <a:lnTo>
                    <a:pt x="1962327" y="101765"/>
                  </a:lnTo>
                  <a:lnTo>
                    <a:pt x="1962632" y="101384"/>
                  </a:lnTo>
                  <a:lnTo>
                    <a:pt x="1962632" y="100876"/>
                  </a:lnTo>
                  <a:lnTo>
                    <a:pt x="1962327" y="100368"/>
                  </a:lnTo>
                  <a:lnTo>
                    <a:pt x="1963813" y="100749"/>
                  </a:lnTo>
                  <a:lnTo>
                    <a:pt x="1966645" y="102019"/>
                  </a:lnTo>
                  <a:lnTo>
                    <a:pt x="1967293" y="102400"/>
                  </a:lnTo>
                  <a:lnTo>
                    <a:pt x="1964766" y="102273"/>
                  </a:lnTo>
                  <a:lnTo>
                    <a:pt x="1966252" y="102654"/>
                  </a:lnTo>
                  <a:lnTo>
                    <a:pt x="1968080" y="103416"/>
                  </a:lnTo>
                  <a:lnTo>
                    <a:pt x="1968931" y="103797"/>
                  </a:lnTo>
                  <a:lnTo>
                    <a:pt x="1969719" y="104051"/>
                  </a:lnTo>
                  <a:lnTo>
                    <a:pt x="1969973" y="104216"/>
                  </a:lnTo>
                  <a:lnTo>
                    <a:pt x="1970366" y="104470"/>
                  </a:lnTo>
                  <a:lnTo>
                    <a:pt x="1971065" y="104381"/>
                  </a:lnTo>
                  <a:lnTo>
                    <a:pt x="1971306" y="104482"/>
                  </a:lnTo>
                  <a:lnTo>
                    <a:pt x="1972398" y="104635"/>
                  </a:lnTo>
                  <a:lnTo>
                    <a:pt x="1973592" y="104635"/>
                  </a:lnTo>
                  <a:lnTo>
                    <a:pt x="1975078" y="104775"/>
                  </a:lnTo>
                  <a:lnTo>
                    <a:pt x="1975332" y="103936"/>
                  </a:lnTo>
                  <a:lnTo>
                    <a:pt x="1970786" y="103936"/>
                  </a:lnTo>
                  <a:lnTo>
                    <a:pt x="1970913" y="103797"/>
                  </a:lnTo>
                  <a:lnTo>
                    <a:pt x="1971205" y="103797"/>
                  </a:lnTo>
                  <a:lnTo>
                    <a:pt x="1971205" y="103670"/>
                  </a:lnTo>
                  <a:lnTo>
                    <a:pt x="1971611" y="103670"/>
                  </a:lnTo>
                  <a:lnTo>
                    <a:pt x="1972551" y="103543"/>
                  </a:lnTo>
                  <a:lnTo>
                    <a:pt x="1973745" y="103543"/>
                  </a:lnTo>
                  <a:lnTo>
                    <a:pt x="1979244" y="104051"/>
                  </a:lnTo>
                  <a:lnTo>
                    <a:pt x="1981085" y="103543"/>
                  </a:lnTo>
                  <a:lnTo>
                    <a:pt x="1982470" y="103162"/>
                  </a:lnTo>
                  <a:lnTo>
                    <a:pt x="1988870" y="105067"/>
                  </a:lnTo>
                  <a:lnTo>
                    <a:pt x="1990610" y="103924"/>
                  </a:lnTo>
                  <a:lnTo>
                    <a:pt x="1995474" y="104940"/>
                  </a:lnTo>
                  <a:lnTo>
                    <a:pt x="1995474" y="106083"/>
                  </a:lnTo>
                  <a:lnTo>
                    <a:pt x="1985645" y="106083"/>
                  </a:lnTo>
                  <a:lnTo>
                    <a:pt x="1986889" y="106337"/>
                  </a:lnTo>
                  <a:lnTo>
                    <a:pt x="1989188" y="107505"/>
                  </a:lnTo>
                  <a:lnTo>
                    <a:pt x="1989810" y="107226"/>
                  </a:lnTo>
                  <a:lnTo>
                    <a:pt x="2002015" y="107734"/>
                  </a:lnTo>
                  <a:lnTo>
                    <a:pt x="2014474" y="109766"/>
                  </a:lnTo>
                  <a:lnTo>
                    <a:pt x="2013432" y="109131"/>
                  </a:lnTo>
                  <a:lnTo>
                    <a:pt x="2015959" y="109004"/>
                  </a:lnTo>
                  <a:lnTo>
                    <a:pt x="2018487" y="108750"/>
                  </a:lnTo>
                  <a:lnTo>
                    <a:pt x="2019033" y="109766"/>
                  </a:lnTo>
                  <a:lnTo>
                    <a:pt x="2026577" y="110274"/>
                  </a:lnTo>
                  <a:lnTo>
                    <a:pt x="2034463" y="111417"/>
                  </a:lnTo>
                  <a:lnTo>
                    <a:pt x="2039277" y="113068"/>
                  </a:lnTo>
                  <a:lnTo>
                    <a:pt x="2040509" y="111925"/>
                  </a:lnTo>
                  <a:lnTo>
                    <a:pt x="2042096" y="112052"/>
                  </a:lnTo>
                  <a:lnTo>
                    <a:pt x="2044382" y="114084"/>
                  </a:lnTo>
                  <a:lnTo>
                    <a:pt x="2045322" y="112306"/>
                  </a:lnTo>
                  <a:lnTo>
                    <a:pt x="2048802" y="111925"/>
                  </a:lnTo>
                  <a:lnTo>
                    <a:pt x="2050935" y="112179"/>
                  </a:lnTo>
                  <a:lnTo>
                    <a:pt x="2051431" y="111925"/>
                  </a:lnTo>
                  <a:lnTo>
                    <a:pt x="2052421" y="111417"/>
                  </a:lnTo>
                  <a:lnTo>
                    <a:pt x="2054847" y="112306"/>
                  </a:lnTo>
                  <a:lnTo>
                    <a:pt x="2055101" y="112433"/>
                  </a:lnTo>
                  <a:lnTo>
                    <a:pt x="2055253" y="112433"/>
                  </a:lnTo>
                  <a:lnTo>
                    <a:pt x="2055253" y="112306"/>
                  </a:lnTo>
                  <a:lnTo>
                    <a:pt x="2060206" y="113068"/>
                  </a:lnTo>
                  <a:lnTo>
                    <a:pt x="2055901" y="111417"/>
                  </a:lnTo>
                  <a:lnTo>
                    <a:pt x="2055253" y="111163"/>
                  </a:lnTo>
                  <a:lnTo>
                    <a:pt x="2060854" y="112179"/>
                  </a:lnTo>
                  <a:lnTo>
                    <a:pt x="2062594" y="113068"/>
                  </a:lnTo>
                  <a:lnTo>
                    <a:pt x="2062899" y="111163"/>
                  </a:lnTo>
                  <a:lnTo>
                    <a:pt x="2062988" y="110655"/>
                  </a:lnTo>
                  <a:lnTo>
                    <a:pt x="2065667" y="111036"/>
                  </a:lnTo>
                  <a:lnTo>
                    <a:pt x="2068398" y="112941"/>
                  </a:lnTo>
                  <a:lnTo>
                    <a:pt x="2073300" y="114338"/>
                  </a:lnTo>
                  <a:lnTo>
                    <a:pt x="2074252" y="112433"/>
                  </a:lnTo>
                  <a:lnTo>
                    <a:pt x="2081491" y="112814"/>
                  </a:lnTo>
                  <a:lnTo>
                    <a:pt x="2085009" y="113576"/>
                  </a:lnTo>
                  <a:lnTo>
                    <a:pt x="2086533" y="115163"/>
                  </a:lnTo>
                  <a:lnTo>
                    <a:pt x="2085657" y="115354"/>
                  </a:lnTo>
                  <a:lnTo>
                    <a:pt x="2086546" y="115252"/>
                  </a:lnTo>
                  <a:lnTo>
                    <a:pt x="2084171" y="116497"/>
                  </a:lnTo>
                  <a:lnTo>
                    <a:pt x="2086889" y="115214"/>
                  </a:lnTo>
                  <a:lnTo>
                    <a:pt x="2088896" y="114973"/>
                  </a:lnTo>
                  <a:lnTo>
                    <a:pt x="2089975" y="114846"/>
                  </a:lnTo>
                  <a:lnTo>
                    <a:pt x="2090623" y="115481"/>
                  </a:lnTo>
                  <a:lnTo>
                    <a:pt x="2090077" y="115735"/>
                  </a:lnTo>
                  <a:lnTo>
                    <a:pt x="2089137" y="116243"/>
                  </a:lnTo>
                  <a:lnTo>
                    <a:pt x="2092896" y="117132"/>
                  </a:lnTo>
                  <a:lnTo>
                    <a:pt x="2091410" y="115735"/>
                  </a:lnTo>
                  <a:lnTo>
                    <a:pt x="2093683" y="115849"/>
                  </a:lnTo>
                  <a:lnTo>
                    <a:pt x="2093468" y="116103"/>
                  </a:lnTo>
                  <a:lnTo>
                    <a:pt x="2093785" y="115849"/>
                  </a:lnTo>
                  <a:lnTo>
                    <a:pt x="2094242" y="115862"/>
                  </a:lnTo>
                  <a:lnTo>
                    <a:pt x="2094344" y="115735"/>
                  </a:lnTo>
                  <a:lnTo>
                    <a:pt x="2095068" y="114846"/>
                  </a:lnTo>
                  <a:lnTo>
                    <a:pt x="2095182" y="114719"/>
                  </a:lnTo>
                  <a:lnTo>
                    <a:pt x="2096122" y="112687"/>
                  </a:lnTo>
                  <a:lnTo>
                    <a:pt x="2097074" y="112687"/>
                  </a:lnTo>
                  <a:lnTo>
                    <a:pt x="2096338" y="112433"/>
                  </a:lnTo>
                  <a:lnTo>
                    <a:pt x="2095982" y="112306"/>
                  </a:lnTo>
                  <a:lnTo>
                    <a:pt x="2098954" y="111798"/>
                  </a:lnTo>
                  <a:lnTo>
                    <a:pt x="2102281" y="111671"/>
                  </a:lnTo>
                  <a:lnTo>
                    <a:pt x="2105749" y="112433"/>
                  </a:lnTo>
                  <a:lnTo>
                    <a:pt x="2105647" y="113068"/>
                  </a:lnTo>
                  <a:lnTo>
                    <a:pt x="2108822" y="112433"/>
                  </a:lnTo>
                  <a:lnTo>
                    <a:pt x="2108974" y="113195"/>
                  </a:lnTo>
                  <a:lnTo>
                    <a:pt x="2114232" y="113195"/>
                  </a:lnTo>
                  <a:lnTo>
                    <a:pt x="2113534" y="112941"/>
                  </a:lnTo>
                  <a:lnTo>
                    <a:pt x="2114727" y="112941"/>
                  </a:lnTo>
                  <a:lnTo>
                    <a:pt x="2118893" y="112814"/>
                  </a:lnTo>
                  <a:lnTo>
                    <a:pt x="2121179" y="113322"/>
                  </a:lnTo>
                  <a:lnTo>
                    <a:pt x="2121027" y="113703"/>
                  </a:lnTo>
                  <a:lnTo>
                    <a:pt x="2127478" y="115481"/>
                  </a:lnTo>
                  <a:lnTo>
                    <a:pt x="2132990" y="113957"/>
                  </a:lnTo>
                  <a:lnTo>
                    <a:pt x="2140775" y="114084"/>
                  </a:lnTo>
                  <a:lnTo>
                    <a:pt x="2139683" y="114973"/>
                  </a:lnTo>
                  <a:lnTo>
                    <a:pt x="2142210" y="116116"/>
                  </a:lnTo>
                  <a:lnTo>
                    <a:pt x="2140737" y="113957"/>
                  </a:lnTo>
                  <a:lnTo>
                    <a:pt x="2140483" y="113576"/>
                  </a:lnTo>
                  <a:lnTo>
                    <a:pt x="2143556" y="114211"/>
                  </a:lnTo>
                  <a:lnTo>
                    <a:pt x="2143696" y="115354"/>
                  </a:lnTo>
                  <a:lnTo>
                    <a:pt x="2146528" y="114084"/>
                  </a:lnTo>
                  <a:lnTo>
                    <a:pt x="2147176" y="115735"/>
                  </a:lnTo>
                  <a:lnTo>
                    <a:pt x="2149056" y="116497"/>
                  </a:lnTo>
                  <a:lnTo>
                    <a:pt x="2148268" y="114973"/>
                  </a:lnTo>
                  <a:lnTo>
                    <a:pt x="2151735" y="115354"/>
                  </a:lnTo>
                  <a:lnTo>
                    <a:pt x="2155609" y="116116"/>
                  </a:lnTo>
                  <a:lnTo>
                    <a:pt x="2154021" y="117386"/>
                  </a:lnTo>
                  <a:lnTo>
                    <a:pt x="2153475" y="118275"/>
                  </a:lnTo>
                  <a:lnTo>
                    <a:pt x="2156155" y="117132"/>
                  </a:lnTo>
                  <a:lnTo>
                    <a:pt x="2156701" y="118529"/>
                  </a:lnTo>
                  <a:lnTo>
                    <a:pt x="2158555" y="117132"/>
                  </a:lnTo>
                  <a:lnTo>
                    <a:pt x="2158733" y="117005"/>
                  </a:lnTo>
                  <a:lnTo>
                    <a:pt x="2158581" y="118783"/>
                  </a:lnTo>
                  <a:lnTo>
                    <a:pt x="2162060" y="118148"/>
                  </a:lnTo>
                  <a:lnTo>
                    <a:pt x="2162352" y="118656"/>
                  </a:lnTo>
                  <a:lnTo>
                    <a:pt x="2161413" y="118910"/>
                  </a:lnTo>
                  <a:lnTo>
                    <a:pt x="2162606" y="119164"/>
                  </a:lnTo>
                  <a:lnTo>
                    <a:pt x="2165693" y="118275"/>
                  </a:lnTo>
                  <a:lnTo>
                    <a:pt x="2168360" y="117513"/>
                  </a:lnTo>
                  <a:lnTo>
                    <a:pt x="2164880" y="118275"/>
                  </a:lnTo>
                  <a:lnTo>
                    <a:pt x="2164905" y="118148"/>
                  </a:lnTo>
                  <a:lnTo>
                    <a:pt x="2165235" y="117005"/>
                  </a:lnTo>
                  <a:lnTo>
                    <a:pt x="2165426" y="116370"/>
                  </a:lnTo>
                  <a:lnTo>
                    <a:pt x="2169058" y="114973"/>
                  </a:lnTo>
                  <a:lnTo>
                    <a:pt x="2170239" y="116751"/>
                  </a:lnTo>
                  <a:lnTo>
                    <a:pt x="2172766" y="116370"/>
                  </a:lnTo>
                  <a:lnTo>
                    <a:pt x="2171039" y="116878"/>
                  </a:lnTo>
                  <a:lnTo>
                    <a:pt x="2175205" y="116624"/>
                  </a:lnTo>
                  <a:lnTo>
                    <a:pt x="2175357" y="117386"/>
                  </a:lnTo>
                  <a:lnTo>
                    <a:pt x="2177732" y="118021"/>
                  </a:lnTo>
                  <a:lnTo>
                    <a:pt x="2177084" y="117513"/>
                  </a:lnTo>
                  <a:lnTo>
                    <a:pt x="2175992" y="117005"/>
                  </a:lnTo>
                  <a:lnTo>
                    <a:pt x="2177631" y="116751"/>
                  </a:lnTo>
                  <a:lnTo>
                    <a:pt x="2178824" y="116751"/>
                  </a:lnTo>
                  <a:lnTo>
                    <a:pt x="2178278" y="117386"/>
                  </a:lnTo>
                  <a:lnTo>
                    <a:pt x="2179370" y="117640"/>
                  </a:lnTo>
                  <a:lnTo>
                    <a:pt x="2179548" y="116751"/>
                  </a:lnTo>
                  <a:lnTo>
                    <a:pt x="2179561" y="116624"/>
                  </a:lnTo>
                  <a:lnTo>
                    <a:pt x="2179624" y="116370"/>
                  </a:lnTo>
                  <a:lnTo>
                    <a:pt x="2182698" y="115735"/>
                  </a:lnTo>
                  <a:lnTo>
                    <a:pt x="2185378" y="116497"/>
                  </a:lnTo>
                  <a:lnTo>
                    <a:pt x="2185289" y="116852"/>
                  </a:lnTo>
                  <a:lnTo>
                    <a:pt x="2185771" y="116751"/>
                  </a:lnTo>
                  <a:lnTo>
                    <a:pt x="2186165" y="116370"/>
                  </a:lnTo>
                  <a:lnTo>
                    <a:pt x="2187410" y="116751"/>
                  </a:lnTo>
                  <a:lnTo>
                    <a:pt x="2186609" y="118275"/>
                  </a:lnTo>
                  <a:lnTo>
                    <a:pt x="2188895" y="116878"/>
                  </a:lnTo>
                  <a:lnTo>
                    <a:pt x="2190331" y="117259"/>
                  </a:lnTo>
                  <a:lnTo>
                    <a:pt x="2191308" y="116878"/>
                  </a:lnTo>
                  <a:lnTo>
                    <a:pt x="2192617" y="116370"/>
                  </a:lnTo>
                  <a:lnTo>
                    <a:pt x="2192464" y="117259"/>
                  </a:lnTo>
                  <a:lnTo>
                    <a:pt x="2191575" y="117513"/>
                  </a:lnTo>
                  <a:lnTo>
                    <a:pt x="2203081" y="118402"/>
                  </a:lnTo>
                  <a:lnTo>
                    <a:pt x="2203234" y="119545"/>
                  </a:lnTo>
                  <a:lnTo>
                    <a:pt x="2204428" y="118148"/>
                  </a:lnTo>
                  <a:lnTo>
                    <a:pt x="2209533" y="120434"/>
                  </a:lnTo>
                  <a:lnTo>
                    <a:pt x="2209241" y="118402"/>
                  </a:lnTo>
                  <a:lnTo>
                    <a:pt x="2211374" y="119545"/>
                  </a:lnTo>
                  <a:lnTo>
                    <a:pt x="2215502" y="118402"/>
                  </a:lnTo>
                  <a:lnTo>
                    <a:pt x="2216429" y="118148"/>
                  </a:lnTo>
                  <a:lnTo>
                    <a:pt x="2217813" y="117767"/>
                  </a:lnTo>
                  <a:lnTo>
                    <a:pt x="2216480" y="120053"/>
                  </a:lnTo>
                  <a:lnTo>
                    <a:pt x="2224113" y="120561"/>
                  </a:lnTo>
                  <a:lnTo>
                    <a:pt x="2228291" y="118529"/>
                  </a:lnTo>
                  <a:lnTo>
                    <a:pt x="2237511" y="119799"/>
                  </a:lnTo>
                  <a:lnTo>
                    <a:pt x="2240737" y="121831"/>
                  </a:lnTo>
                  <a:lnTo>
                    <a:pt x="2249868" y="121450"/>
                  </a:lnTo>
                  <a:lnTo>
                    <a:pt x="2255774" y="121831"/>
                  </a:lnTo>
                  <a:lnTo>
                    <a:pt x="2265032" y="121450"/>
                  </a:lnTo>
                  <a:lnTo>
                    <a:pt x="2271204" y="121196"/>
                  </a:lnTo>
                  <a:lnTo>
                    <a:pt x="2278608" y="120815"/>
                  </a:lnTo>
                  <a:lnTo>
                    <a:pt x="2286876" y="120561"/>
                  </a:lnTo>
                  <a:lnTo>
                    <a:pt x="2292756" y="121704"/>
                  </a:lnTo>
                  <a:lnTo>
                    <a:pt x="2299385" y="121577"/>
                  </a:lnTo>
                  <a:lnTo>
                    <a:pt x="2306116" y="121196"/>
                  </a:lnTo>
                  <a:lnTo>
                    <a:pt x="2312327" y="121704"/>
                  </a:lnTo>
                  <a:lnTo>
                    <a:pt x="2313533" y="121196"/>
                  </a:lnTo>
                  <a:lnTo>
                    <a:pt x="2314460" y="120815"/>
                  </a:lnTo>
                  <a:lnTo>
                    <a:pt x="2319566" y="122593"/>
                  </a:lnTo>
                  <a:lnTo>
                    <a:pt x="2326830" y="120815"/>
                  </a:lnTo>
                  <a:lnTo>
                    <a:pt x="2327351" y="120688"/>
                  </a:lnTo>
                  <a:lnTo>
                    <a:pt x="2334603" y="122466"/>
                  </a:lnTo>
                  <a:lnTo>
                    <a:pt x="2336330" y="122085"/>
                  </a:lnTo>
                  <a:lnTo>
                    <a:pt x="2337282" y="121831"/>
                  </a:lnTo>
                  <a:lnTo>
                    <a:pt x="2336825" y="121577"/>
                  </a:lnTo>
                  <a:lnTo>
                    <a:pt x="2336736" y="120942"/>
                  </a:lnTo>
                  <a:lnTo>
                    <a:pt x="2338717" y="121450"/>
                  </a:lnTo>
                  <a:lnTo>
                    <a:pt x="2342883" y="120942"/>
                  </a:lnTo>
                  <a:lnTo>
                    <a:pt x="2342629" y="122212"/>
                  </a:lnTo>
                  <a:lnTo>
                    <a:pt x="2342083" y="122466"/>
                  </a:lnTo>
                  <a:lnTo>
                    <a:pt x="2341791" y="123736"/>
                  </a:lnTo>
                  <a:lnTo>
                    <a:pt x="2348242" y="121831"/>
                  </a:lnTo>
                  <a:lnTo>
                    <a:pt x="2350528" y="123101"/>
                  </a:lnTo>
                  <a:lnTo>
                    <a:pt x="2349525" y="121831"/>
                  </a:lnTo>
                  <a:lnTo>
                    <a:pt x="2349335" y="121577"/>
                  </a:lnTo>
                  <a:lnTo>
                    <a:pt x="2353208" y="121831"/>
                  </a:lnTo>
                  <a:lnTo>
                    <a:pt x="2352116" y="122085"/>
                  </a:lnTo>
                  <a:lnTo>
                    <a:pt x="2357704" y="121577"/>
                  </a:lnTo>
                  <a:lnTo>
                    <a:pt x="2363305" y="121069"/>
                  </a:lnTo>
                  <a:lnTo>
                    <a:pt x="2381808" y="122085"/>
                  </a:lnTo>
                  <a:lnTo>
                    <a:pt x="2392489" y="121196"/>
                  </a:lnTo>
                  <a:lnTo>
                    <a:pt x="2390356" y="122720"/>
                  </a:lnTo>
                  <a:lnTo>
                    <a:pt x="2393823" y="121196"/>
                  </a:lnTo>
                  <a:lnTo>
                    <a:pt x="2394115" y="121069"/>
                  </a:lnTo>
                  <a:lnTo>
                    <a:pt x="2394394" y="120942"/>
                  </a:lnTo>
                  <a:lnTo>
                    <a:pt x="2394978" y="120688"/>
                  </a:lnTo>
                  <a:lnTo>
                    <a:pt x="2395270" y="120561"/>
                  </a:lnTo>
                  <a:lnTo>
                    <a:pt x="2395563" y="120434"/>
                  </a:lnTo>
                  <a:lnTo>
                    <a:pt x="2395817" y="122085"/>
                  </a:lnTo>
                  <a:lnTo>
                    <a:pt x="2399830" y="124371"/>
                  </a:lnTo>
                  <a:lnTo>
                    <a:pt x="2403208" y="121704"/>
                  </a:lnTo>
                  <a:lnTo>
                    <a:pt x="2406535" y="121196"/>
                  </a:lnTo>
                  <a:lnTo>
                    <a:pt x="2406535" y="121069"/>
                  </a:lnTo>
                  <a:lnTo>
                    <a:pt x="2406675" y="121018"/>
                  </a:lnTo>
                  <a:lnTo>
                    <a:pt x="2406675" y="121399"/>
                  </a:lnTo>
                  <a:lnTo>
                    <a:pt x="2408021" y="121399"/>
                  </a:lnTo>
                  <a:lnTo>
                    <a:pt x="2409113" y="121246"/>
                  </a:lnTo>
                  <a:lnTo>
                    <a:pt x="2409507" y="121246"/>
                  </a:lnTo>
                  <a:lnTo>
                    <a:pt x="2408999" y="121043"/>
                  </a:lnTo>
                  <a:lnTo>
                    <a:pt x="2412581" y="121196"/>
                  </a:lnTo>
                  <a:lnTo>
                    <a:pt x="2409113" y="123355"/>
                  </a:lnTo>
                  <a:lnTo>
                    <a:pt x="2413787" y="120942"/>
                  </a:lnTo>
                  <a:lnTo>
                    <a:pt x="2414765" y="120434"/>
                  </a:lnTo>
                  <a:lnTo>
                    <a:pt x="2416746" y="119418"/>
                  </a:lnTo>
                  <a:lnTo>
                    <a:pt x="2413533" y="121196"/>
                  </a:lnTo>
                  <a:lnTo>
                    <a:pt x="2425446" y="121958"/>
                  </a:lnTo>
                  <a:lnTo>
                    <a:pt x="2451900" y="122085"/>
                  </a:lnTo>
                  <a:lnTo>
                    <a:pt x="2465120" y="122212"/>
                  </a:lnTo>
                  <a:lnTo>
                    <a:pt x="2464333" y="121704"/>
                  </a:lnTo>
                  <a:lnTo>
                    <a:pt x="2468740" y="121831"/>
                  </a:lnTo>
                  <a:lnTo>
                    <a:pt x="2469807" y="121704"/>
                  </a:lnTo>
                  <a:lnTo>
                    <a:pt x="2474099" y="121196"/>
                  </a:lnTo>
                  <a:lnTo>
                    <a:pt x="2477478" y="122085"/>
                  </a:lnTo>
                  <a:lnTo>
                    <a:pt x="2480792" y="123101"/>
                  </a:lnTo>
                  <a:lnTo>
                    <a:pt x="2484056" y="121196"/>
                  </a:lnTo>
                  <a:lnTo>
                    <a:pt x="2484717" y="120815"/>
                  </a:lnTo>
                  <a:lnTo>
                    <a:pt x="2486050" y="120688"/>
                  </a:lnTo>
                  <a:lnTo>
                    <a:pt x="2489682" y="119672"/>
                  </a:lnTo>
                  <a:lnTo>
                    <a:pt x="2492768" y="121373"/>
                  </a:lnTo>
                  <a:lnTo>
                    <a:pt x="2495575" y="121196"/>
                  </a:lnTo>
                  <a:lnTo>
                    <a:pt x="2498255" y="119672"/>
                  </a:lnTo>
                  <a:lnTo>
                    <a:pt x="2498699" y="119418"/>
                  </a:lnTo>
                  <a:lnTo>
                    <a:pt x="2499156" y="119164"/>
                  </a:lnTo>
                  <a:lnTo>
                    <a:pt x="2504656" y="119672"/>
                  </a:lnTo>
                  <a:lnTo>
                    <a:pt x="2505608" y="120561"/>
                  </a:lnTo>
                  <a:lnTo>
                    <a:pt x="2509520" y="119926"/>
                  </a:lnTo>
                  <a:lnTo>
                    <a:pt x="2512999" y="119164"/>
                  </a:lnTo>
                  <a:lnTo>
                    <a:pt x="2516009" y="118529"/>
                  </a:lnTo>
                  <a:lnTo>
                    <a:pt x="2516619" y="118402"/>
                  </a:lnTo>
                  <a:lnTo>
                    <a:pt x="2518918" y="117767"/>
                  </a:lnTo>
                  <a:lnTo>
                    <a:pt x="2519845" y="117513"/>
                  </a:lnTo>
                  <a:lnTo>
                    <a:pt x="2520048" y="118529"/>
                  </a:lnTo>
                  <a:lnTo>
                    <a:pt x="2520086" y="118656"/>
                  </a:lnTo>
                  <a:lnTo>
                    <a:pt x="2520086" y="118529"/>
                  </a:lnTo>
                  <a:lnTo>
                    <a:pt x="2520086" y="118960"/>
                  </a:lnTo>
                  <a:lnTo>
                    <a:pt x="2520238" y="118719"/>
                  </a:lnTo>
                  <a:lnTo>
                    <a:pt x="2520289" y="118554"/>
                  </a:lnTo>
                  <a:lnTo>
                    <a:pt x="2521978" y="118656"/>
                  </a:lnTo>
                  <a:lnTo>
                    <a:pt x="2523706" y="118529"/>
                  </a:lnTo>
                  <a:lnTo>
                    <a:pt x="2525445" y="118148"/>
                  </a:lnTo>
                  <a:lnTo>
                    <a:pt x="2526385" y="118021"/>
                  </a:lnTo>
                  <a:lnTo>
                    <a:pt x="2527185" y="117640"/>
                  </a:lnTo>
                  <a:lnTo>
                    <a:pt x="2528125" y="117513"/>
                  </a:lnTo>
                  <a:lnTo>
                    <a:pt x="2528913" y="117259"/>
                  </a:lnTo>
                  <a:lnTo>
                    <a:pt x="2530322" y="116878"/>
                  </a:lnTo>
                  <a:lnTo>
                    <a:pt x="2532100" y="116370"/>
                  </a:lnTo>
                  <a:lnTo>
                    <a:pt x="2534272" y="115735"/>
                  </a:lnTo>
                  <a:lnTo>
                    <a:pt x="2536380" y="114973"/>
                  </a:lnTo>
                  <a:lnTo>
                    <a:pt x="2537803" y="114465"/>
                  </a:lnTo>
                  <a:lnTo>
                    <a:pt x="2540812" y="114084"/>
                  </a:lnTo>
                  <a:lnTo>
                    <a:pt x="2541460" y="114007"/>
                  </a:lnTo>
                  <a:lnTo>
                    <a:pt x="2541117" y="114249"/>
                  </a:lnTo>
                  <a:lnTo>
                    <a:pt x="2541422" y="114249"/>
                  </a:lnTo>
                  <a:lnTo>
                    <a:pt x="2541524" y="114109"/>
                  </a:lnTo>
                  <a:lnTo>
                    <a:pt x="2541816" y="113957"/>
                  </a:lnTo>
                  <a:lnTo>
                    <a:pt x="2541663" y="114084"/>
                  </a:lnTo>
                  <a:lnTo>
                    <a:pt x="2541524" y="114338"/>
                  </a:lnTo>
                  <a:lnTo>
                    <a:pt x="2541968" y="113957"/>
                  </a:lnTo>
                  <a:lnTo>
                    <a:pt x="2542438" y="113576"/>
                  </a:lnTo>
                  <a:lnTo>
                    <a:pt x="2543352" y="112814"/>
                  </a:lnTo>
                  <a:lnTo>
                    <a:pt x="2543784" y="112433"/>
                  </a:lnTo>
                  <a:lnTo>
                    <a:pt x="2544610" y="111671"/>
                  </a:lnTo>
                  <a:lnTo>
                    <a:pt x="2544889" y="111417"/>
                  </a:lnTo>
                  <a:lnTo>
                    <a:pt x="2545842" y="110655"/>
                  </a:lnTo>
                  <a:lnTo>
                    <a:pt x="2546477" y="110147"/>
                  </a:lnTo>
                  <a:lnTo>
                    <a:pt x="2547975" y="108750"/>
                  </a:lnTo>
                  <a:lnTo>
                    <a:pt x="2548915" y="107988"/>
                  </a:lnTo>
                  <a:lnTo>
                    <a:pt x="2549448" y="107226"/>
                  </a:lnTo>
                  <a:lnTo>
                    <a:pt x="2549550" y="107099"/>
                  </a:lnTo>
                  <a:lnTo>
                    <a:pt x="2550401" y="106464"/>
                  </a:lnTo>
                  <a:lnTo>
                    <a:pt x="2550757" y="106083"/>
                  </a:lnTo>
                  <a:lnTo>
                    <a:pt x="2551734" y="105067"/>
                  </a:lnTo>
                  <a:lnTo>
                    <a:pt x="2552128" y="104559"/>
                  </a:lnTo>
                  <a:lnTo>
                    <a:pt x="2552547" y="103924"/>
                  </a:lnTo>
                  <a:lnTo>
                    <a:pt x="2553017" y="103162"/>
                  </a:lnTo>
                  <a:lnTo>
                    <a:pt x="2553182" y="102908"/>
                  </a:lnTo>
                  <a:lnTo>
                    <a:pt x="2553525" y="102527"/>
                  </a:lnTo>
                  <a:lnTo>
                    <a:pt x="2553868" y="1021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39700" y="1363460"/>
            <a:ext cx="10553700" cy="4789170"/>
            <a:chOff x="139700" y="1363460"/>
            <a:chExt cx="10553700" cy="478917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99688" y="2222449"/>
              <a:ext cx="455904" cy="4953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73146" y="1363460"/>
              <a:ext cx="517677" cy="3581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9100" y="1717974"/>
              <a:ext cx="2042071" cy="192146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080398" y="3561359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79" h="21589">
                  <a:moveTo>
                    <a:pt x="254" y="101"/>
                  </a:moveTo>
                  <a:lnTo>
                    <a:pt x="0" y="0"/>
                  </a:lnTo>
                  <a:lnTo>
                    <a:pt x="254" y="393"/>
                  </a:lnTo>
                  <a:lnTo>
                    <a:pt x="254" y="101"/>
                  </a:lnTo>
                  <a:close/>
                </a:path>
                <a:path w="5079" h="21589">
                  <a:moveTo>
                    <a:pt x="4521" y="21526"/>
                  </a:moveTo>
                  <a:lnTo>
                    <a:pt x="4267" y="21374"/>
                  </a:lnTo>
                  <a:lnTo>
                    <a:pt x="3975" y="21234"/>
                  </a:lnTo>
                  <a:lnTo>
                    <a:pt x="3873" y="21374"/>
                  </a:lnTo>
                  <a:lnTo>
                    <a:pt x="4521" y="215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35630" y="5657253"/>
              <a:ext cx="455853" cy="4953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95280" y="4408144"/>
              <a:ext cx="398119" cy="3073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84526" y="4013847"/>
              <a:ext cx="1889772" cy="189165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479980" y="4773015"/>
              <a:ext cx="203835" cy="13970"/>
            </a:xfrm>
            <a:custGeom>
              <a:avLst/>
              <a:gdLst/>
              <a:ahLst/>
              <a:cxnLst/>
              <a:rect l="l" t="t" r="r" b="b"/>
              <a:pathLst>
                <a:path w="203834" h="13970">
                  <a:moveTo>
                    <a:pt x="546" y="13449"/>
                  </a:moveTo>
                  <a:lnTo>
                    <a:pt x="0" y="13589"/>
                  </a:lnTo>
                  <a:lnTo>
                    <a:pt x="393" y="13589"/>
                  </a:lnTo>
                  <a:lnTo>
                    <a:pt x="546" y="13449"/>
                  </a:lnTo>
                  <a:close/>
                </a:path>
                <a:path w="203834" h="13970">
                  <a:moveTo>
                    <a:pt x="71043" y="11557"/>
                  </a:moveTo>
                  <a:lnTo>
                    <a:pt x="70586" y="11264"/>
                  </a:lnTo>
                  <a:lnTo>
                    <a:pt x="70434" y="11277"/>
                  </a:lnTo>
                  <a:lnTo>
                    <a:pt x="70192" y="11315"/>
                  </a:lnTo>
                  <a:lnTo>
                    <a:pt x="71043" y="11557"/>
                  </a:lnTo>
                  <a:close/>
                </a:path>
                <a:path w="203834" h="13970">
                  <a:moveTo>
                    <a:pt x="71678" y="11112"/>
                  </a:moveTo>
                  <a:lnTo>
                    <a:pt x="70739" y="10718"/>
                  </a:lnTo>
                  <a:lnTo>
                    <a:pt x="69799" y="10769"/>
                  </a:lnTo>
                  <a:lnTo>
                    <a:pt x="68859" y="10922"/>
                  </a:lnTo>
                  <a:lnTo>
                    <a:pt x="68859" y="11315"/>
                  </a:lnTo>
                  <a:lnTo>
                    <a:pt x="70434" y="11277"/>
                  </a:lnTo>
                  <a:lnTo>
                    <a:pt x="71285" y="11112"/>
                  </a:lnTo>
                  <a:lnTo>
                    <a:pt x="71678" y="11112"/>
                  </a:lnTo>
                  <a:close/>
                </a:path>
                <a:path w="203834" h="13970">
                  <a:moveTo>
                    <a:pt x="72085" y="11264"/>
                  </a:moveTo>
                  <a:lnTo>
                    <a:pt x="71831" y="11112"/>
                  </a:lnTo>
                  <a:lnTo>
                    <a:pt x="71932" y="11264"/>
                  </a:lnTo>
                  <a:lnTo>
                    <a:pt x="72085" y="11264"/>
                  </a:lnTo>
                  <a:close/>
                </a:path>
                <a:path w="203834" h="13970">
                  <a:moveTo>
                    <a:pt x="182410" y="5067"/>
                  </a:moveTo>
                  <a:lnTo>
                    <a:pt x="182257" y="4914"/>
                  </a:lnTo>
                  <a:lnTo>
                    <a:pt x="182168" y="5613"/>
                  </a:lnTo>
                  <a:lnTo>
                    <a:pt x="182257" y="5359"/>
                  </a:lnTo>
                  <a:lnTo>
                    <a:pt x="182410" y="5067"/>
                  </a:lnTo>
                  <a:close/>
                </a:path>
                <a:path w="203834" h="13970">
                  <a:moveTo>
                    <a:pt x="203441" y="0"/>
                  </a:moveTo>
                  <a:lnTo>
                    <a:pt x="203047" y="254"/>
                  </a:lnTo>
                  <a:lnTo>
                    <a:pt x="203301" y="254"/>
                  </a:lnTo>
                  <a:lnTo>
                    <a:pt x="203441" y="1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93226" y="4013847"/>
              <a:ext cx="1696673" cy="189165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038033" y="3548760"/>
              <a:ext cx="1116965" cy="1326515"/>
            </a:xfrm>
            <a:custGeom>
              <a:avLst/>
              <a:gdLst/>
              <a:ahLst/>
              <a:cxnLst/>
              <a:rect l="l" t="t" r="r" b="b"/>
              <a:pathLst>
                <a:path w="1116965" h="1326514">
                  <a:moveTo>
                    <a:pt x="3746" y="1210411"/>
                  </a:moveTo>
                  <a:lnTo>
                    <a:pt x="3454" y="1210017"/>
                  </a:lnTo>
                  <a:lnTo>
                    <a:pt x="3454" y="1210170"/>
                  </a:lnTo>
                  <a:lnTo>
                    <a:pt x="3746" y="1210411"/>
                  </a:lnTo>
                  <a:close/>
                </a:path>
                <a:path w="1116965" h="1326514">
                  <a:moveTo>
                    <a:pt x="3848" y="1208849"/>
                  </a:moveTo>
                  <a:lnTo>
                    <a:pt x="3708" y="1208747"/>
                  </a:lnTo>
                  <a:lnTo>
                    <a:pt x="3302" y="1208595"/>
                  </a:lnTo>
                  <a:lnTo>
                    <a:pt x="3848" y="1208849"/>
                  </a:lnTo>
                  <a:close/>
                </a:path>
                <a:path w="1116965" h="1326514">
                  <a:moveTo>
                    <a:pt x="6426" y="1219390"/>
                  </a:moveTo>
                  <a:lnTo>
                    <a:pt x="6273" y="1219250"/>
                  </a:lnTo>
                  <a:lnTo>
                    <a:pt x="6426" y="1219644"/>
                  </a:lnTo>
                  <a:lnTo>
                    <a:pt x="6426" y="1219390"/>
                  </a:lnTo>
                  <a:close/>
                </a:path>
                <a:path w="1116965" h="1326514">
                  <a:moveTo>
                    <a:pt x="7264" y="1218755"/>
                  </a:moveTo>
                  <a:lnTo>
                    <a:pt x="7213" y="1218882"/>
                  </a:lnTo>
                  <a:lnTo>
                    <a:pt x="7264" y="1218755"/>
                  </a:lnTo>
                  <a:close/>
                </a:path>
                <a:path w="1116965" h="1326514">
                  <a:moveTo>
                    <a:pt x="7416" y="1219441"/>
                  </a:moveTo>
                  <a:lnTo>
                    <a:pt x="7366" y="1219250"/>
                  </a:lnTo>
                  <a:lnTo>
                    <a:pt x="7416" y="1219441"/>
                  </a:lnTo>
                  <a:close/>
                </a:path>
                <a:path w="1116965" h="1326514">
                  <a:moveTo>
                    <a:pt x="18084" y="1219835"/>
                  </a:moveTo>
                  <a:lnTo>
                    <a:pt x="17932" y="1219746"/>
                  </a:lnTo>
                  <a:lnTo>
                    <a:pt x="17830" y="1219593"/>
                  </a:lnTo>
                  <a:lnTo>
                    <a:pt x="17589" y="1219835"/>
                  </a:lnTo>
                  <a:lnTo>
                    <a:pt x="17538" y="1220038"/>
                  </a:lnTo>
                  <a:lnTo>
                    <a:pt x="18084" y="1219835"/>
                  </a:lnTo>
                  <a:close/>
                </a:path>
                <a:path w="1116965" h="1326514">
                  <a:moveTo>
                    <a:pt x="39611" y="1208278"/>
                  </a:moveTo>
                  <a:lnTo>
                    <a:pt x="39319" y="1207884"/>
                  </a:lnTo>
                  <a:lnTo>
                    <a:pt x="39319" y="1208036"/>
                  </a:lnTo>
                  <a:lnTo>
                    <a:pt x="39611" y="1208278"/>
                  </a:lnTo>
                  <a:close/>
                </a:path>
                <a:path w="1116965" h="1326514">
                  <a:moveTo>
                    <a:pt x="45021" y="1204607"/>
                  </a:moveTo>
                  <a:lnTo>
                    <a:pt x="44869" y="1204366"/>
                  </a:lnTo>
                  <a:lnTo>
                    <a:pt x="45021" y="1204607"/>
                  </a:lnTo>
                  <a:close/>
                </a:path>
                <a:path w="1116965" h="1326514">
                  <a:moveTo>
                    <a:pt x="50025" y="1202245"/>
                  </a:moveTo>
                  <a:lnTo>
                    <a:pt x="49517" y="1200823"/>
                  </a:lnTo>
                  <a:lnTo>
                    <a:pt x="49593" y="1201229"/>
                  </a:lnTo>
                  <a:lnTo>
                    <a:pt x="50025" y="1202245"/>
                  </a:lnTo>
                  <a:close/>
                </a:path>
                <a:path w="1116965" h="1326514">
                  <a:moveTo>
                    <a:pt x="51612" y="1201293"/>
                  </a:moveTo>
                  <a:lnTo>
                    <a:pt x="51473" y="1201191"/>
                  </a:lnTo>
                  <a:lnTo>
                    <a:pt x="51320" y="1200886"/>
                  </a:lnTo>
                  <a:lnTo>
                    <a:pt x="51612" y="1201585"/>
                  </a:lnTo>
                  <a:lnTo>
                    <a:pt x="51612" y="1201293"/>
                  </a:lnTo>
                  <a:close/>
                </a:path>
                <a:path w="1116965" h="1326514">
                  <a:moveTo>
                    <a:pt x="51765" y="1201686"/>
                  </a:moveTo>
                  <a:lnTo>
                    <a:pt x="51612" y="1201585"/>
                  </a:lnTo>
                  <a:lnTo>
                    <a:pt x="51765" y="1201826"/>
                  </a:lnTo>
                  <a:lnTo>
                    <a:pt x="51765" y="1201686"/>
                  </a:lnTo>
                  <a:close/>
                </a:path>
                <a:path w="1116965" h="1326514">
                  <a:moveTo>
                    <a:pt x="58864" y="1229512"/>
                  </a:moveTo>
                  <a:lnTo>
                    <a:pt x="56832" y="1228623"/>
                  </a:lnTo>
                  <a:lnTo>
                    <a:pt x="56578" y="1228623"/>
                  </a:lnTo>
                  <a:lnTo>
                    <a:pt x="58864" y="1229512"/>
                  </a:lnTo>
                  <a:close/>
                </a:path>
                <a:path w="1116965" h="1326514">
                  <a:moveTo>
                    <a:pt x="70421" y="1243838"/>
                  </a:moveTo>
                  <a:lnTo>
                    <a:pt x="68884" y="1241818"/>
                  </a:lnTo>
                  <a:lnTo>
                    <a:pt x="69126" y="1242580"/>
                  </a:lnTo>
                  <a:lnTo>
                    <a:pt x="69253" y="1242822"/>
                  </a:lnTo>
                  <a:lnTo>
                    <a:pt x="70027" y="1244104"/>
                  </a:lnTo>
                  <a:lnTo>
                    <a:pt x="70421" y="1243838"/>
                  </a:lnTo>
                  <a:close/>
                </a:path>
                <a:path w="1116965" h="1326514">
                  <a:moveTo>
                    <a:pt x="74345" y="1231404"/>
                  </a:moveTo>
                  <a:lnTo>
                    <a:pt x="74193" y="1231303"/>
                  </a:lnTo>
                  <a:lnTo>
                    <a:pt x="74345" y="1231404"/>
                  </a:lnTo>
                  <a:close/>
                </a:path>
                <a:path w="1116965" h="1326514">
                  <a:moveTo>
                    <a:pt x="81381" y="1168400"/>
                  </a:moveTo>
                  <a:lnTo>
                    <a:pt x="81229" y="1168247"/>
                  </a:lnTo>
                  <a:lnTo>
                    <a:pt x="81229" y="1168400"/>
                  </a:lnTo>
                  <a:lnTo>
                    <a:pt x="81381" y="1168400"/>
                  </a:lnTo>
                  <a:close/>
                </a:path>
                <a:path w="1116965" h="1326514">
                  <a:moveTo>
                    <a:pt x="84607" y="1294269"/>
                  </a:moveTo>
                  <a:lnTo>
                    <a:pt x="84162" y="1292860"/>
                  </a:lnTo>
                  <a:lnTo>
                    <a:pt x="84607" y="1294269"/>
                  </a:lnTo>
                  <a:close/>
                </a:path>
                <a:path w="1116965" h="1326514">
                  <a:moveTo>
                    <a:pt x="88176" y="1297622"/>
                  </a:moveTo>
                  <a:lnTo>
                    <a:pt x="87680" y="1297774"/>
                  </a:lnTo>
                  <a:lnTo>
                    <a:pt x="87934" y="1297927"/>
                  </a:lnTo>
                  <a:lnTo>
                    <a:pt x="88176" y="1297622"/>
                  </a:lnTo>
                  <a:close/>
                </a:path>
                <a:path w="1116965" h="1326514">
                  <a:moveTo>
                    <a:pt x="88671" y="1157478"/>
                  </a:moveTo>
                  <a:lnTo>
                    <a:pt x="88277" y="1157376"/>
                  </a:lnTo>
                  <a:lnTo>
                    <a:pt x="88277" y="1157884"/>
                  </a:lnTo>
                  <a:lnTo>
                    <a:pt x="88430" y="1158024"/>
                  </a:lnTo>
                  <a:lnTo>
                    <a:pt x="88671" y="1157782"/>
                  </a:lnTo>
                  <a:lnTo>
                    <a:pt x="88671" y="1157478"/>
                  </a:lnTo>
                  <a:close/>
                </a:path>
                <a:path w="1116965" h="1326514">
                  <a:moveTo>
                    <a:pt x="88823" y="1157478"/>
                  </a:moveTo>
                  <a:lnTo>
                    <a:pt x="88671" y="1157478"/>
                  </a:lnTo>
                  <a:lnTo>
                    <a:pt x="88823" y="1157630"/>
                  </a:lnTo>
                  <a:lnTo>
                    <a:pt x="88823" y="1157478"/>
                  </a:lnTo>
                  <a:close/>
                </a:path>
                <a:path w="1116965" h="1326514">
                  <a:moveTo>
                    <a:pt x="88976" y="1157884"/>
                  </a:moveTo>
                  <a:lnTo>
                    <a:pt x="88696" y="1157795"/>
                  </a:lnTo>
                  <a:lnTo>
                    <a:pt x="88976" y="1157884"/>
                  </a:lnTo>
                  <a:close/>
                </a:path>
                <a:path w="1116965" h="1326514">
                  <a:moveTo>
                    <a:pt x="93586" y="1233944"/>
                  </a:moveTo>
                  <a:lnTo>
                    <a:pt x="93230" y="1233779"/>
                  </a:lnTo>
                  <a:lnTo>
                    <a:pt x="91452" y="1234579"/>
                  </a:lnTo>
                  <a:lnTo>
                    <a:pt x="93586" y="1233944"/>
                  </a:lnTo>
                  <a:close/>
                </a:path>
                <a:path w="1116965" h="1326514">
                  <a:moveTo>
                    <a:pt x="96913" y="1144460"/>
                  </a:moveTo>
                  <a:lnTo>
                    <a:pt x="96685" y="1144384"/>
                  </a:lnTo>
                  <a:lnTo>
                    <a:pt x="96608" y="1144587"/>
                  </a:lnTo>
                  <a:lnTo>
                    <a:pt x="96913" y="1144460"/>
                  </a:lnTo>
                  <a:close/>
                </a:path>
                <a:path w="1116965" h="1326514">
                  <a:moveTo>
                    <a:pt x="100190" y="1141463"/>
                  </a:moveTo>
                  <a:lnTo>
                    <a:pt x="100037" y="1141209"/>
                  </a:lnTo>
                  <a:lnTo>
                    <a:pt x="99745" y="1141056"/>
                  </a:lnTo>
                  <a:lnTo>
                    <a:pt x="99593" y="1141056"/>
                  </a:lnTo>
                  <a:lnTo>
                    <a:pt x="100190" y="1141463"/>
                  </a:lnTo>
                  <a:close/>
                </a:path>
                <a:path w="1116965" h="1326514">
                  <a:moveTo>
                    <a:pt x="100685" y="1315681"/>
                  </a:moveTo>
                  <a:lnTo>
                    <a:pt x="99936" y="1314500"/>
                  </a:lnTo>
                  <a:lnTo>
                    <a:pt x="99390" y="1313548"/>
                  </a:lnTo>
                  <a:lnTo>
                    <a:pt x="99695" y="1315135"/>
                  </a:lnTo>
                  <a:lnTo>
                    <a:pt x="99987" y="1315986"/>
                  </a:lnTo>
                  <a:lnTo>
                    <a:pt x="100584" y="1317180"/>
                  </a:lnTo>
                  <a:lnTo>
                    <a:pt x="100685" y="1316634"/>
                  </a:lnTo>
                  <a:lnTo>
                    <a:pt x="100685" y="1315681"/>
                  </a:lnTo>
                  <a:close/>
                </a:path>
                <a:path w="1116965" h="1326514">
                  <a:moveTo>
                    <a:pt x="101231" y="1136967"/>
                  </a:moveTo>
                  <a:lnTo>
                    <a:pt x="101231" y="1137221"/>
                  </a:lnTo>
                  <a:lnTo>
                    <a:pt x="101231" y="1136967"/>
                  </a:lnTo>
                  <a:close/>
                </a:path>
                <a:path w="1116965" h="1326514">
                  <a:moveTo>
                    <a:pt x="102374" y="1138428"/>
                  </a:moveTo>
                  <a:lnTo>
                    <a:pt x="102222" y="1138288"/>
                  </a:lnTo>
                  <a:lnTo>
                    <a:pt x="102222" y="1138428"/>
                  </a:lnTo>
                  <a:lnTo>
                    <a:pt x="102374" y="1138428"/>
                  </a:lnTo>
                  <a:close/>
                </a:path>
                <a:path w="1116965" h="1326514">
                  <a:moveTo>
                    <a:pt x="102755" y="1302105"/>
                  </a:moveTo>
                  <a:lnTo>
                    <a:pt x="102666" y="1301750"/>
                  </a:lnTo>
                  <a:lnTo>
                    <a:pt x="102514" y="1301750"/>
                  </a:lnTo>
                  <a:lnTo>
                    <a:pt x="102565" y="1302016"/>
                  </a:lnTo>
                  <a:lnTo>
                    <a:pt x="102755" y="1302105"/>
                  </a:lnTo>
                  <a:close/>
                </a:path>
                <a:path w="1116965" h="1326514">
                  <a:moveTo>
                    <a:pt x="122707" y="1234973"/>
                  </a:moveTo>
                  <a:lnTo>
                    <a:pt x="122555" y="1234668"/>
                  </a:lnTo>
                  <a:lnTo>
                    <a:pt x="122707" y="1235075"/>
                  </a:lnTo>
                  <a:close/>
                </a:path>
                <a:path w="1116965" h="1326514">
                  <a:moveTo>
                    <a:pt x="190576" y="1238758"/>
                  </a:moveTo>
                  <a:lnTo>
                    <a:pt x="189725" y="1238885"/>
                  </a:lnTo>
                  <a:lnTo>
                    <a:pt x="190576" y="1238758"/>
                  </a:lnTo>
                  <a:close/>
                </a:path>
                <a:path w="1116965" h="1326514">
                  <a:moveTo>
                    <a:pt x="197421" y="1239532"/>
                  </a:moveTo>
                  <a:lnTo>
                    <a:pt x="197269" y="1239685"/>
                  </a:lnTo>
                  <a:lnTo>
                    <a:pt x="197167" y="1239837"/>
                  </a:lnTo>
                  <a:lnTo>
                    <a:pt x="197421" y="1239532"/>
                  </a:lnTo>
                  <a:close/>
                </a:path>
                <a:path w="1116965" h="1326514">
                  <a:moveTo>
                    <a:pt x="246329" y="1237996"/>
                  </a:moveTo>
                  <a:lnTo>
                    <a:pt x="244779" y="1235976"/>
                  </a:lnTo>
                  <a:lnTo>
                    <a:pt x="243751" y="1236992"/>
                  </a:lnTo>
                  <a:lnTo>
                    <a:pt x="246329" y="1237996"/>
                  </a:lnTo>
                  <a:close/>
                </a:path>
                <a:path w="1116965" h="1326514">
                  <a:moveTo>
                    <a:pt x="285381" y="1216964"/>
                  </a:moveTo>
                  <a:lnTo>
                    <a:pt x="285127" y="1216964"/>
                  </a:lnTo>
                  <a:lnTo>
                    <a:pt x="284975" y="1217117"/>
                  </a:lnTo>
                  <a:lnTo>
                    <a:pt x="285280" y="1217117"/>
                  </a:lnTo>
                  <a:lnTo>
                    <a:pt x="285381" y="1216964"/>
                  </a:lnTo>
                  <a:close/>
                </a:path>
                <a:path w="1116965" h="1326514">
                  <a:moveTo>
                    <a:pt x="289204" y="1237399"/>
                  </a:moveTo>
                  <a:lnTo>
                    <a:pt x="288798" y="1237449"/>
                  </a:lnTo>
                  <a:lnTo>
                    <a:pt x="288556" y="1237602"/>
                  </a:lnTo>
                  <a:lnTo>
                    <a:pt x="288950" y="1237551"/>
                  </a:lnTo>
                  <a:lnTo>
                    <a:pt x="289102" y="1237551"/>
                  </a:lnTo>
                  <a:lnTo>
                    <a:pt x="289204" y="1237399"/>
                  </a:lnTo>
                  <a:close/>
                </a:path>
                <a:path w="1116965" h="1326514">
                  <a:moveTo>
                    <a:pt x="289356" y="1237462"/>
                  </a:moveTo>
                  <a:lnTo>
                    <a:pt x="289204" y="1237488"/>
                  </a:lnTo>
                  <a:lnTo>
                    <a:pt x="289344" y="1237488"/>
                  </a:lnTo>
                  <a:close/>
                </a:path>
                <a:path w="1116965" h="1326514">
                  <a:moveTo>
                    <a:pt x="597217" y="1233297"/>
                  </a:moveTo>
                  <a:lnTo>
                    <a:pt x="596747" y="1233068"/>
                  </a:lnTo>
                  <a:lnTo>
                    <a:pt x="595630" y="1233182"/>
                  </a:lnTo>
                  <a:lnTo>
                    <a:pt x="597217" y="1233297"/>
                  </a:lnTo>
                  <a:close/>
                </a:path>
                <a:path w="1116965" h="1326514">
                  <a:moveTo>
                    <a:pt x="657377" y="1212088"/>
                  </a:moveTo>
                  <a:lnTo>
                    <a:pt x="653821" y="1210068"/>
                  </a:lnTo>
                  <a:lnTo>
                    <a:pt x="650735" y="1207897"/>
                  </a:lnTo>
                  <a:lnTo>
                    <a:pt x="650557" y="1207782"/>
                  </a:lnTo>
                  <a:lnTo>
                    <a:pt x="649058" y="1207782"/>
                  </a:lnTo>
                  <a:lnTo>
                    <a:pt x="648512" y="1207897"/>
                  </a:lnTo>
                  <a:lnTo>
                    <a:pt x="645591" y="1207897"/>
                  </a:lnTo>
                  <a:lnTo>
                    <a:pt x="640727" y="1207516"/>
                  </a:lnTo>
                  <a:lnTo>
                    <a:pt x="639533" y="1207262"/>
                  </a:lnTo>
                  <a:lnTo>
                    <a:pt x="638352" y="1207262"/>
                  </a:lnTo>
                  <a:lnTo>
                    <a:pt x="637501" y="1207135"/>
                  </a:lnTo>
                  <a:lnTo>
                    <a:pt x="637108" y="1207262"/>
                  </a:lnTo>
                  <a:lnTo>
                    <a:pt x="636168" y="1207516"/>
                  </a:lnTo>
                  <a:lnTo>
                    <a:pt x="634187" y="1208278"/>
                  </a:lnTo>
                  <a:lnTo>
                    <a:pt x="625944" y="1210691"/>
                  </a:lnTo>
                  <a:lnTo>
                    <a:pt x="621982" y="1211453"/>
                  </a:lnTo>
                  <a:lnTo>
                    <a:pt x="619937" y="1211961"/>
                  </a:lnTo>
                  <a:lnTo>
                    <a:pt x="613943" y="1212977"/>
                  </a:lnTo>
                  <a:lnTo>
                    <a:pt x="612203" y="1213243"/>
                  </a:lnTo>
                  <a:lnTo>
                    <a:pt x="607390" y="1213739"/>
                  </a:lnTo>
                  <a:lnTo>
                    <a:pt x="605256" y="1214005"/>
                  </a:lnTo>
                  <a:lnTo>
                    <a:pt x="603529" y="1214005"/>
                  </a:lnTo>
                  <a:lnTo>
                    <a:pt x="598411" y="1213866"/>
                  </a:lnTo>
                  <a:lnTo>
                    <a:pt x="594944" y="1213739"/>
                  </a:lnTo>
                  <a:lnTo>
                    <a:pt x="577329" y="1212850"/>
                  </a:lnTo>
                  <a:lnTo>
                    <a:pt x="508228" y="1215263"/>
                  </a:lnTo>
                  <a:lnTo>
                    <a:pt x="503313" y="1216914"/>
                  </a:lnTo>
                  <a:lnTo>
                    <a:pt x="500214" y="1216660"/>
                  </a:lnTo>
                  <a:lnTo>
                    <a:pt x="492480" y="1216025"/>
                  </a:lnTo>
                  <a:lnTo>
                    <a:pt x="480872" y="1216291"/>
                  </a:lnTo>
                  <a:lnTo>
                    <a:pt x="469074" y="1216660"/>
                  </a:lnTo>
                  <a:lnTo>
                    <a:pt x="457669" y="1216152"/>
                  </a:lnTo>
                  <a:lnTo>
                    <a:pt x="457479" y="1217422"/>
                  </a:lnTo>
                  <a:lnTo>
                    <a:pt x="453301" y="1217549"/>
                  </a:lnTo>
                  <a:lnTo>
                    <a:pt x="453555" y="1216787"/>
                  </a:lnTo>
                  <a:lnTo>
                    <a:pt x="452615" y="1216533"/>
                  </a:lnTo>
                  <a:lnTo>
                    <a:pt x="394995" y="1217942"/>
                  </a:lnTo>
                  <a:lnTo>
                    <a:pt x="366966" y="1218184"/>
                  </a:lnTo>
                  <a:lnTo>
                    <a:pt x="340245" y="1217549"/>
                  </a:lnTo>
                  <a:lnTo>
                    <a:pt x="338315" y="1217041"/>
                  </a:lnTo>
                  <a:lnTo>
                    <a:pt x="336867" y="1216660"/>
                  </a:lnTo>
                  <a:lnTo>
                    <a:pt x="326847" y="1217041"/>
                  </a:lnTo>
                  <a:lnTo>
                    <a:pt x="324269" y="1216152"/>
                  </a:lnTo>
                  <a:lnTo>
                    <a:pt x="315760" y="1217180"/>
                  </a:lnTo>
                  <a:lnTo>
                    <a:pt x="307149" y="1217549"/>
                  </a:lnTo>
                  <a:lnTo>
                    <a:pt x="298513" y="1217549"/>
                  </a:lnTo>
                  <a:lnTo>
                    <a:pt x="289991" y="1217422"/>
                  </a:lnTo>
                  <a:lnTo>
                    <a:pt x="290385" y="1217307"/>
                  </a:lnTo>
                  <a:lnTo>
                    <a:pt x="285127" y="1217549"/>
                  </a:lnTo>
                  <a:lnTo>
                    <a:pt x="284886" y="1217422"/>
                  </a:lnTo>
                  <a:lnTo>
                    <a:pt x="284975" y="1217180"/>
                  </a:lnTo>
                  <a:lnTo>
                    <a:pt x="278980" y="1218311"/>
                  </a:lnTo>
                  <a:lnTo>
                    <a:pt x="269697" y="1217041"/>
                  </a:lnTo>
                  <a:lnTo>
                    <a:pt x="262305" y="1216533"/>
                  </a:lnTo>
                  <a:lnTo>
                    <a:pt x="262712" y="1216418"/>
                  </a:lnTo>
                  <a:lnTo>
                    <a:pt x="246989" y="1216291"/>
                  </a:lnTo>
                  <a:lnTo>
                    <a:pt x="231267" y="1216152"/>
                  </a:lnTo>
                  <a:lnTo>
                    <a:pt x="220535" y="1216202"/>
                  </a:lnTo>
                  <a:lnTo>
                    <a:pt x="169595" y="1216025"/>
                  </a:lnTo>
                  <a:lnTo>
                    <a:pt x="138341" y="1214501"/>
                  </a:lnTo>
                  <a:lnTo>
                    <a:pt x="130822" y="1213739"/>
                  </a:lnTo>
                  <a:lnTo>
                    <a:pt x="123075" y="1213358"/>
                  </a:lnTo>
                  <a:lnTo>
                    <a:pt x="115100" y="1213116"/>
                  </a:lnTo>
                  <a:lnTo>
                    <a:pt x="106934" y="1212977"/>
                  </a:lnTo>
                  <a:lnTo>
                    <a:pt x="101422" y="1212977"/>
                  </a:lnTo>
                  <a:lnTo>
                    <a:pt x="87490" y="1212723"/>
                  </a:lnTo>
                  <a:lnTo>
                    <a:pt x="77660" y="1212088"/>
                  </a:lnTo>
                  <a:lnTo>
                    <a:pt x="75526" y="1211834"/>
                  </a:lnTo>
                  <a:lnTo>
                    <a:pt x="71615" y="1211592"/>
                  </a:lnTo>
                  <a:lnTo>
                    <a:pt x="69329" y="1211199"/>
                  </a:lnTo>
                  <a:lnTo>
                    <a:pt x="60198" y="1210564"/>
                  </a:lnTo>
                  <a:lnTo>
                    <a:pt x="34861" y="1209649"/>
                  </a:lnTo>
                  <a:lnTo>
                    <a:pt x="35966" y="1208747"/>
                  </a:lnTo>
                  <a:lnTo>
                    <a:pt x="35890" y="1208595"/>
                  </a:lnTo>
                  <a:lnTo>
                    <a:pt x="38417" y="1208087"/>
                  </a:lnTo>
                  <a:lnTo>
                    <a:pt x="37871" y="1207833"/>
                  </a:lnTo>
                  <a:lnTo>
                    <a:pt x="37973" y="1207325"/>
                  </a:lnTo>
                  <a:lnTo>
                    <a:pt x="38227" y="1206817"/>
                  </a:lnTo>
                  <a:lnTo>
                    <a:pt x="38773" y="1207452"/>
                  </a:lnTo>
                  <a:lnTo>
                    <a:pt x="39751" y="1206817"/>
                  </a:lnTo>
                  <a:lnTo>
                    <a:pt x="39954" y="1206690"/>
                  </a:lnTo>
                  <a:lnTo>
                    <a:pt x="41452" y="1206309"/>
                  </a:lnTo>
                  <a:lnTo>
                    <a:pt x="43040" y="1206817"/>
                  </a:lnTo>
                  <a:lnTo>
                    <a:pt x="42722" y="1206309"/>
                  </a:lnTo>
                  <a:lnTo>
                    <a:pt x="42341" y="1205674"/>
                  </a:lnTo>
                  <a:lnTo>
                    <a:pt x="42633" y="1205547"/>
                  </a:lnTo>
                  <a:lnTo>
                    <a:pt x="44132" y="1206690"/>
                  </a:lnTo>
                  <a:lnTo>
                    <a:pt x="43307" y="1205547"/>
                  </a:lnTo>
                  <a:lnTo>
                    <a:pt x="43218" y="1205420"/>
                  </a:lnTo>
                  <a:lnTo>
                    <a:pt x="43230" y="1204404"/>
                  </a:lnTo>
                  <a:lnTo>
                    <a:pt x="43675" y="1204277"/>
                  </a:lnTo>
                  <a:lnTo>
                    <a:pt x="43383" y="1203515"/>
                  </a:lnTo>
                  <a:lnTo>
                    <a:pt x="44183" y="1203769"/>
                  </a:lnTo>
                  <a:lnTo>
                    <a:pt x="44323" y="1203769"/>
                  </a:lnTo>
                  <a:lnTo>
                    <a:pt x="44183" y="1203642"/>
                  </a:lnTo>
                  <a:lnTo>
                    <a:pt x="44691" y="1203515"/>
                  </a:lnTo>
                  <a:lnTo>
                    <a:pt x="45224" y="1203388"/>
                  </a:lnTo>
                  <a:lnTo>
                    <a:pt x="43484" y="1202753"/>
                  </a:lnTo>
                  <a:lnTo>
                    <a:pt x="44678" y="1202626"/>
                  </a:lnTo>
                  <a:lnTo>
                    <a:pt x="45516" y="1203134"/>
                  </a:lnTo>
                  <a:lnTo>
                    <a:pt x="45097" y="1202626"/>
                  </a:lnTo>
                  <a:lnTo>
                    <a:pt x="43980" y="1201229"/>
                  </a:lnTo>
                  <a:lnTo>
                    <a:pt x="44526" y="1200975"/>
                  </a:lnTo>
                  <a:lnTo>
                    <a:pt x="46012" y="1202118"/>
                  </a:lnTo>
                  <a:lnTo>
                    <a:pt x="47358" y="1202372"/>
                  </a:lnTo>
                  <a:lnTo>
                    <a:pt x="46431" y="1200975"/>
                  </a:lnTo>
                  <a:lnTo>
                    <a:pt x="46469" y="1200721"/>
                  </a:lnTo>
                  <a:lnTo>
                    <a:pt x="47307" y="1199832"/>
                  </a:lnTo>
                  <a:lnTo>
                    <a:pt x="48247" y="1199959"/>
                  </a:lnTo>
                  <a:lnTo>
                    <a:pt x="49403" y="1200823"/>
                  </a:lnTo>
                  <a:lnTo>
                    <a:pt x="49441" y="1200594"/>
                  </a:lnTo>
                  <a:lnTo>
                    <a:pt x="49517" y="1200823"/>
                  </a:lnTo>
                  <a:lnTo>
                    <a:pt x="49530" y="1200594"/>
                  </a:lnTo>
                  <a:lnTo>
                    <a:pt x="49580" y="1200086"/>
                  </a:lnTo>
                  <a:lnTo>
                    <a:pt x="50126" y="1200467"/>
                  </a:lnTo>
                  <a:lnTo>
                    <a:pt x="50215" y="1200886"/>
                  </a:lnTo>
                  <a:lnTo>
                    <a:pt x="50431" y="1201229"/>
                  </a:lnTo>
                  <a:lnTo>
                    <a:pt x="51473" y="1201356"/>
                  </a:lnTo>
                  <a:lnTo>
                    <a:pt x="50380" y="1200467"/>
                  </a:lnTo>
                  <a:lnTo>
                    <a:pt x="50774" y="1200213"/>
                  </a:lnTo>
                  <a:lnTo>
                    <a:pt x="50685" y="1200086"/>
                  </a:lnTo>
                  <a:lnTo>
                    <a:pt x="50507" y="1199832"/>
                  </a:lnTo>
                  <a:lnTo>
                    <a:pt x="48844" y="1197419"/>
                  </a:lnTo>
                  <a:lnTo>
                    <a:pt x="48945" y="1197292"/>
                  </a:lnTo>
                  <a:lnTo>
                    <a:pt x="48539" y="1197165"/>
                  </a:lnTo>
                  <a:lnTo>
                    <a:pt x="48539" y="1196149"/>
                  </a:lnTo>
                  <a:lnTo>
                    <a:pt x="48793" y="1195641"/>
                  </a:lnTo>
                  <a:lnTo>
                    <a:pt x="49580" y="1195768"/>
                  </a:lnTo>
                  <a:lnTo>
                    <a:pt x="49987" y="1196276"/>
                  </a:lnTo>
                  <a:lnTo>
                    <a:pt x="50228" y="1195641"/>
                  </a:lnTo>
                  <a:lnTo>
                    <a:pt x="50774" y="1196149"/>
                  </a:lnTo>
                  <a:lnTo>
                    <a:pt x="51130" y="1195641"/>
                  </a:lnTo>
                  <a:lnTo>
                    <a:pt x="51320" y="1195387"/>
                  </a:lnTo>
                  <a:lnTo>
                    <a:pt x="51028" y="1195133"/>
                  </a:lnTo>
                  <a:lnTo>
                    <a:pt x="51523" y="1194244"/>
                  </a:lnTo>
                  <a:lnTo>
                    <a:pt x="52070" y="1194371"/>
                  </a:lnTo>
                  <a:lnTo>
                    <a:pt x="52362" y="1194752"/>
                  </a:lnTo>
                  <a:lnTo>
                    <a:pt x="54254" y="1194879"/>
                  </a:lnTo>
                  <a:lnTo>
                    <a:pt x="54051" y="1194244"/>
                  </a:lnTo>
                  <a:lnTo>
                    <a:pt x="53695" y="1193101"/>
                  </a:lnTo>
                  <a:lnTo>
                    <a:pt x="53759" y="1192847"/>
                  </a:lnTo>
                  <a:lnTo>
                    <a:pt x="54546" y="1191958"/>
                  </a:lnTo>
                  <a:lnTo>
                    <a:pt x="55143" y="1192720"/>
                  </a:lnTo>
                  <a:lnTo>
                    <a:pt x="56083" y="1193101"/>
                  </a:lnTo>
                  <a:lnTo>
                    <a:pt x="54737" y="1191958"/>
                  </a:lnTo>
                  <a:lnTo>
                    <a:pt x="54292" y="1191577"/>
                  </a:lnTo>
                  <a:lnTo>
                    <a:pt x="54940" y="1191577"/>
                  </a:lnTo>
                  <a:lnTo>
                    <a:pt x="55791" y="1192339"/>
                  </a:lnTo>
                  <a:lnTo>
                    <a:pt x="55435" y="1191577"/>
                  </a:lnTo>
                  <a:lnTo>
                    <a:pt x="55092" y="1190815"/>
                  </a:lnTo>
                  <a:lnTo>
                    <a:pt x="56426" y="1192212"/>
                  </a:lnTo>
                  <a:lnTo>
                    <a:pt x="57124" y="1192339"/>
                  </a:lnTo>
                  <a:lnTo>
                    <a:pt x="56032" y="1191196"/>
                  </a:lnTo>
                  <a:lnTo>
                    <a:pt x="57467" y="1190942"/>
                  </a:lnTo>
                  <a:lnTo>
                    <a:pt x="58762" y="1192847"/>
                  </a:lnTo>
                  <a:lnTo>
                    <a:pt x="58318" y="1191577"/>
                  </a:lnTo>
                  <a:lnTo>
                    <a:pt x="59258" y="1192466"/>
                  </a:lnTo>
                  <a:lnTo>
                    <a:pt x="58661" y="1191577"/>
                  </a:lnTo>
                  <a:lnTo>
                    <a:pt x="58420" y="1191196"/>
                  </a:lnTo>
                  <a:lnTo>
                    <a:pt x="59651" y="1192466"/>
                  </a:lnTo>
                  <a:lnTo>
                    <a:pt x="59651" y="1191450"/>
                  </a:lnTo>
                  <a:lnTo>
                    <a:pt x="60058" y="1191831"/>
                  </a:lnTo>
                  <a:lnTo>
                    <a:pt x="60058" y="1192085"/>
                  </a:lnTo>
                  <a:lnTo>
                    <a:pt x="60452" y="1192085"/>
                  </a:lnTo>
                  <a:lnTo>
                    <a:pt x="60261" y="1191450"/>
                  </a:lnTo>
                  <a:lnTo>
                    <a:pt x="60185" y="1191196"/>
                  </a:lnTo>
                  <a:lnTo>
                    <a:pt x="60147" y="1191069"/>
                  </a:lnTo>
                  <a:lnTo>
                    <a:pt x="59855" y="1190053"/>
                  </a:lnTo>
                  <a:lnTo>
                    <a:pt x="60058" y="1191069"/>
                  </a:lnTo>
                  <a:lnTo>
                    <a:pt x="59944" y="1190942"/>
                  </a:lnTo>
                  <a:lnTo>
                    <a:pt x="59829" y="1190815"/>
                  </a:lnTo>
                  <a:lnTo>
                    <a:pt x="58813" y="1189672"/>
                  </a:lnTo>
                  <a:lnTo>
                    <a:pt x="58216" y="1188275"/>
                  </a:lnTo>
                  <a:lnTo>
                    <a:pt x="59550" y="1189291"/>
                  </a:lnTo>
                  <a:lnTo>
                    <a:pt x="59550" y="1188529"/>
                  </a:lnTo>
                  <a:lnTo>
                    <a:pt x="59702" y="1189164"/>
                  </a:lnTo>
                  <a:lnTo>
                    <a:pt x="59905" y="1188529"/>
                  </a:lnTo>
                  <a:lnTo>
                    <a:pt x="59956" y="1188402"/>
                  </a:lnTo>
                  <a:lnTo>
                    <a:pt x="60502" y="1189037"/>
                  </a:lnTo>
                  <a:lnTo>
                    <a:pt x="61188" y="1188910"/>
                  </a:lnTo>
                  <a:lnTo>
                    <a:pt x="60794" y="1188783"/>
                  </a:lnTo>
                  <a:lnTo>
                    <a:pt x="60350" y="1188529"/>
                  </a:lnTo>
                  <a:lnTo>
                    <a:pt x="60350" y="1188402"/>
                  </a:lnTo>
                  <a:lnTo>
                    <a:pt x="60350" y="1188275"/>
                  </a:lnTo>
                  <a:lnTo>
                    <a:pt x="60350" y="1188148"/>
                  </a:lnTo>
                  <a:lnTo>
                    <a:pt x="60502" y="1187894"/>
                  </a:lnTo>
                  <a:lnTo>
                    <a:pt x="60896" y="1188529"/>
                  </a:lnTo>
                  <a:lnTo>
                    <a:pt x="61137" y="1188529"/>
                  </a:lnTo>
                  <a:lnTo>
                    <a:pt x="60642" y="1187894"/>
                  </a:lnTo>
                  <a:lnTo>
                    <a:pt x="60350" y="1187513"/>
                  </a:lnTo>
                  <a:lnTo>
                    <a:pt x="60147" y="1186624"/>
                  </a:lnTo>
                  <a:lnTo>
                    <a:pt x="60998" y="1186751"/>
                  </a:lnTo>
                  <a:lnTo>
                    <a:pt x="61137" y="1186878"/>
                  </a:lnTo>
                  <a:lnTo>
                    <a:pt x="61239" y="1187005"/>
                  </a:lnTo>
                  <a:lnTo>
                    <a:pt x="61112" y="1186751"/>
                  </a:lnTo>
                  <a:lnTo>
                    <a:pt x="60998" y="1186624"/>
                  </a:lnTo>
                  <a:lnTo>
                    <a:pt x="61391" y="1186751"/>
                  </a:lnTo>
                  <a:lnTo>
                    <a:pt x="62230" y="1187894"/>
                  </a:lnTo>
                  <a:lnTo>
                    <a:pt x="61493" y="1186624"/>
                  </a:lnTo>
                  <a:lnTo>
                    <a:pt x="61937" y="1186751"/>
                  </a:lnTo>
                  <a:lnTo>
                    <a:pt x="61874" y="1186624"/>
                  </a:lnTo>
                  <a:lnTo>
                    <a:pt x="61493" y="1185735"/>
                  </a:lnTo>
                  <a:lnTo>
                    <a:pt x="62179" y="1186497"/>
                  </a:lnTo>
                  <a:lnTo>
                    <a:pt x="62331" y="1186751"/>
                  </a:lnTo>
                  <a:lnTo>
                    <a:pt x="63677" y="1185735"/>
                  </a:lnTo>
                  <a:lnTo>
                    <a:pt x="64020" y="1185481"/>
                  </a:lnTo>
                  <a:lnTo>
                    <a:pt x="64858" y="1186243"/>
                  </a:lnTo>
                  <a:lnTo>
                    <a:pt x="64312" y="1185481"/>
                  </a:lnTo>
                  <a:lnTo>
                    <a:pt x="63868" y="1184846"/>
                  </a:lnTo>
                  <a:lnTo>
                    <a:pt x="66052" y="1185862"/>
                  </a:lnTo>
                  <a:lnTo>
                    <a:pt x="65036" y="1184846"/>
                  </a:lnTo>
                  <a:lnTo>
                    <a:pt x="64668" y="1184465"/>
                  </a:lnTo>
                  <a:lnTo>
                    <a:pt x="65760" y="1184973"/>
                  </a:lnTo>
                  <a:lnTo>
                    <a:pt x="65646" y="1184465"/>
                  </a:lnTo>
                  <a:lnTo>
                    <a:pt x="65316" y="1182814"/>
                  </a:lnTo>
                  <a:lnTo>
                    <a:pt x="66700" y="1184592"/>
                  </a:lnTo>
                  <a:lnTo>
                    <a:pt x="67741" y="1183703"/>
                  </a:lnTo>
                  <a:lnTo>
                    <a:pt x="67348" y="1182814"/>
                  </a:lnTo>
                  <a:lnTo>
                    <a:pt x="66852" y="1181671"/>
                  </a:lnTo>
                  <a:lnTo>
                    <a:pt x="68732" y="1181290"/>
                  </a:lnTo>
                  <a:lnTo>
                    <a:pt x="70523" y="1182179"/>
                  </a:lnTo>
                  <a:lnTo>
                    <a:pt x="70916" y="1181290"/>
                  </a:lnTo>
                  <a:lnTo>
                    <a:pt x="71259" y="1180528"/>
                  </a:lnTo>
                  <a:lnTo>
                    <a:pt x="72059" y="1179893"/>
                  </a:lnTo>
                  <a:lnTo>
                    <a:pt x="72948" y="1177861"/>
                  </a:lnTo>
                  <a:lnTo>
                    <a:pt x="73393" y="1176464"/>
                  </a:lnTo>
                  <a:lnTo>
                    <a:pt x="74066" y="1175067"/>
                  </a:lnTo>
                  <a:lnTo>
                    <a:pt x="74434" y="1174305"/>
                  </a:lnTo>
                  <a:lnTo>
                    <a:pt x="77266" y="1175194"/>
                  </a:lnTo>
                  <a:lnTo>
                    <a:pt x="76962" y="1174305"/>
                  </a:lnTo>
                  <a:lnTo>
                    <a:pt x="76593" y="1173162"/>
                  </a:lnTo>
                  <a:lnTo>
                    <a:pt x="76339" y="1172400"/>
                  </a:lnTo>
                  <a:lnTo>
                    <a:pt x="75971" y="1171257"/>
                  </a:lnTo>
                  <a:lnTo>
                    <a:pt x="77965" y="1171384"/>
                  </a:lnTo>
                  <a:lnTo>
                    <a:pt x="77876" y="1171257"/>
                  </a:lnTo>
                  <a:lnTo>
                    <a:pt x="77419" y="1170495"/>
                  </a:lnTo>
                  <a:lnTo>
                    <a:pt x="79298" y="1171003"/>
                  </a:lnTo>
                  <a:lnTo>
                    <a:pt x="79171" y="1170495"/>
                  </a:lnTo>
                  <a:lnTo>
                    <a:pt x="78701" y="1168463"/>
                  </a:lnTo>
                  <a:lnTo>
                    <a:pt x="80695" y="1168590"/>
                  </a:lnTo>
                  <a:lnTo>
                    <a:pt x="80657" y="1168463"/>
                  </a:lnTo>
                  <a:lnTo>
                    <a:pt x="80543" y="1167828"/>
                  </a:lnTo>
                  <a:lnTo>
                    <a:pt x="80289" y="1167828"/>
                  </a:lnTo>
                  <a:lnTo>
                    <a:pt x="80010" y="1167574"/>
                  </a:lnTo>
                  <a:lnTo>
                    <a:pt x="79743" y="1167320"/>
                  </a:lnTo>
                  <a:lnTo>
                    <a:pt x="80238" y="1167320"/>
                  </a:lnTo>
                  <a:lnTo>
                    <a:pt x="80391" y="1166304"/>
                  </a:lnTo>
                  <a:lnTo>
                    <a:pt x="81330" y="1167193"/>
                  </a:lnTo>
                  <a:lnTo>
                    <a:pt x="81330" y="1167447"/>
                  </a:lnTo>
                  <a:lnTo>
                    <a:pt x="82321" y="1168336"/>
                  </a:lnTo>
                  <a:lnTo>
                    <a:pt x="81622" y="1166304"/>
                  </a:lnTo>
                  <a:lnTo>
                    <a:pt x="81584" y="1166177"/>
                  </a:lnTo>
                  <a:lnTo>
                    <a:pt x="82778" y="1166558"/>
                  </a:lnTo>
                  <a:lnTo>
                    <a:pt x="81584" y="1165796"/>
                  </a:lnTo>
                  <a:lnTo>
                    <a:pt x="82232" y="1165288"/>
                  </a:lnTo>
                  <a:lnTo>
                    <a:pt x="82372" y="1165542"/>
                  </a:lnTo>
                  <a:lnTo>
                    <a:pt x="82346" y="1165288"/>
                  </a:lnTo>
                  <a:lnTo>
                    <a:pt x="81978" y="1161351"/>
                  </a:lnTo>
                  <a:lnTo>
                    <a:pt x="86296" y="1163129"/>
                  </a:lnTo>
                  <a:lnTo>
                    <a:pt x="86118" y="1161351"/>
                  </a:lnTo>
                  <a:lnTo>
                    <a:pt x="85902" y="1158938"/>
                  </a:lnTo>
                  <a:lnTo>
                    <a:pt x="86893" y="1160335"/>
                  </a:lnTo>
                  <a:lnTo>
                    <a:pt x="86131" y="1158938"/>
                  </a:lnTo>
                  <a:lnTo>
                    <a:pt x="85648" y="1158049"/>
                  </a:lnTo>
                  <a:lnTo>
                    <a:pt x="86995" y="1159065"/>
                  </a:lnTo>
                  <a:lnTo>
                    <a:pt x="89027" y="1159954"/>
                  </a:lnTo>
                  <a:lnTo>
                    <a:pt x="87744" y="1158049"/>
                  </a:lnTo>
                  <a:lnTo>
                    <a:pt x="87566" y="1157795"/>
                  </a:lnTo>
                  <a:lnTo>
                    <a:pt x="87490" y="1156906"/>
                  </a:lnTo>
                  <a:lnTo>
                    <a:pt x="87185" y="1156652"/>
                  </a:lnTo>
                  <a:lnTo>
                    <a:pt x="87985" y="1156017"/>
                  </a:lnTo>
                  <a:lnTo>
                    <a:pt x="89217" y="1157795"/>
                  </a:lnTo>
                  <a:lnTo>
                    <a:pt x="88176" y="1156017"/>
                  </a:lnTo>
                  <a:lnTo>
                    <a:pt x="87134" y="1154239"/>
                  </a:lnTo>
                  <a:lnTo>
                    <a:pt x="88125" y="1155763"/>
                  </a:lnTo>
                  <a:lnTo>
                    <a:pt x="91008" y="1154747"/>
                  </a:lnTo>
                  <a:lnTo>
                    <a:pt x="91135" y="1154239"/>
                  </a:lnTo>
                  <a:lnTo>
                    <a:pt x="91630" y="1152334"/>
                  </a:lnTo>
                  <a:lnTo>
                    <a:pt x="91998" y="1150937"/>
                  </a:lnTo>
                  <a:lnTo>
                    <a:pt x="94475" y="1149032"/>
                  </a:lnTo>
                  <a:lnTo>
                    <a:pt x="93929" y="1148778"/>
                  </a:lnTo>
                  <a:lnTo>
                    <a:pt x="94475" y="1148143"/>
                  </a:lnTo>
                  <a:lnTo>
                    <a:pt x="94576" y="1147000"/>
                  </a:lnTo>
                  <a:lnTo>
                    <a:pt x="96710" y="1147254"/>
                  </a:lnTo>
                  <a:lnTo>
                    <a:pt x="96532" y="1147000"/>
                  </a:lnTo>
                  <a:lnTo>
                    <a:pt x="95326" y="1145222"/>
                  </a:lnTo>
                  <a:lnTo>
                    <a:pt x="95313" y="1144587"/>
                  </a:lnTo>
                  <a:lnTo>
                    <a:pt x="95123" y="1143825"/>
                  </a:lnTo>
                  <a:lnTo>
                    <a:pt x="96685" y="1144384"/>
                  </a:lnTo>
                  <a:lnTo>
                    <a:pt x="96862" y="1143952"/>
                  </a:lnTo>
                  <a:lnTo>
                    <a:pt x="96774" y="1143825"/>
                  </a:lnTo>
                  <a:lnTo>
                    <a:pt x="95770" y="1142174"/>
                  </a:lnTo>
                  <a:lnTo>
                    <a:pt x="96964" y="1141920"/>
                  </a:lnTo>
                  <a:lnTo>
                    <a:pt x="98602" y="1142809"/>
                  </a:lnTo>
                  <a:lnTo>
                    <a:pt x="98272" y="1141920"/>
                  </a:lnTo>
                  <a:lnTo>
                    <a:pt x="97104" y="1138618"/>
                  </a:lnTo>
                  <a:lnTo>
                    <a:pt x="98793" y="1139888"/>
                  </a:lnTo>
                  <a:lnTo>
                    <a:pt x="98653" y="1139761"/>
                  </a:lnTo>
                  <a:lnTo>
                    <a:pt x="100533" y="1139634"/>
                  </a:lnTo>
                  <a:lnTo>
                    <a:pt x="99987" y="1138618"/>
                  </a:lnTo>
                  <a:lnTo>
                    <a:pt x="99237" y="1137221"/>
                  </a:lnTo>
                  <a:lnTo>
                    <a:pt x="101079" y="1136980"/>
                  </a:lnTo>
                  <a:lnTo>
                    <a:pt x="97853" y="1131379"/>
                  </a:lnTo>
                  <a:lnTo>
                    <a:pt x="91846" y="1127823"/>
                  </a:lnTo>
                  <a:lnTo>
                    <a:pt x="86042" y="1126426"/>
                  </a:lnTo>
                  <a:lnTo>
                    <a:pt x="85407" y="1127696"/>
                  </a:lnTo>
                  <a:lnTo>
                    <a:pt x="84810" y="1129220"/>
                  </a:lnTo>
                  <a:lnTo>
                    <a:pt x="84162" y="1130617"/>
                  </a:lnTo>
                  <a:lnTo>
                    <a:pt x="83413" y="1132141"/>
                  </a:lnTo>
                  <a:lnTo>
                    <a:pt x="78803" y="1134681"/>
                  </a:lnTo>
                  <a:lnTo>
                    <a:pt x="78409" y="1135189"/>
                  </a:lnTo>
                  <a:lnTo>
                    <a:pt x="77114" y="1137221"/>
                  </a:lnTo>
                  <a:lnTo>
                    <a:pt x="76225" y="1138364"/>
                  </a:lnTo>
                  <a:lnTo>
                    <a:pt x="73748" y="1141920"/>
                  </a:lnTo>
                  <a:lnTo>
                    <a:pt x="73101" y="1142936"/>
                  </a:lnTo>
                  <a:lnTo>
                    <a:pt x="72453" y="1143698"/>
                  </a:lnTo>
                  <a:lnTo>
                    <a:pt x="71958" y="1144333"/>
                  </a:lnTo>
                  <a:lnTo>
                    <a:pt x="72555" y="1145984"/>
                  </a:lnTo>
                  <a:lnTo>
                    <a:pt x="68935" y="1145984"/>
                  </a:lnTo>
                  <a:lnTo>
                    <a:pt x="69430" y="1150429"/>
                  </a:lnTo>
                  <a:lnTo>
                    <a:pt x="66255" y="1150937"/>
                  </a:lnTo>
                  <a:lnTo>
                    <a:pt x="67195" y="1151826"/>
                  </a:lnTo>
                  <a:lnTo>
                    <a:pt x="66802" y="1152334"/>
                  </a:lnTo>
                  <a:lnTo>
                    <a:pt x="66255" y="1151826"/>
                  </a:lnTo>
                  <a:lnTo>
                    <a:pt x="65862" y="1151826"/>
                  </a:lnTo>
                  <a:lnTo>
                    <a:pt x="61734" y="1157033"/>
                  </a:lnTo>
                  <a:lnTo>
                    <a:pt x="58420" y="1163129"/>
                  </a:lnTo>
                  <a:lnTo>
                    <a:pt x="53009" y="1166177"/>
                  </a:lnTo>
                  <a:lnTo>
                    <a:pt x="52070" y="1165923"/>
                  </a:lnTo>
                  <a:lnTo>
                    <a:pt x="51168" y="1167574"/>
                  </a:lnTo>
                  <a:lnTo>
                    <a:pt x="50228" y="1167193"/>
                  </a:lnTo>
                  <a:lnTo>
                    <a:pt x="50025" y="1169606"/>
                  </a:lnTo>
                  <a:lnTo>
                    <a:pt x="48590" y="1171130"/>
                  </a:lnTo>
                  <a:lnTo>
                    <a:pt x="47002" y="1172400"/>
                  </a:lnTo>
                  <a:lnTo>
                    <a:pt x="47002" y="1172273"/>
                  </a:lnTo>
                  <a:lnTo>
                    <a:pt x="46507" y="1173162"/>
                  </a:lnTo>
                  <a:lnTo>
                    <a:pt x="46355" y="1173162"/>
                  </a:lnTo>
                  <a:lnTo>
                    <a:pt x="46215" y="1173048"/>
                  </a:lnTo>
                  <a:lnTo>
                    <a:pt x="46266" y="1174432"/>
                  </a:lnTo>
                  <a:lnTo>
                    <a:pt x="44272" y="1174686"/>
                  </a:lnTo>
                  <a:lnTo>
                    <a:pt x="43091" y="1175067"/>
                  </a:lnTo>
                  <a:lnTo>
                    <a:pt x="43091" y="1174940"/>
                  </a:lnTo>
                  <a:lnTo>
                    <a:pt x="37579" y="1179766"/>
                  </a:lnTo>
                  <a:lnTo>
                    <a:pt x="34251" y="1186053"/>
                  </a:lnTo>
                  <a:lnTo>
                    <a:pt x="34251" y="1208214"/>
                  </a:lnTo>
                  <a:lnTo>
                    <a:pt x="33604" y="1208722"/>
                  </a:lnTo>
                  <a:lnTo>
                    <a:pt x="32893" y="1209586"/>
                  </a:lnTo>
                  <a:lnTo>
                    <a:pt x="30873" y="1209509"/>
                  </a:lnTo>
                  <a:lnTo>
                    <a:pt x="31330" y="1209230"/>
                  </a:lnTo>
                  <a:lnTo>
                    <a:pt x="31178" y="1208214"/>
                  </a:lnTo>
                  <a:lnTo>
                    <a:pt x="32918" y="1208595"/>
                  </a:lnTo>
                  <a:lnTo>
                    <a:pt x="32753" y="1208214"/>
                  </a:lnTo>
                  <a:lnTo>
                    <a:pt x="32372" y="1207325"/>
                  </a:lnTo>
                  <a:lnTo>
                    <a:pt x="33566" y="1207452"/>
                  </a:lnTo>
                  <a:lnTo>
                    <a:pt x="34251" y="1208214"/>
                  </a:lnTo>
                  <a:lnTo>
                    <a:pt x="34251" y="1186053"/>
                  </a:lnTo>
                  <a:lnTo>
                    <a:pt x="34150" y="1186243"/>
                  </a:lnTo>
                  <a:lnTo>
                    <a:pt x="27406" y="1189418"/>
                  </a:lnTo>
                  <a:lnTo>
                    <a:pt x="25374" y="1189545"/>
                  </a:lnTo>
                  <a:lnTo>
                    <a:pt x="24193" y="1190815"/>
                  </a:lnTo>
                  <a:lnTo>
                    <a:pt x="22948" y="1192339"/>
                  </a:lnTo>
                  <a:lnTo>
                    <a:pt x="21602" y="1193736"/>
                  </a:lnTo>
                  <a:lnTo>
                    <a:pt x="20320" y="1195133"/>
                  </a:lnTo>
                  <a:lnTo>
                    <a:pt x="18186" y="1195514"/>
                  </a:lnTo>
                  <a:lnTo>
                    <a:pt x="17284" y="1196403"/>
                  </a:lnTo>
                  <a:lnTo>
                    <a:pt x="17284" y="1219009"/>
                  </a:lnTo>
                  <a:lnTo>
                    <a:pt x="16865" y="1218857"/>
                  </a:lnTo>
                  <a:lnTo>
                    <a:pt x="15646" y="1218374"/>
                  </a:lnTo>
                  <a:lnTo>
                    <a:pt x="15900" y="1218120"/>
                  </a:lnTo>
                  <a:lnTo>
                    <a:pt x="17233" y="1218501"/>
                  </a:lnTo>
                  <a:lnTo>
                    <a:pt x="16967" y="1218755"/>
                  </a:lnTo>
                  <a:lnTo>
                    <a:pt x="16954" y="1218882"/>
                  </a:lnTo>
                  <a:lnTo>
                    <a:pt x="17284" y="1219009"/>
                  </a:lnTo>
                  <a:lnTo>
                    <a:pt x="17284" y="1196403"/>
                  </a:lnTo>
                  <a:lnTo>
                    <a:pt x="12179" y="1201356"/>
                  </a:lnTo>
                  <a:lnTo>
                    <a:pt x="11925" y="1202245"/>
                  </a:lnTo>
                  <a:lnTo>
                    <a:pt x="13563" y="1203007"/>
                  </a:lnTo>
                  <a:lnTo>
                    <a:pt x="11633" y="1205420"/>
                  </a:lnTo>
                  <a:lnTo>
                    <a:pt x="9601" y="1204912"/>
                  </a:lnTo>
                  <a:lnTo>
                    <a:pt x="8356" y="1207325"/>
                  </a:lnTo>
                  <a:lnTo>
                    <a:pt x="8204" y="1206944"/>
                  </a:lnTo>
                  <a:lnTo>
                    <a:pt x="7670" y="1206817"/>
                  </a:lnTo>
                  <a:lnTo>
                    <a:pt x="8991" y="1208938"/>
                  </a:lnTo>
                  <a:lnTo>
                    <a:pt x="8115" y="1208913"/>
                  </a:lnTo>
                  <a:lnTo>
                    <a:pt x="9144" y="1209878"/>
                  </a:lnTo>
                  <a:lnTo>
                    <a:pt x="3848" y="1208595"/>
                  </a:lnTo>
                  <a:lnTo>
                    <a:pt x="3695" y="1208468"/>
                  </a:lnTo>
                  <a:lnTo>
                    <a:pt x="3543" y="1208595"/>
                  </a:lnTo>
                  <a:lnTo>
                    <a:pt x="3695" y="1208722"/>
                  </a:lnTo>
                  <a:lnTo>
                    <a:pt x="4394" y="1208976"/>
                  </a:lnTo>
                  <a:lnTo>
                    <a:pt x="4318" y="1209230"/>
                  </a:lnTo>
                  <a:lnTo>
                    <a:pt x="4191" y="1210500"/>
                  </a:lnTo>
                  <a:lnTo>
                    <a:pt x="3987" y="1210754"/>
                  </a:lnTo>
                  <a:lnTo>
                    <a:pt x="3898" y="1210627"/>
                  </a:lnTo>
                  <a:lnTo>
                    <a:pt x="3454" y="1210246"/>
                  </a:lnTo>
                  <a:lnTo>
                    <a:pt x="2552" y="1211262"/>
                  </a:lnTo>
                  <a:lnTo>
                    <a:pt x="1612" y="1210500"/>
                  </a:lnTo>
                  <a:lnTo>
                    <a:pt x="1714" y="1211389"/>
                  </a:lnTo>
                  <a:lnTo>
                    <a:pt x="2997" y="1212913"/>
                  </a:lnTo>
                  <a:lnTo>
                    <a:pt x="1358" y="1212532"/>
                  </a:lnTo>
                  <a:lnTo>
                    <a:pt x="2603" y="1213675"/>
                  </a:lnTo>
                  <a:lnTo>
                    <a:pt x="1816" y="1213675"/>
                  </a:lnTo>
                  <a:lnTo>
                    <a:pt x="1816" y="1214056"/>
                  </a:lnTo>
                  <a:lnTo>
                    <a:pt x="1587" y="1213967"/>
                  </a:lnTo>
                  <a:lnTo>
                    <a:pt x="1816" y="1214056"/>
                  </a:lnTo>
                  <a:lnTo>
                    <a:pt x="1816" y="1213675"/>
                  </a:lnTo>
                  <a:lnTo>
                    <a:pt x="1651" y="1213675"/>
                  </a:lnTo>
                  <a:lnTo>
                    <a:pt x="1270" y="1213586"/>
                  </a:lnTo>
                  <a:lnTo>
                    <a:pt x="1168" y="1213446"/>
                  </a:lnTo>
                  <a:lnTo>
                    <a:pt x="863" y="1213586"/>
                  </a:lnTo>
                  <a:lnTo>
                    <a:pt x="1066" y="1213688"/>
                  </a:lnTo>
                  <a:lnTo>
                    <a:pt x="1257" y="1213815"/>
                  </a:lnTo>
                  <a:lnTo>
                    <a:pt x="914" y="1214437"/>
                  </a:lnTo>
                  <a:lnTo>
                    <a:pt x="0" y="1215326"/>
                  </a:lnTo>
                  <a:lnTo>
                    <a:pt x="38" y="1215580"/>
                  </a:lnTo>
                  <a:lnTo>
                    <a:pt x="279" y="1216215"/>
                  </a:lnTo>
                  <a:lnTo>
                    <a:pt x="4191" y="1217485"/>
                  </a:lnTo>
                  <a:lnTo>
                    <a:pt x="5727" y="1218374"/>
                  </a:lnTo>
                  <a:lnTo>
                    <a:pt x="4635" y="1218628"/>
                  </a:lnTo>
                  <a:lnTo>
                    <a:pt x="5575" y="1218628"/>
                  </a:lnTo>
                  <a:lnTo>
                    <a:pt x="5981" y="1219136"/>
                  </a:lnTo>
                  <a:lnTo>
                    <a:pt x="5880" y="1218628"/>
                  </a:lnTo>
                  <a:lnTo>
                    <a:pt x="6527" y="1218628"/>
                  </a:lnTo>
                  <a:lnTo>
                    <a:pt x="7073" y="1219390"/>
                  </a:lnTo>
                  <a:lnTo>
                    <a:pt x="7518" y="1219517"/>
                  </a:lnTo>
                  <a:lnTo>
                    <a:pt x="7213" y="1219263"/>
                  </a:lnTo>
                  <a:lnTo>
                    <a:pt x="7213" y="1219136"/>
                  </a:lnTo>
                  <a:lnTo>
                    <a:pt x="7073" y="1219009"/>
                  </a:lnTo>
                  <a:lnTo>
                    <a:pt x="7099" y="1218857"/>
                  </a:lnTo>
                  <a:lnTo>
                    <a:pt x="7315" y="1218628"/>
                  </a:lnTo>
                  <a:lnTo>
                    <a:pt x="7708" y="1218501"/>
                  </a:lnTo>
                  <a:lnTo>
                    <a:pt x="8013" y="1218501"/>
                  </a:lnTo>
                  <a:lnTo>
                    <a:pt x="8407" y="1219136"/>
                  </a:lnTo>
                  <a:lnTo>
                    <a:pt x="8178" y="1218501"/>
                  </a:lnTo>
                  <a:lnTo>
                    <a:pt x="7861" y="1217612"/>
                  </a:lnTo>
                  <a:lnTo>
                    <a:pt x="12026" y="1219390"/>
                  </a:lnTo>
                  <a:lnTo>
                    <a:pt x="12573" y="1219136"/>
                  </a:lnTo>
                  <a:lnTo>
                    <a:pt x="13665" y="1219644"/>
                  </a:lnTo>
                  <a:lnTo>
                    <a:pt x="13589" y="1219136"/>
                  </a:lnTo>
                  <a:lnTo>
                    <a:pt x="13474" y="1218247"/>
                  </a:lnTo>
                  <a:lnTo>
                    <a:pt x="14312" y="1218120"/>
                  </a:lnTo>
                  <a:lnTo>
                    <a:pt x="15354" y="1217739"/>
                  </a:lnTo>
                  <a:lnTo>
                    <a:pt x="15405" y="1218755"/>
                  </a:lnTo>
                  <a:lnTo>
                    <a:pt x="16344" y="1219009"/>
                  </a:lnTo>
                  <a:lnTo>
                    <a:pt x="17119" y="1219009"/>
                  </a:lnTo>
                  <a:lnTo>
                    <a:pt x="17691" y="1219263"/>
                  </a:lnTo>
                  <a:lnTo>
                    <a:pt x="35547" y="1234706"/>
                  </a:lnTo>
                  <a:lnTo>
                    <a:pt x="39712" y="1238516"/>
                  </a:lnTo>
                  <a:lnTo>
                    <a:pt x="41046" y="1239647"/>
                  </a:lnTo>
                  <a:lnTo>
                    <a:pt x="35737" y="1232293"/>
                  </a:lnTo>
                  <a:lnTo>
                    <a:pt x="38773" y="1235202"/>
                  </a:lnTo>
                  <a:lnTo>
                    <a:pt x="41694" y="1237754"/>
                  </a:lnTo>
                  <a:lnTo>
                    <a:pt x="50825" y="1247406"/>
                  </a:lnTo>
                  <a:lnTo>
                    <a:pt x="51765" y="1248537"/>
                  </a:lnTo>
                  <a:lnTo>
                    <a:pt x="52908" y="1249692"/>
                  </a:lnTo>
                  <a:lnTo>
                    <a:pt x="54546" y="1251458"/>
                  </a:lnTo>
                  <a:lnTo>
                    <a:pt x="55092" y="1252232"/>
                  </a:lnTo>
                  <a:lnTo>
                    <a:pt x="55791" y="1252867"/>
                  </a:lnTo>
                  <a:lnTo>
                    <a:pt x="58559" y="1256411"/>
                  </a:lnTo>
                  <a:lnTo>
                    <a:pt x="62077" y="1260741"/>
                  </a:lnTo>
                  <a:lnTo>
                    <a:pt x="65557" y="1265174"/>
                  </a:lnTo>
                  <a:lnTo>
                    <a:pt x="70269" y="1270508"/>
                  </a:lnTo>
                  <a:lnTo>
                    <a:pt x="69583" y="1270127"/>
                  </a:lnTo>
                  <a:lnTo>
                    <a:pt x="70027" y="1271016"/>
                  </a:lnTo>
                  <a:lnTo>
                    <a:pt x="71208" y="1271155"/>
                  </a:lnTo>
                  <a:lnTo>
                    <a:pt x="74536" y="1275092"/>
                  </a:lnTo>
                  <a:lnTo>
                    <a:pt x="75933" y="1276985"/>
                  </a:lnTo>
                  <a:lnTo>
                    <a:pt x="77609" y="1279918"/>
                  </a:lnTo>
                  <a:lnTo>
                    <a:pt x="79349" y="1282827"/>
                  </a:lnTo>
                  <a:lnTo>
                    <a:pt x="81330" y="1286764"/>
                  </a:lnTo>
                  <a:lnTo>
                    <a:pt x="83464" y="1292098"/>
                  </a:lnTo>
                  <a:lnTo>
                    <a:pt x="83362" y="1292352"/>
                  </a:lnTo>
                  <a:lnTo>
                    <a:pt x="83769" y="1292987"/>
                  </a:lnTo>
                  <a:lnTo>
                    <a:pt x="84061" y="1292860"/>
                  </a:lnTo>
                  <a:lnTo>
                    <a:pt x="83997" y="1292352"/>
                  </a:lnTo>
                  <a:lnTo>
                    <a:pt x="83718" y="1291463"/>
                  </a:lnTo>
                  <a:lnTo>
                    <a:pt x="83324" y="1290574"/>
                  </a:lnTo>
                  <a:lnTo>
                    <a:pt x="84950" y="1292225"/>
                  </a:lnTo>
                  <a:lnTo>
                    <a:pt x="86741" y="1293749"/>
                  </a:lnTo>
                  <a:lnTo>
                    <a:pt x="88430" y="1296162"/>
                  </a:lnTo>
                  <a:lnTo>
                    <a:pt x="88506" y="1296555"/>
                  </a:lnTo>
                  <a:lnTo>
                    <a:pt x="88480" y="1297317"/>
                  </a:lnTo>
                  <a:lnTo>
                    <a:pt x="88328" y="1297444"/>
                  </a:lnTo>
                  <a:lnTo>
                    <a:pt x="89471" y="1298968"/>
                  </a:lnTo>
                  <a:lnTo>
                    <a:pt x="90411" y="1300619"/>
                  </a:lnTo>
                  <a:lnTo>
                    <a:pt x="91363" y="1302207"/>
                  </a:lnTo>
                  <a:lnTo>
                    <a:pt x="92544" y="1303909"/>
                  </a:lnTo>
                  <a:lnTo>
                    <a:pt x="92887" y="1306449"/>
                  </a:lnTo>
                  <a:lnTo>
                    <a:pt x="94526" y="1308227"/>
                  </a:lnTo>
                  <a:lnTo>
                    <a:pt x="95973" y="1306322"/>
                  </a:lnTo>
                  <a:lnTo>
                    <a:pt x="98005" y="1312430"/>
                  </a:lnTo>
                  <a:lnTo>
                    <a:pt x="98196" y="1309624"/>
                  </a:lnTo>
                  <a:lnTo>
                    <a:pt x="100380" y="1314843"/>
                  </a:lnTo>
                  <a:lnTo>
                    <a:pt x="100584" y="1313688"/>
                  </a:lnTo>
                  <a:lnTo>
                    <a:pt x="100634" y="1314958"/>
                  </a:lnTo>
                  <a:lnTo>
                    <a:pt x="100787" y="1315466"/>
                  </a:lnTo>
                  <a:lnTo>
                    <a:pt x="102768" y="1318641"/>
                  </a:lnTo>
                  <a:lnTo>
                    <a:pt x="106438" y="1324864"/>
                  </a:lnTo>
                  <a:lnTo>
                    <a:pt x="107924" y="1326134"/>
                  </a:lnTo>
                  <a:lnTo>
                    <a:pt x="106883" y="1322451"/>
                  </a:lnTo>
                  <a:lnTo>
                    <a:pt x="105943" y="1318133"/>
                  </a:lnTo>
                  <a:lnTo>
                    <a:pt x="104838" y="1313688"/>
                  </a:lnTo>
                  <a:lnTo>
                    <a:pt x="103822" y="1309624"/>
                  </a:lnTo>
                  <a:lnTo>
                    <a:pt x="103708" y="1309116"/>
                  </a:lnTo>
                  <a:lnTo>
                    <a:pt x="103365" y="1306969"/>
                  </a:lnTo>
                  <a:lnTo>
                    <a:pt x="105638" y="1311910"/>
                  </a:lnTo>
                  <a:lnTo>
                    <a:pt x="104203" y="1308227"/>
                  </a:lnTo>
                  <a:lnTo>
                    <a:pt x="104152" y="1307261"/>
                  </a:lnTo>
                  <a:lnTo>
                    <a:pt x="104457" y="1307299"/>
                  </a:lnTo>
                  <a:lnTo>
                    <a:pt x="103911" y="1306652"/>
                  </a:lnTo>
                  <a:lnTo>
                    <a:pt x="103759" y="1306804"/>
                  </a:lnTo>
                  <a:lnTo>
                    <a:pt x="103606" y="1306842"/>
                  </a:lnTo>
                  <a:lnTo>
                    <a:pt x="103390" y="1306322"/>
                  </a:lnTo>
                  <a:lnTo>
                    <a:pt x="102323" y="1303794"/>
                  </a:lnTo>
                  <a:lnTo>
                    <a:pt x="103111" y="1303401"/>
                  </a:lnTo>
                  <a:lnTo>
                    <a:pt x="102831" y="1302385"/>
                  </a:lnTo>
                  <a:lnTo>
                    <a:pt x="102781" y="1302207"/>
                  </a:lnTo>
                  <a:lnTo>
                    <a:pt x="102717" y="1302385"/>
                  </a:lnTo>
                  <a:lnTo>
                    <a:pt x="102565" y="1302258"/>
                  </a:lnTo>
                  <a:lnTo>
                    <a:pt x="102412" y="1302258"/>
                  </a:lnTo>
                  <a:lnTo>
                    <a:pt x="102273" y="1302385"/>
                  </a:lnTo>
                  <a:lnTo>
                    <a:pt x="102019" y="1302385"/>
                  </a:lnTo>
                  <a:lnTo>
                    <a:pt x="102019" y="1302245"/>
                  </a:lnTo>
                  <a:lnTo>
                    <a:pt x="102019" y="1302092"/>
                  </a:lnTo>
                  <a:lnTo>
                    <a:pt x="101790" y="1302004"/>
                  </a:lnTo>
                  <a:lnTo>
                    <a:pt x="101574" y="1301623"/>
                  </a:lnTo>
                  <a:lnTo>
                    <a:pt x="101727" y="1301750"/>
                  </a:lnTo>
                  <a:lnTo>
                    <a:pt x="101612" y="1301623"/>
                  </a:lnTo>
                  <a:lnTo>
                    <a:pt x="100876" y="1300734"/>
                  </a:lnTo>
                  <a:lnTo>
                    <a:pt x="99885" y="1298575"/>
                  </a:lnTo>
                  <a:lnTo>
                    <a:pt x="99339" y="1297686"/>
                  </a:lnTo>
                  <a:lnTo>
                    <a:pt x="99987" y="1297178"/>
                  </a:lnTo>
                  <a:lnTo>
                    <a:pt x="98742" y="1296555"/>
                  </a:lnTo>
                  <a:lnTo>
                    <a:pt x="97205" y="1292987"/>
                  </a:lnTo>
                  <a:lnTo>
                    <a:pt x="96240" y="1290574"/>
                  </a:lnTo>
                  <a:lnTo>
                    <a:pt x="93980" y="1284859"/>
                  </a:lnTo>
                  <a:lnTo>
                    <a:pt x="92544" y="1280680"/>
                  </a:lnTo>
                  <a:lnTo>
                    <a:pt x="91554" y="1279398"/>
                  </a:lnTo>
                  <a:lnTo>
                    <a:pt x="90512" y="1275981"/>
                  </a:lnTo>
                  <a:lnTo>
                    <a:pt x="87236" y="1273441"/>
                  </a:lnTo>
                  <a:lnTo>
                    <a:pt x="85661" y="1270508"/>
                  </a:lnTo>
                  <a:lnTo>
                    <a:pt x="85255" y="1269746"/>
                  </a:lnTo>
                  <a:lnTo>
                    <a:pt x="81584" y="1264412"/>
                  </a:lnTo>
                  <a:lnTo>
                    <a:pt x="84366" y="1266456"/>
                  </a:lnTo>
                  <a:lnTo>
                    <a:pt x="83451" y="1264539"/>
                  </a:lnTo>
                  <a:lnTo>
                    <a:pt x="82918" y="1263396"/>
                  </a:lnTo>
                  <a:lnTo>
                    <a:pt x="82677" y="1262989"/>
                  </a:lnTo>
                  <a:lnTo>
                    <a:pt x="82677" y="1264539"/>
                  </a:lnTo>
                  <a:lnTo>
                    <a:pt x="82562" y="1264412"/>
                  </a:lnTo>
                  <a:lnTo>
                    <a:pt x="81584" y="1263281"/>
                  </a:lnTo>
                  <a:lnTo>
                    <a:pt x="80987" y="1262126"/>
                  </a:lnTo>
                  <a:lnTo>
                    <a:pt x="80594" y="1260983"/>
                  </a:lnTo>
                  <a:lnTo>
                    <a:pt x="79997" y="1259840"/>
                  </a:lnTo>
                  <a:lnTo>
                    <a:pt x="79552" y="1258697"/>
                  </a:lnTo>
                  <a:lnTo>
                    <a:pt x="81178" y="1260741"/>
                  </a:lnTo>
                  <a:lnTo>
                    <a:pt x="82677" y="1264539"/>
                  </a:lnTo>
                  <a:lnTo>
                    <a:pt x="82677" y="1262989"/>
                  </a:lnTo>
                  <a:lnTo>
                    <a:pt x="80759" y="1259217"/>
                  </a:lnTo>
                  <a:lnTo>
                    <a:pt x="81635" y="1260221"/>
                  </a:lnTo>
                  <a:lnTo>
                    <a:pt x="82029" y="1260614"/>
                  </a:lnTo>
                  <a:lnTo>
                    <a:pt x="80492" y="1258239"/>
                  </a:lnTo>
                  <a:lnTo>
                    <a:pt x="80340" y="1258239"/>
                  </a:lnTo>
                  <a:lnTo>
                    <a:pt x="79502" y="1257173"/>
                  </a:lnTo>
                  <a:lnTo>
                    <a:pt x="78105" y="1254760"/>
                  </a:lnTo>
                  <a:lnTo>
                    <a:pt x="76898" y="1252867"/>
                  </a:lnTo>
                  <a:lnTo>
                    <a:pt x="75425" y="1250696"/>
                  </a:lnTo>
                  <a:lnTo>
                    <a:pt x="74193" y="1249172"/>
                  </a:lnTo>
                  <a:lnTo>
                    <a:pt x="73101" y="1249172"/>
                  </a:lnTo>
                  <a:lnTo>
                    <a:pt x="70256" y="1244473"/>
                  </a:lnTo>
                  <a:lnTo>
                    <a:pt x="70180" y="1244346"/>
                  </a:lnTo>
                  <a:lnTo>
                    <a:pt x="70027" y="1244104"/>
                  </a:lnTo>
                  <a:lnTo>
                    <a:pt x="69875" y="1244346"/>
                  </a:lnTo>
                  <a:lnTo>
                    <a:pt x="68884" y="1242187"/>
                  </a:lnTo>
                  <a:lnTo>
                    <a:pt x="69075" y="1243584"/>
                  </a:lnTo>
                  <a:lnTo>
                    <a:pt x="69481" y="1244473"/>
                  </a:lnTo>
                  <a:lnTo>
                    <a:pt x="69075" y="1244346"/>
                  </a:lnTo>
                  <a:lnTo>
                    <a:pt x="68681" y="1243711"/>
                  </a:lnTo>
                  <a:lnTo>
                    <a:pt x="67995" y="1242949"/>
                  </a:lnTo>
                  <a:lnTo>
                    <a:pt x="67843" y="1242580"/>
                  </a:lnTo>
                  <a:lnTo>
                    <a:pt x="67398" y="1242187"/>
                  </a:lnTo>
                  <a:lnTo>
                    <a:pt x="67297" y="1241933"/>
                  </a:lnTo>
                  <a:lnTo>
                    <a:pt x="66992" y="1241691"/>
                  </a:lnTo>
                  <a:lnTo>
                    <a:pt x="66992" y="1241552"/>
                  </a:lnTo>
                  <a:lnTo>
                    <a:pt x="66852" y="1241298"/>
                  </a:lnTo>
                  <a:lnTo>
                    <a:pt x="66446" y="1240409"/>
                  </a:lnTo>
                  <a:lnTo>
                    <a:pt x="65862" y="1239532"/>
                  </a:lnTo>
                  <a:lnTo>
                    <a:pt x="64960" y="1237361"/>
                  </a:lnTo>
                  <a:lnTo>
                    <a:pt x="64833" y="1236992"/>
                  </a:lnTo>
                  <a:lnTo>
                    <a:pt x="64719" y="1236091"/>
                  </a:lnTo>
                  <a:lnTo>
                    <a:pt x="63233" y="1235837"/>
                  </a:lnTo>
                  <a:lnTo>
                    <a:pt x="63779" y="1235837"/>
                  </a:lnTo>
                  <a:lnTo>
                    <a:pt x="61595" y="1235583"/>
                  </a:lnTo>
                  <a:lnTo>
                    <a:pt x="60642" y="1235341"/>
                  </a:lnTo>
                  <a:lnTo>
                    <a:pt x="59702" y="1235202"/>
                  </a:lnTo>
                  <a:lnTo>
                    <a:pt x="58915" y="1234948"/>
                  </a:lnTo>
                  <a:lnTo>
                    <a:pt x="57670" y="1234186"/>
                  </a:lnTo>
                  <a:lnTo>
                    <a:pt x="57924" y="1233678"/>
                  </a:lnTo>
                  <a:lnTo>
                    <a:pt x="55740" y="1232293"/>
                  </a:lnTo>
                  <a:lnTo>
                    <a:pt x="55740" y="1231646"/>
                  </a:lnTo>
                  <a:lnTo>
                    <a:pt x="56832" y="1232293"/>
                  </a:lnTo>
                  <a:lnTo>
                    <a:pt x="57073" y="1232293"/>
                  </a:lnTo>
                  <a:lnTo>
                    <a:pt x="56248" y="1231646"/>
                  </a:lnTo>
                  <a:lnTo>
                    <a:pt x="55435" y="1231011"/>
                  </a:lnTo>
                  <a:lnTo>
                    <a:pt x="54203" y="1229880"/>
                  </a:lnTo>
                  <a:lnTo>
                    <a:pt x="53200" y="1228852"/>
                  </a:lnTo>
                  <a:lnTo>
                    <a:pt x="52412" y="1228229"/>
                  </a:lnTo>
                  <a:lnTo>
                    <a:pt x="53898" y="1228598"/>
                  </a:lnTo>
                  <a:lnTo>
                    <a:pt x="54546" y="1228598"/>
                  </a:lnTo>
                  <a:lnTo>
                    <a:pt x="56032" y="1228852"/>
                  </a:lnTo>
                  <a:lnTo>
                    <a:pt x="56832" y="1228852"/>
                  </a:lnTo>
                  <a:lnTo>
                    <a:pt x="55219" y="1228229"/>
                  </a:lnTo>
                  <a:lnTo>
                    <a:pt x="54254" y="1227836"/>
                  </a:lnTo>
                  <a:lnTo>
                    <a:pt x="48298" y="1225816"/>
                  </a:lnTo>
                  <a:lnTo>
                    <a:pt x="45072" y="1224788"/>
                  </a:lnTo>
                  <a:lnTo>
                    <a:pt x="47599" y="1225296"/>
                  </a:lnTo>
                  <a:lnTo>
                    <a:pt x="51117" y="1226058"/>
                  </a:lnTo>
                  <a:lnTo>
                    <a:pt x="54254" y="1226566"/>
                  </a:lnTo>
                  <a:lnTo>
                    <a:pt x="56781" y="1227074"/>
                  </a:lnTo>
                  <a:lnTo>
                    <a:pt x="58508" y="1227201"/>
                  </a:lnTo>
                  <a:lnTo>
                    <a:pt x="57873" y="1226566"/>
                  </a:lnTo>
                  <a:lnTo>
                    <a:pt x="58813" y="1227074"/>
                  </a:lnTo>
                  <a:lnTo>
                    <a:pt x="59753" y="1227201"/>
                  </a:lnTo>
                  <a:lnTo>
                    <a:pt x="60553" y="1227594"/>
                  </a:lnTo>
                  <a:lnTo>
                    <a:pt x="61493" y="1227836"/>
                  </a:lnTo>
                  <a:lnTo>
                    <a:pt x="63677" y="1228471"/>
                  </a:lnTo>
                  <a:lnTo>
                    <a:pt x="64770" y="1228725"/>
                  </a:lnTo>
                  <a:lnTo>
                    <a:pt x="65405" y="1228852"/>
                  </a:lnTo>
                  <a:lnTo>
                    <a:pt x="66103" y="1228852"/>
                  </a:lnTo>
                  <a:lnTo>
                    <a:pt x="66357" y="1228598"/>
                  </a:lnTo>
                  <a:lnTo>
                    <a:pt x="66446" y="1228090"/>
                  </a:lnTo>
                  <a:lnTo>
                    <a:pt x="66052" y="1227467"/>
                  </a:lnTo>
                  <a:lnTo>
                    <a:pt x="67538" y="1227836"/>
                  </a:lnTo>
                  <a:lnTo>
                    <a:pt x="70370" y="1228991"/>
                  </a:lnTo>
                  <a:lnTo>
                    <a:pt x="71069" y="1229360"/>
                  </a:lnTo>
                  <a:lnTo>
                    <a:pt x="68529" y="1229360"/>
                  </a:lnTo>
                  <a:lnTo>
                    <a:pt x="70027" y="1229614"/>
                  </a:lnTo>
                  <a:lnTo>
                    <a:pt x="70967" y="1230007"/>
                  </a:lnTo>
                  <a:lnTo>
                    <a:pt x="71907" y="1230249"/>
                  </a:lnTo>
                  <a:lnTo>
                    <a:pt x="72707" y="1230642"/>
                  </a:lnTo>
                  <a:lnTo>
                    <a:pt x="73545" y="1230884"/>
                  </a:lnTo>
                  <a:lnTo>
                    <a:pt x="73799" y="1231049"/>
                  </a:lnTo>
                  <a:lnTo>
                    <a:pt x="74193" y="1231303"/>
                  </a:lnTo>
                  <a:lnTo>
                    <a:pt x="74879" y="1231201"/>
                  </a:lnTo>
                  <a:lnTo>
                    <a:pt x="75133" y="1231353"/>
                  </a:lnTo>
                  <a:lnTo>
                    <a:pt x="76225" y="1231455"/>
                  </a:lnTo>
                  <a:lnTo>
                    <a:pt x="77419" y="1231404"/>
                  </a:lnTo>
                  <a:lnTo>
                    <a:pt x="78905" y="1231493"/>
                  </a:lnTo>
                  <a:lnTo>
                    <a:pt x="79146" y="1230655"/>
                  </a:lnTo>
                  <a:lnTo>
                    <a:pt x="74561" y="1230795"/>
                  </a:lnTo>
                  <a:lnTo>
                    <a:pt x="74739" y="1230769"/>
                  </a:lnTo>
                  <a:lnTo>
                    <a:pt x="74739" y="1230642"/>
                  </a:lnTo>
                  <a:lnTo>
                    <a:pt x="74980" y="1230642"/>
                  </a:lnTo>
                  <a:lnTo>
                    <a:pt x="74980" y="1230376"/>
                  </a:lnTo>
                  <a:lnTo>
                    <a:pt x="75387" y="1230376"/>
                  </a:lnTo>
                  <a:lnTo>
                    <a:pt x="76327" y="1230249"/>
                  </a:lnTo>
                  <a:lnTo>
                    <a:pt x="77520" y="1230249"/>
                  </a:lnTo>
                  <a:lnTo>
                    <a:pt x="79006" y="1230376"/>
                  </a:lnTo>
                  <a:lnTo>
                    <a:pt x="83019" y="1230642"/>
                  </a:lnTo>
                  <a:lnTo>
                    <a:pt x="84391" y="1230249"/>
                  </a:lnTo>
                  <a:lnTo>
                    <a:pt x="86245" y="1229741"/>
                  </a:lnTo>
                  <a:lnTo>
                    <a:pt x="92697" y="1231404"/>
                  </a:lnTo>
                  <a:lnTo>
                    <a:pt x="94437" y="1230122"/>
                  </a:lnTo>
                  <a:lnTo>
                    <a:pt x="99288" y="1231138"/>
                  </a:lnTo>
                  <a:lnTo>
                    <a:pt x="99288" y="1232166"/>
                  </a:lnTo>
                  <a:lnTo>
                    <a:pt x="94627" y="1231900"/>
                  </a:lnTo>
                  <a:lnTo>
                    <a:pt x="85648" y="1232166"/>
                  </a:lnTo>
                  <a:lnTo>
                    <a:pt x="79451" y="1231900"/>
                  </a:lnTo>
                  <a:lnTo>
                    <a:pt x="79349" y="1232535"/>
                  </a:lnTo>
                  <a:lnTo>
                    <a:pt x="82969" y="1232662"/>
                  </a:lnTo>
                  <a:lnTo>
                    <a:pt x="87083" y="1232293"/>
                  </a:lnTo>
                  <a:lnTo>
                    <a:pt x="90754" y="1232662"/>
                  </a:lnTo>
                  <a:lnTo>
                    <a:pt x="93230" y="1233779"/>
                  </a:lnTo>
                  <a:lnTo>
                    <a:pt x="93738" y="1233551"/>
                  </a:lnTo>
                  <a:lnTo>
                    <a:pt x="105943" y="1233817"/>
                  </a:lnTo>
                  <a:lnTo>
                    <a:pt x="118440" y="1235341"/>
                  </a:lnTo>
                  <a:lnTo>
                    <a:pt x="117348" y="1234821"/>
                  </a:lnTo>
                  <a:lnTo>
                    <a:pt x="119875" y="1234579"/>
                  </a:lnTo>
                  <a:lnTo>
                    <a:pt x="122415" y="1234186"/>
                  </a:lnTo>
                  <a:lnTo>
                    <a:pt x="123012" y="1235202"/>
                  </a:lnTo>
                  <a:lnTo>
                    <a:pt x="130492" y="1235468"/>
                  </a:lnTo>
                  <a:lnTo>
                    <a:pt x="138430" y="1236472"/>
                  </a:lnTo>
                  <a:lnTo>
                    <a:pt x="143344" y="1237996"/>
                  </a:lnTo>
                  <a:lnTo>
                    <a:pt x="144487" y="1236726"/>
                  </a:lnTo>
                  <a:lnTo>
                    <a:pt x="146126" y="1236726"/>
                  </a:lnTo>
                  <a:lnTo>
                    <a:pt x="148450" y="1238758"/>
                  </a:lnTo>
                  <a:lnTo>
                    <a:pt x="149352" y="1236992"/>
                  </a:lnTo>
                  <a:lnTo>
                    <a:pt x="151079" y="1236726"/>
                  </a:lnTo>
                  <a:lnTo>
                    <a:pt x="152819" y="1236472"/>
                  </a:lnTo>
                  <a:lnTo>
                    <a:pt x="154952" y="1236599"/>
                  </a:lnTo>
                  <a:lnTo>
                    <a:pt x="155232" y="1236472"/>
                  </a:lnTo>
                  <a:lnTo>
                    <a:pt x="156375" y="1235976"/>
                  </a:lnTo>
                  <a:lnTo>
                    <a:pt x="158826" y="1236726"/>
                  </a:lnTo>
                  <a:lnTo>
                    <a:pt x="159270" y="1236726"/>
                  </a:lnTo>
                  <a:lnTo>
                    <a:pt x="159270" y="1236599"/>
                  </a:lnTo>
                  <a:lnTo>
                    <a:pt x="164236" y="1237361"/>
                  </a:lnTo>
                  <a:lnTo>
                    <a:pt x="162077" y="1236599"/>
                  </a:lnTo>
                  <a:lnTo>
                    <a:pt x="160299" y="1235976"/>
                  </a:lnTo>
                  <a:lnTo>
                    <a:pt x="158330" y="1235976"/>
                  </a:lnTo>
                  <a:lnTo>
                    <a:pt x="160286" y="1235964"/>
                  </a:lnTo>
                  <a:lnTo>
                    <a:pt x="159219" y="1235583"/>
                  </a:lnTo>
                  <a:lnTo>
                    <a:pt x="164871" y="1236357"/>
                  </a:lnTo>
                  <a:lnTo>
                    <a:pt x="166662" y="1237234"/>
                  </a:lnTo>
                  <a:lnTo>
                    <a:pt x="166852" y="1235583"/>
                  </a:lnTo>
                  <a:lnTo>
                    <a:pt x="166954" y="1234821"/>
                  </a:lnTo>
                  <a:lnTo>
                    <a:pt x="169684" y="1235202"/>
                  </a:lnTo>
                  <a:lnTo>
                    <a:pt x="172415" y="1236992"/>
                  </a:lnTo>
                  <a:lnTo>
                    <a:pt x="177380" y="1238123"/>
                  </a:lnTo>
                  <a:lnTo>
                    <a:pt x="178269" y="1236230"/>
                  </a:lnTo>
                  <a:lnTo>
                    <a:pt x="185508" y="1236472"/>
                  </a:lnTo>
                  <a:lnTo>
                    <a:pt x="189039" y="1237119"/>
                  </a:lnTo>
                  <a:lnTo>
                    <a:pt x="190550" y="1238643"/>
                  </a:lnTo>
                  <a:lnTo>
                    <a:pt x="190677" y="1238758"/>
                  </a:lnTo>
                  <a:lnTo>
                    <a:pt x="188290" y="1240028"/>
                  </a:lnTo>
                  <a:lnTo>
                    <a:pt x="190779" y="1238732"/>
                  </a:lnTo>
                  <a:lnTo>
                    <a:pt x="193179" y="1238377"/>
                  </a:lnTo>
                  <a:lnTo>
                    <a:pt x="194043" y="1238250"/>
                  </a:lnTo>
                  <a:lnTo>
                    <a:pt x="194691" y="1238885"/>
                  </a:lnTo>
                  <a:lnTo>
                    <a:pt x="194195" y="1239012"/>
                  </a:lnTo>
                  <a:lnTo>
                    <a:pt x="193255" y="1239647"/>
                  </a:lnTo>
                  <a:lnTo>
                    <a:pt x="197027" y="1240409"/>
                  </a:lnTo>
                  <a:lnTo>
                    <a:pt x="195529" y="1239012"/>
                  </a:lnTo>
                  <a:lnTo>
                    <a:pt x="197815" y="1239126"/>
                  </a:lnTo>
                  <a:lnTo>
                    <a:pt x="197523" y="1239393"/>
                  </a:lnTo>
                  <a:lnTo>
                    <a:pt x="197421" y="1239532"/>
                  </a:lnTo>
                  <a:lnTo>
                    <a:pt x="197891" y="1239126"/>
                  </a:lnTo>
                  <a:lnTo>
                    <a:pt x="198361" y="1239139"/>
                  </a:lnTo>
                  <a:lnTo>
                    <a:pt x="198450" y="1239012"/>
                  </a:lnTo>
                  <a:lnTo>
                    <a:pt x="199047" y="1238250"/>
                  </a:lnTo>
                  <a:lnTo>
                    <a:pt x="199250" y="1237996"/>
                  </a:lnTo>
                  <a:lnTo>
                    <a:pt x="199986" y="1236230"/>
                  </a:lnTo>
                  <a:lnTo>
                    <a:pt x="200152" y="1235837"/>
                  </a:lnTo>
                  <a:lnTo>
                    <a:pt x="201041" y="1235837"/>
                  </a:lnTo>
                  <a:lnTo>
                    <a:pt x="199999" y="1235468"/>
                  </a:lnTo>
                  <a:lnTo>
                    <a:pt x="202933" y="1234821"/>
                  </a:lnTo>
                  <a:lnTo>
                    <a:pt x="206248" y="1234579"/>
                  </a:lnTo>
                  <a:lnTo>
                    <a:pt x="209778" y="1235341"/>
                  </a:lnTo>
                  <a:lnTo>
                    <a:pt x="209677" y="1235964"/>
                  </a:lnTo>
                  <a:lnTo>
                    <a:pt x="212852" y="1235202"/>
                  </a:lnTo>
                  <a:lnTo>
                    <a:pt x="213004" y="1236091"/>
                  </a:lnTo>
                  <a:lnTo>
                    <a:pt x="218211" y="1235837"/>
                  </a:lnTo>
                  <a:lnTo>
                    <a:pt x="217563" y="1235710"/>
                  </a:lnTo>
                  <a:lnTo>
                    <a:pt x="218757" y="1235583"/>
                  </a:lnTo>
                  <a:lnTo>
                    <a:pt x="222923" y="1235341"/>
                  </a:lnTo>
                  <a:lnTo>
                    <a:pt x="225196" y="1235837"/>
                  </a:lnTo>
                  <a:lnTo>
                    <a:pt x="225107" y="1236230"/>
                  </a:lnTo>
                  <a:lnTo>
                    <a:pt x="231546" y="1237881"/>
                  </a:lnTo>
                  <a:lnTo>
                    <a:pt x="237007" y="1236091"/>
                  </a:lnTo>
                  <a:lnTo>
                    <a:pt x="244665" y="1235976"/>
                  </a:lnTo>
                  <a:lnTo>
                    <a:pt x="244690" y="1235837"/>
                  </a:lnTo>
                  <a:lnTo>
                    <a:pt x="244500" y="1235583"/>
                  </a:lnTo>
                  <a:lnTo>
                    <a:pt x="247573" y="1235964"/>
                  </a:lnTo>
                  <a:lnTo>
                    <a:pt x="247777" y="1237234"/>
                  </a:lnTo>
                  <a:lnTo>
                    <a:pt x="250558" y="1235837"/>
                  </a:lnTo>
                  <a:lnTo>
                    <a:pt x="251244" y="1237488"/>
                  </a:lnTo>
                  <a:lnTo>
                    <a:pt x="253187" y="1238123"/>
                  </a:lnTo>
                  <a:lnTo>
                    <a:pt x="252285" y="1236726"/>
                  </a:lnTo>
                  <a:lnTo>
                    <a:pt x="255816" y="1236992"/>
                  </a:lnTo>
                  <a:lnTo>
                    <a:pt x="259727" y="1237488"/>
                  </a:lnTo>
                  <a:lnTo>
                    <a:pt x="258140" y="1238885"/>
                  </a:lnTo>
                  <a:lnTo>
                    <a:pt x="257644" y="1239774"/>
                  </a:lnTo>
                  <a:lnTo>
                    <a:pt x="260248" y="1238643"/>
                  </a:lnTo>
                  <a:lnTo>
                    <a:pt x="260870" y="1239901"/>
                  </a:lnTo>
                  <a:lnTo>
                    <a:pt x="262470" y="1238643"/>
                  </a:lnTo>
                  <a:lnTo>
                    <a:pt x="262801" y="1238377"/>
                  </a:lnTo>
                  <a:lnTo>
                    <a:pt x="262750" y="1240167"/>
                  </a:lnTo>
                  <a:lnTo>
                    <a:pt x="266179" y="1239405"/>
                  </a:lnTo>
                  <a:lnTo>
                    <a:pt x="266471" y="1239901"/>
                  </a:lnTo>
                  <a:lnTo>
                    <a:pt x="265531" y="1240167"/>
                  </a:lnTo>
                  <a:lnTo>
                    <a:pt x="266776" y="1240409"/>
                  </a:lnTo>
                  <a:lnTo>
                    <a:pt x="272478" y="1238643"/>
                  </a:lnTo>
                  <a:lnTo>
                    <a:pt x="269011" y="1239405"/>
                  </a:lnTo>
                  <a:lnTo>
                    <a:pt x="269265" y="1238377"/>
                  </a:lnTo>
                  <a:lnTo>
                    <a:pt x="269468" y="1237615"/>
                  </a:lnTo>
                  <a:lnTo>
                    <a:pt x="269570" y="1237462"/>
                  </a:lnTo>
                  <a:lnTo>
                    <a:pt x="271449" y="1236726"/>
                  </a:lnTo>
                  <a:lnTo>
                    <a:pt x="273075" y="1236091"/>
                  </a:lnTo>
                  <a:lnTo>
                    <a:pt x="274320" y="1237754"/>
                  </a:lnTo>
                  <a:lnTo>
                    <a:pt x="276898" y="1237234"/>
                  </a:lnTo>
                  <a:lnTo>
                    <a:pt x="275158" y="1237881"/>
                  </a:lnTo>
                  <a:lnTo>
                    <a:pt x="279273" y="1237488"/>
                  </a:lnTo>
                  <a:lnTo>
                    <a:pt x="279425" y="1238377"/>
                  </a:lnTo>
                  <a:lnTo>
                    <a:pt x="281851" y="1238758"/>
                  </a:lnTo>
                  <a:lnTo>
                    <a:pt x="281216" y="1238377"/>
                  </a:lnTo>
                  <a:lnTo>
                    <a:pt x="280123" y="1237881"/>
                  </a:lnTo>
                  <a:lnTo>
                    <a:pt x="281711" y="1237615"/>
                  </a:lnTo>
                  <a:lnTo>
                    <a:pt x="282892" y="1237488"/>
                  </a:lnTo>
                  <a:lnTo>
                    <a:pt x="282397" y="1238250"/>
                  </a:lnTo>
                  <a:lnTo>
                    <a:pt x="283489" y="1238516"/>
                  </a:lnTo>
                  <a:lnTo>
                    <a:pt x="283629" y="1237488"/>
                  </a:lnTo>
                  <a:lnTo>
                    <a:pt x="283667" y="1237234"/>
                  </a:lnTo>
                  <a:lnTo>
                    <a:pt x="286766" y="1236472"/>
                  </a:lnTo>
                  <a:lnTo>
                    <a:pt x="289445" y="1237119"/>
                  </a:lnTo>
                  <a:lnTo>
                    <a:pt x="289356" y="1237462"/>
                  </a:lnTo>
                  <a:lnTo>
                    <a:pt x="289890" y="1237361"/>
                  </a:lnTo>
                  <a:lnTo>
                    <a:pt x="290283" y="1236992"/>
                  </a:lnTo>
                  <a:lnTo>
                    <a:pt x="291477" y="1237234"/>
                  </a:lnTo>
                  <a:lnTo>
                    <a:pt x="290741" y="1238885"/>
                  </a:lnTo>
                  <a:lnTo>
                    <a:pt x="292963" y="1237361"/>
                  </a:lnTo>
                  <a:lnTo>
                    <a:pt x="294462" y="1237754"/>
                  </a:lnTo>
                  <a:lnTo>
                    <a:pt x="295287" y="1237361"/>
                  </a:lnTo>
                  <a:lnTo>
                    <a:pt x="296125" y="1236992"/>
                  </a:lnTo>
                  <a:lnTo>
                    <a:pt x="296684" y="1236726"/>
                  </a:lnTo>
                  <a:lnTo>
                    <a:pt x="296595" y="1237754"/>
                  </a:lnTo>
                  <a:lnTo>
                    <a:pt x="295643" y="1237996"/>
                  </a:lnTo>
                  <a:lnTo>
                    <a:pt x="307200" y="1238516"/>
                  </a:lnTo>
                  <a:lnTo>
                    <a:pt x="307352" y="1239647"/>
                  </a:lnTo>
                  <a:lnTo>
                    <a:pt x="308546" y="1238123"/>
                  </a:lnTo>
                  <a:lnTo>
                    <a:pt x="313702" y="1240294"/>
                  </a:lnTo>
                  <a:lnTo>
                    <a:pt x="313359" y="1238250"/>
                  </a:lnTo>
                  <a:lnTo>
                    <a:pt x="315544" y="1239405"/>
                  </a:lnTo>
                  <a:lnTo>
                    <a:pt x="319379" y="1238250"/>
                  </a:lnTo>
                  <a:lnTo>
                    <a:pt x="319811" y="1238123"/>
                  </a:lnTo>
                  <a:lnTo>
                    <a:pt x="321945" y="1237488"/>
                  </a:lnTo>
                  <a:lnTo>
                    <a:pt x="320649" y="1239774"/>
                  </a:lnTo>
                  <a:lnTo>
                    <a:pt x="328295" y="1240028"/>
                  </a:lnTo>
                  <a:lnTo>
                    <a:pt x="332409" y="1237881"/>
                  </a:lnTo>
                  <a:lnTo>
                    <a:pt x="341680" y="1238885"/>
                  </a:lnTo>
                  <a:lnTo>
                    <a:pt x="344957" y="1240929"/>
                  </a:lnTo>
                  <a:lnTo>
                    <a:pt x="354037" y="1240167"/>
                  </a:lnTo>
                  <a:lnTo>
                    <a:pt x="359994" y="1240409"/>
                  </a:lnTo>
                  <a:lnTo>
                    <a:pt x="363410" y="1240167"/>
                  </a:lnTo>
                  <a:lnTo>
                    <a:pt x="390994" y="1238123"/>
                  </a:lnTo>
                  <a:lnTo>
                    <a:pt x="396925" y="1239139"/>
                  </a:lnTo>
                  <a:lnTo>
                    <a:pt x="403555" y="1238885"/>
                  </a:lnTo>
                  <a:lnTo>
                    <a:pt x="410273" y="1238377"/>
                  </a:lnTo>
                  <a:lnTo>
                    <a:pt x="416496" y="1238643"/>
                  </a:lnTo>
                  <a:lnTo>
                    <a:pt x="417029" y="1238377"/>
                  </a:lnTo>
                  <a:lnTo>
                    <a:pt x="417563" y="1238123"/>
                  </a:lnTo>
                  <a:lnTo>
                    <a:pt x="418096" y="1237881"/>
                  </a:lnTo>
                  <a:lnTo>
                    <a:pt x="418630" y="1237615"/>
                  </a:lnTo>
                  <a:lnTo>
                    <a:pt x="423735" y="1239266"/>
                  </a:lnTo>
                  <a:lnTo>
                    <a:pt x="429653" y="1237615"/>
                  </a:lnTo>
                  <a:lnTo>
                    <a:pt x="430110" y="1237488"/>
                  </a:lnTo>
                  <a:lnTo>
                    <a:pt x="431482" y="1237119"/>
                  </a:lnTo>
                  <a:lnTo>
                    <a:pt x="438772" y="1238643"/>
                  </a:lnTo>
                  <a:lnTo>
                    <a:pt x="440512" y="1238250"/>
                  </a:lnTo>
                  <a:lnTo>
                    <a:pt x="441553" y="1238123"/>
                  </a:lnTo>
                  <a:lnTo>
                    <a:pt x="441007" y="1237881"/>
                  </a:lnTo>
                  <a:lnTo>
                    <a:pt x="440855" y="1237119"/>
                  </a:lnTo>
                  <a:lnTo>
                    <a:pt x="442887" y="1237615"/>
                  </a:lnTo>
                  <a:lnTo>
                    <a:pt x="446176" y="1237119"/>
                  </a:lnTo>
                  <a:lnTo>
                    <a:pt x="447001" y="1236992"/>
                  </a:lnTo>
                  <a:lnTo>
                    <a:pt x="446811" y="1238377"/>
                  </a:lnTo>
                  <a:lnTo>
                    <a:pt x="446265" y="1238516"/>
                  </a:lnTo>
                  <a:lnTo>
                    <a:pt x="446062" y="1239774"/>
                  </a:lnTo>
                  <a:lnTo>
                    <a:pt x="452412" y="1237754"/>
                  </a:lnTo>
                  <a:lnTo>
                    <a:pt x="454748" y="1238885"/>
                  </a:lnTo>
                  <a:lnTo>
                    <a:pt x="453720" y="1237754"/>
                  </a:lnTo>
                  <a:lnTo>
                    <a:pt x="453504" y="1237488"/>
                  </a:lnTo>
                  <a:lnTo>
                    <a:pt x="457377" y="1237615"/>
                  </a:lnTo>
                  <a:lnTo>
                    <a:pt x="456336" y="1237996"/>
                  </a:lnTo>
                  <a:lnTo>
                    <a:pt x="460375" y="1237488"/>
                  </a:lnTo>
                  <a:lnTo>
                    <a:pt x="464426" y="1236992"/>
                  </a:lnTo>
                  <a:lnTo>
                    <a:pt x="466458" y="1236726"/>
                  </a:lnTo>
                  <a:lnTo>
                    <a:pt x="467461" y="1236599"/>
                  </a:lnTo>
                  <a:lnTo>
                    <a:pt x="476808" y="1236726"/>
                  </a:lnTo>
                  <a:lnTo>
                    <a:pt x="485978" y="1236992"/>
                  </a:lnTo>
                  <a:lnTo>
                    <a:pt x="489521" y="1236599"/>
                  </a:lnTo>
                  <a:lnTo>
                    <a:pt x="490702" y="1236472"/>
                  </a:lnTo>
                  <a:lnTo>
                    <a:pt x="494245" y="1236091"/>
                  </a:lnTo>
                  <a:lnTo>
                    <a:pt x="496620" y="1235837"/>
                  </a:lnTo>
                  <a:lnTo>
                    <a:pt x="494525" y="1237361"/>
                  </a:lnTo>
                  <a:lnTo>
                    <a:pt x="497789" y="1235837"/>
                  </a:lnTo>
                  <a:lnTo>
                    <a:pt x="498322" y="1235583"/>
                  </a:lnTo>
                  <a:lnTo>
                    <a:pt x="498868" y="1235341"/>
                  </a:lnTo>
                  <a:lnTo>
                    <a:pt x="499148" y="1235202"/>
                  </a:lnTo>
                  <a:lnTo>
                    <a:pt x="499694" y="1234948"/>
                  </a:lnTo>
                  <a:lnTo>
                    <a:pt x="499986" y="1236599"/>
                  </a:lnTo>
                  <a:lnTo>
                    <a:pt x="504050" y="1238643"/>
                  </a:lnTo>
                  <a:lnTo>
                    <a:pt x="507326" y="1236091"/>
                  </a:lnTo>
                  <a:lnTo>
                    <a:pt x="510705" y="1235468"/>
                  </a:lnTo>
                  <a:lnTo>
                    <a:pt x="510654" y="1235202"/>
                  </a:lnTo>
                  <a:lnTo>
                    <a:pt x="510946" y="1235075"/>
                  </a:lnTo>
                  <a:lnTo>
                    <a:pt x="516712" y="1235202"/>
                  </a:lnTo>
                  <a:lnTo>
                    <a:pt x="513283" y="1237488"/>
                  </a:lnTo>
                  <a:lnTo>
                    <a:pt x="517626" y="1235075"/>
                  </a:lnTo>
                  <a:lnTo>
                    <a:pt x="517855" y="1234948"/>
                  </a:lnTo>
                  <a:lnTo>
                    <a:pt x="518541" y="1234579"/>
                  </a:lnTo>
                  <a:lnTo>
                    <a:pt x="519226" y="1234186"/>
                  </a:lnTo>
                  <a:lnTo>
                    <a:pt x="520369" y="1233551"/>
                  </a:lnTo>
                  <a:lnTo>
                    <a:pt x="520827" y="1233297"/>
                  </a:lnTo>
                  <a:lnTo>
                    <a:pt x="517652" y="1235202"/>
                  </a:lnTo>
                  <a:lnTo>
                    <a:pt x="529590" y="1235583"/>
                  </a:lnTo>
                  <a:lnTo>
                    <a:pt x="556031" y="1234948"/>
                  </a:lnTo>
                  <a:lnTo>
                    <a:pt x="569239" y="1234821"/>
                  </a:lnTo>
                  <a:lnTo>
                    <a:pt x="568452" y="1234313"/>
                  </a:lnTo>
                  <a:lnTo>
                    <a:pt x="572858" y="1234313"/>
                  </a:lnTo>
                  <a:lnTo>
                    <a:pt x="578218" y="1233424"/>
                  </a:lnTo>
                  <a:lnTo>
                    <a:pt x="584974" y="1235075"/>
                  </a:lnTo>
                  <a:lnTo>
                    <a:pt x="587578" y="1233424"/>
                  </a:lnTo>
                  <a:lnTo>
                    <a:pt x="587781" y="1233297"/>
                  </a:lnTo>
                  <a:lnTo>
                    <a:pt x="588784" y="1232662"/>
                  </a:lnTo>
                  <a:lnTo>
                    <a:pt x="590130" y="1232535"/>
                  </a:lnTo>
                  <a:lnTo>
                    <a:pt x="591019" y="1232293"/>
                  </a:lnTo>
                  <a:lnTo>
                    <a:pt x="591464" y="1232166"/>
                  </a:lnTo>
                  <a:lnTo>
                    <a:pt x="593699" y="1231531"/>
                  </a:lnTo>
                  <a:lnTo>
                    <a:pt x="596747" y="1233068"/>
                  </a:lnTo>
                  <a:lnTo>
                    <a:pt x="599655" y="1232789"/>
                  </a:lnTo>
                  <a:lnTo>
                    <a:pt x="601751" y="1231531"/>
                  </a:lnTo>
                  <a:lnTo>
                    <a:pt x="603224" y="1230642"/>
                  </a:lnTo>
                  <a:lnTo>
                    <a:pt x="608736" y="1231011"/>
                  </a:lnTo>
                  <a:lnTo>
                    <a:pt x="609676" y="1231773"/>
                  </a:lnTo>
                  <a:lnTo>
                    <a:pt x="613549" y="1231138"/>
                  </a:lnTo>
                  <a:lnTo>
                    <a:pt x="615556" y="1230642"/>
                  </a:lnTo>
                  <a:lnTo>
                    <a:pt x="617562" y="1230122"/>
                  </a:lnTo>
                  <a:lnTo>
                    <a:pt x="619074" y="1229741"/>
                  </a:lnTo>
                  <a:lnTo>
                    <a:pt x="620572" y="1229372"/>
                  </a:lnTo>
                  <a:lnTo>
                    <a:pt x="623811" y="1228471"/>
                  </a:lnTo>
                  <a:lnTo>
                    <a:pt x="624078" y="1229372"/>
                  </a:lnTo>
                  <a:lnTo>
                    <a:pt x="625944" y="1229487"/>
                  </a:lnTo>
                  <a:lnTo>
                    <a:pt x="627672" y="1229372"/>
                  </a:lnTo>
                  <a:lnTo>
                    <a:pt x="630364" y="1228598"/>
                  </a:lnTo>
                  <a:lnTo>
                    <a:pt x="630758" y="1228471"/>
                  </a:lnTo>
                  <a:lnTo>
                    <a:pt x="631151" y="1228356"/>
                  </a:lnTo>
                  <a:lnTo>
                    <a:pt x="632104" y="1228229"/>
                  </a:lnTo>
                  <a:lnTo>
                    <a:pt x="634377" y="1227467"/>
                  </a:lnTo>
                  <a:lnTo>
                    <a:pt x="637336" y="1226566"/>
                  </a:lnTo>
                  <a:lnTo>
                    <a:pt x="638200" y="1226312"/>
                  </a:lnTo>
                  <a:lnTo>
                    <a:pt x="641667" y="1224788"/>
                  </a:lnTo>
                  <a:lnTo>
                    <a:pt x="645642" y="1224153"/>
                  </a:lnTo>
                  <a:lnTo>
                    <a:pt x="645541" y="1224292"/>
                  </a:lnTo>
                  <a:lnTo>
                    <a:pt x="645388" y="1224534"/>
                  </a:lnTo>
                  <a:lnTo>
                    <a:pt x="645833" y="1224153"/>
                  </a:lnTo>
                  <a:lnTo>
                    <a:pt x="647471" y="1222768"/>
                  </a:lnTo>
                  <a:lnTo>
                    <a:pt x="648665" y="1221613"/>
                  </a:lnTo>
                  <a:lnTo>
                    <a:pt x="650252" y="1220216"/>
                  </a:lnTo>
                  <a:lnTo>
                    <a:pt x="651789" y="1218704"/>
                  </a:lnTo>
                  <a:lnTo>
                    <a:pt x="652259" y="1218311"/>
                  </a:lnTo>
                  <a:lnTo>
                    <a:pt x="652424" y="1218184"/>
                  </a:lnTo>
                  <a:lnTo>
                    <a:pt x="652589" y="1218069"/>
                  </a:lnTo>
                  <a:lnTo>
                    <a:pt x="652957" y="1217549"/>
                  </a:lnTo>
                  <a:lnTo>
                    <a:pt x="653237" y="1217180"/>
                  </a:lnTo>
                  <a:lnTo>
                    <a:pt x="653542" y="1216914"/>
                  </a:lnTo>
                  <a:lnTo>
                    <a:pt x="654024" y="1216533"/>
                  </a:lnTo>
                  <a:lnTo>
                    <a:pt x="655320" y="1215136"/>
                  </a:lnTo>
                  <a:lnTo>
                    <a:pt x="656031" y="1214005"/>
                  </a:lnTo>
                  <a:lnTo>
                    <a:pt x="656704" y="1212850"/>
                  </a:lnTo>
                  <a:lnTo>
                    <a:pt x="657377" y="1212088"/>
                  </a:lnTo>
                  <a:close/>
                </a:path>
                <a:path w="1116965" h="1326514">
                  <a:moveTo>
                    <a:pt x="1016863" y="371868"/>
                  </a:moveTo>
                  <a:lnTo>
                    <a:pt x="1016723" y="371716"/>
                  </a:lnTo>
                  <a:lnTo>
                    <a:pt x="1016723" y="372021"/>
                  </a:lnTo>
                  <a:lnTo>
                    <a:pt x="1016863" y="372110"/>
                  </a:lnTo>
                  <a:lnTo>
                    <a:pt x="1016863" y="371868"/>
                  </a:lnTo>
                  <a:close/>
                </a:path>
                <a:path w="1116965" h="1326514">
                  <a:moveTo>
                    <a:pt x="1024509" y="565150"/>
                  </a:moveTo>
                  <a:lnTo>
                    <a:pt x="1024013" y="563880"/>
                  </a:lnTo>
                  <a:lnTo>
                    <a:pt x="1023835" y="564197"/>
                  </a:lnTo>
                  <a:lnTo>
                    <a:pt x="1024509" y="565150"/>
                  </a:lnTo>
                  <a:close/>
                </a:path>
                <a:path w="1116965" h="1326514">
                  <a:moveTo>
                    <a:pt x="1026541" y="535127"/>
                  </a:moveTo>
                  <a:lnTo>
                    <a:pt x="1026388" y="535127"/>
                  </a:lnTo>
                  <a:lnTo>
                    <a:pt x="1026147" y="535228"/>
                  </a:lnTo>
                  <a:lnTo>
                    <a:pt x="1025994" y="535228"/>
                  </a:lnTo>
                  <a:lnTo>
                    <a:pt x="1025994" y="535381"/>
                  </a:lnTo>
                  <a:lnTo>
                    <a:pt x="1026541" y="535127"/>
                  </a:lnTo>
                  <a:close/>
                </a:path>
                <a:path w="1116965" h="1326514">
                  <a:moveTo>
                    <a:pt x="1032941" y="588010"/>
                  </a:moveTo>
                  <a:lnTo>
                    <a:pt x="1032687" y="586740"/>
                  </a:lnTo>
                  <a:lnTo>
                    <a:pt x="1030605" y="588010"/>
                  </a:lnTo>
                  <a:lnTo>
                    <a:pt x="1032941" y="588010"/>
                  </a:lnTo>
                  <a:close/>
                </a:path>
                <a:path w="1116965" h="1326514">
                  <a:moveTo>
                    <a:pt x="1034783" y="460768"/>
                  </a:moveTo>
                  <a:lnTo>
                    <a:pt x="1034681" y="460616"/>
                  </a:lnTo>
                  <a:lnTo>
                    <a:pt x="1034783" y="460768"/>
                  </a:lnTo>
                  <a:close/>
                </a:path>
                <a:path w="1116965" h="1326514">
                  <a:moveTo>
                    <a:pt x="1037501" y="369087"/>
                  </a:moveTo>
                  <a:lnTo>
                    <a:pt x="1037361" y="368985"/>
                  </a:lnTo>
                  <a:lnTo>
                    <a:pt x="1037450" y="369633"/>
                  </a:lnTo>
                  <a:lnTo>
                    <a:pt x="1037501" y="369087"/>
                  </a:lnTo>
                  <a:close/>
                </a:path>
                <a:path w="1116965" h="1326514">
                  <a:moveTo>
                    <a:pt x="1045591" y="216039"/>
                  </a:moveTo>
                  <a:lnTo>
                    <a:pt x="1045438" y="215900"/>
                  </a:lnTo>
                  <a:lnTo>
                    <a:pt x="1045591" y="216446"/>
                  </a:lnTo>
                  <a:lnTo>
                    <a:pt x="1045591" y="216039"/>
                  </a:lnTo>
                  <a:close/>
                </a:path>
                <a:path w="1116965" h="1326514">
                  <a:moveTo>
                    <a:pt x="1047127" y="145402"/>
                  </a:moveTo>
                  <a:lnTo>
                    <a:pt x="1046975" y="145643"/>
                  </a:lnTo>
                  <a:lnTo>
                    <a:pt x="1046886" y="146189"/>
                  </a:lnTo>
                  <a:lnTo>
                    <a:pt x="1047127" y="145402"/>
                  </a:lnTo>
                  <a:close/>
                </a:path>
                <a:path w="1116965" h="1326514">
                  <a:moveTo>
                    <a:pt x="1049020" y="60960"/>
                  </a:moveTo>
                  <a:lnTo>
                    <a:pt x="1048766" y="61277"/>
                  </a:lnTo>
                  <a:lnTo>
                    <a:pt x="1048816" y="62230"/>
                  </a:lnTo>
                  <a:lnTo>
                    <a:pt x="1049020" y="60960"/>
                  </a:lnTo>
                  <a:close/>
                </a:path>
                <a:path w="1116965" h="1326514">
                  <a:moveTo>
                    <a:pt x="1116736" y="553732"/>
                  </a:moveTo>
                  <a:lnTo>
                    <a:pt x="1113066" y="554990"/>
                  </a:lnTo>
                  <a:lnTo>
                    <a:pt x="1108697" y="554990"/>
                  </a:lnTo>
                  <a:lnTo>
                    <a:pt x="1099616" y="557530"/>
                  </a:lnTo>
                  <a:lnTo>
                    <a:pt x="1097432" y="557530"/>
                  </a:lnTo>
                  <a:lnTo>
                    <a:pt x="1102499" y="554990"/>
                  </a:lnTo>
                  <a:lnTo>
                    <a:pt x="1098677" y="556260"/>
                  </a:lnTo>
                  <a:lnTo>
                    <a:pt x="1097432" y="556260"/>
                  </a:lnTo>
                  <a:lnTo>
                    <a:pt x="1097280" y="557530"/>
                  </a:lnTo>
                  <a:lnTo>
                    <a:pt x="1094155" y="558800"/>
                  </a:lnTo>
                  <a:lnTo>
                    <a:pt x="1093762" y="557530"/>
                  </a:lnTo>
                  <a:lnTo>
                    <a:pt x="1092669" y="557530"/>
                  </a:lnTo>
                  <a:lnTo>
                    <a:pt x="1092669" y="558800"/>
                  </a:lnTo>
                  <a:lnTo>
                    <a:pt x="1092123" y="558800"/>
                  </a:lnTo>
                  <a:lnTo>
                    <a:pt x="1091031" y="560082"/>
                  </a:lnTo>
                  <a:lnTo>
                    <a:pt x="1088847" y="560082"/>
                  </a:lnTo>
                  <a:lnTo>
                    <a:pt x="1087907" y="561340"/>
                  </a:lnTo>
                  <a:lnTo>
                    <a:pt x="1087513" y="560082"/>
                  </a:lnTo>
                  <a:lnTo>
                    <a:pt x="1086815" y="561340"/>
                  </a:lnTo>
                  <a:lnTo>
                    <a:pt x="1082992" y="562610"/>
                  </a:lnTo>
                  <a:lnTo>
                    <a:pt x="1070597" y="566432"/>
                  </a:lnTo>
                  <a:lnTo>
                    <a:pt x="1069200" y="567690"/>
                  </a:lnTo>
                  <a:lnTo>
                    <a:pt x="1065834" y="568960"/>
                  </a:lnTo>
                  <a:lnTo>
                    <a:pt x="1063053" y="571500"/>
                  </a:lnTo>
                  <a:lnTo>
                    <a:pt x="1059332" y="574040"/>
                  </a:lnTo>
                  <a:lnTo>
                    <a:pt x="1053731" y="576580"/>
                  </a:lnTo>
                  <a:lnTo>
                    <a:pt x="1055954" y="574040"/>
                  </a:lnTo>
                  <a:lnTo>
                    <a:pt x="1052830" y="575310"/>
                  </a:lnTo>
                  <a:lnTo>
                    <a:pt x="1052169" y="575767"/>
                  </a:lnTo>
                  <a:lnTo>
                    <a:pt x="1052169" y="577062"/>
                  </a:lnTo>
                  <a:lnTo>
                    <a:pt x="1051394" y="577850"/>
                  </a:lnTo>
                  <a:lnTo>
                    <a:pt x="1049185" y="577850"/>
                  </a:lnTo>
                  <a:lnTo>
                    <a:pt x="1052169" y="577062"/>
                  </a:lnTo>
                  <a:lnTo>
                    <a:pt x="1052169" y="575767"/>
                  </a:lnTo>
                  <a:lnTo>
                    <a:pt x="1049324" y="577710"/>
                  </a:lnTo>
                  <a:lnTo>
                    <a:pt x="1050353" y="576580"/>
                  </a:lnTo>
                  <a:lnTo>
                    <a:pt x="1048715" y="577850"/>
                  </a:lnTo>
                  <a:lnTo>
                    <a:pt x="1048169" y="577850"/>
                  </a:lnTo>
                  <a:lnTo>
                    <a:pt x="1046391" y="579132"/>
                  </a:lnTo>
                  <a:lnTo>
                    <a:pt x="1043901" y="580390"/>
                  </a:lnTo>
                  <a:lnTo>
                    <a:pt x="1041869" y="581660"/>
                  </a:lnTo>
                  <a:lnTo>
                    <a:pt x="1038148" y="584200"/>
                  </a:lnTo>
                  <a:lnTo>
                    <a:pt x="1032941" y="588010"/>
                  </a:lnTo>
                  <a:lnTo>
                    <a:pt x="1031951" y="589280"/>
                  </a:lnTo>
                  <a:lnTo>
                    <a:pt x="1031252" y="589280"/>
                  </a:lnTo>
                  <a:lnTo>
                    <a:pt x="1031011" y="590550"/>
                  </a:lnTo>
                  <a:lnTo>
                    <a:pt x="1029068" y="590550"/>
                  </a:lnTo>
                  <a:lnTo>
                    <a:pt x="1028128" y="591832"/>
                  </a:lnTo>
                  <a:lnTo>
                    <a:pt x="1025652" y="591832"/>
                  </a:lnTo>
                  <a:lnTo>
                    <a:pt x="1024712" y="593090"/>
                  </a:lnTo>
                  <a:lnTo>
                    <a:pt x="1024255" y="594360"/>
                  </a:lnTo>
                  <a:lnTo>
                    <a:pt x="1024407" y="593090"/>
                  </a:lnTo>
                  <a:lnTo>
                    <a:pt x="1024115" y="594360"/>
                  </a:lnTo>
                  <a:lnTo>
                    <a:pt x="1023962" y="595630"/>
                  </a:lnTo>
                  <a:lnTo>
                    <a:pt x="1023670" y="596900"/>
                  </a:lnTo>
                  <a:lnTo>
                    <a:pt x="1023518" y="596900"/>
                  </a:lnTo>
                  <a:lnTo>
                    <a:pt x="1023213" y="598182"/>
                  </a:lnTo>
                  <a:lnTo>
                    <a:pt x="1022426" y="599440"/>
                  </a:lnTo>
                  <a:lnTo>
                    <a:pt x="1021880" y="599440"/>
                  </a:lnTo>
                  <a:lnTo>
                    <a:pt x="1020495" y="600595"/>
                  </a:lnTo>
                  <a:lnTo>
                    <a:pt x="1020495" y="599440"/>
                  </a:lnTo>
                  <a:lnTo>
                    <a:pt x="1019098" y="601980"/>
                  </a:lnTo>
                  <a:lnTo>
                    <a:pt x="1017854" y="603250"/>
                  </a:lnTo>
                  <a:lnTo>
                    <a:pt x="1016774" y="603250"/>
                  </a:lnTo>
                  <a:lnTo>
                    <a:pt x="1016076" y="604532"/>
                  </a:lnTo>
                  <a:lnTo>
                    <a:pt x="1016673" y="603250"/>
                  </a:lnTo>
                  <a:lnTo>
                    <a:pt x="1016673" y="601980"/>
                  </a:lnTo>
                  <a:lnTo>
                    <a:pt x="1016812" y="601980"/>
                  </a:lnTo>
                  <a:lnTo>
                    <a:pt x="1016965" y="600710"/>
                  </a:lnTo>
                  <a:lnTo>
                    <a:pt x="1016965" y="599440"/>
                  </a:lnTo>
                  <a:lnTo>
                    <a:pt x="1015822" y="601980"/>
                  </a:lnTo>
                  <a:lnTo>
                    <a:pt x="1013548" y="608330"/>
                  </a:lnTo>
                  <a:lnTo>
                    <a:pt x="1012405" y="612140"/>
                  </a:lnTo>
                  <a:lnTo>
                    <a:pt x="1013891" y="605790"/>
                  </a:lnTo>
                  <a:lnTo>
                    <a:pt x="1014641" y="601980"/>
                  </a:lnTo>
                  <a:lnTo>
                    <a:pt x="1015225" y="599440"/>
                  </a:lnTo>
                  <a:lnTo>
                    <a:pt x="1015530" y="598182"/>
                  </a:lnTo>
                  <a:lnTo>
                    <a:pt x="1014831" y="599440"/>
                  </a:lnTo>
                  <a:lnTo>
                    <a:pt x="1015276" y="598182"/>
                  </a:lnTo>
                  <a:lnTo>
                    <a:pt x="1015580" y="596900"/>
                  </a:lnTo>
                  <a:lnTo>
                    <a:pt x="1015974" y="595630"/>
                  </a:lnTo>
                  <a:lnTo>
                    <a:pt x="1017016" y="593090"/>
                  </a:lnTo>
                  <a:lnTo>
                    <a:pt x="1017270" y="591832"/>
                  </a:lnTo>
                  <a:lnTo>
                    <a:pt x="1017460" y="591832"/>
                  </a:lnTo>
                  <a:lnTo>
                    <a:pt x="1017460" y="590550"/>
                  </a:lnTo>
                  <a:lnTo>
                    <a:pt x="1016127" y="590550"/>
                  </a:lnTo>
                  <a:lnTo>
                    <a:pt x="1016520" y="589280"/>
                  </a:lnTo>
                  <a:lnTo>
                    <a:pt x="1017409" y="588010"/>
                  </a:lnTo>
                  <a:lnTo>
                    <a:pt x="1017816" y="586740"/>
                  </a:lnTo>
                  <a:lnTo>
                    <a:pt x="1018260" y="585482"/>
                  </a:lnTo>
                  <a:lnTo>
                    <a:pt x="1018057" y="588010"/>
                  </a:lnTo>
                  <a:lnTo>
                    <a:pt x="1018501" y="586740"/>
                  </a:lnTo>
                  <a:lnTo>
                    <a:pt x="1018908" y="585482"/>
                  </a:lnTo>
                  <a:lnTo>
                    <a:pt x="1019200" y="585482"/>
                  </a:lnTo>
                  <a:lnTo>
                    <a:pt x="1019644" y="584200"/>
                  </a:lnTo>
                  <a:lnTo>
                    <a:pt x="1019797" y="583425"/>
                  </a:lnTo>
                  <a:lnTo>
                    <a:pt x="1019797" y="583653"/>
                  </a:lnTo>
                  <a:lnTo>
                    <a:pt x="1019949" y="583653"/>
                  </a:lnTo>
                  <a:lnTo>
                    <a:pt x="1020191" y="583501"/>
                  </a:lnTo>
                  <a:lnTo>
                    <a:pt x="1020191" y="582701"/>
                  </a:lnTo>
                  <a:lnTo>
                    <a:pt x="1020343" y="582460"/>
                  </a:lnTo>
                  <a:lnTo>
                    <a:pt x="1020495" y="581367"/>
                  </a:lnTo>
                  <a:lnTo>
                    <a:pt x="1020559" y="579882"/>
                  </a:lnTo>
                  <a:lnTo>
                    <a:pt x="1020686" y="578688"/>
                  </a:lnTo>
                  <a:lnTo>
                    <a:pt x="1019898" y="578396"/>
                  </a:lnTo>
                  <a:lnTo>
                    <a:pt x="1019822" y="582053"/>
                  </a:lnTo>
                  <a:lnTo>
                    <a:pt x="1019797" y="581660"/>
                  </a:lnTo>
                  <a:lnTo>
                    <a:pt x="1019543" y="581660"/>
                  </a:lnTo>
                  <a:lnTo>
                    <a:pt x="1019454" y="579132"/>
                  </a:lnTo>
                  <a:lnTo>
                    <a:pt x="1020140" y="574040"/>
                  </a:lnTo>
                  <a:lnTo>
                    <a:pt x="1019403" y="570230"/>
                  </a:lnTo>
                  <a:lnTo>
                    <a:pt x="1021435" y="563880"/>
                  </a:lnTo>
                  <a:lnTo>
                    <a:pt x="1020241" y="562610"/>
                  </a:lnTo>
                  <a:lnTo>
                    <a:pt x="1021435" y="557530"/>
                  </a:lnTo>
                  <a:lnTo>
                    <a:pt x="1022527" y="557530"/>
                  </a:lnTo>
                  <a:lnTo>
                    <a:pt x="1021981" y="562610"/>
                  </a:lnTo>
                  <a:lnTo>
                    <a:pt x="1021778" y="571500"/>
                  </a:lnTo>
                  <a:lnTo>
                    <a:pt x="1021283" y="577850"/>
                  </a:lnTo>
                  <a:lnTo>
                    <a:pt x="1021778" y="577850"/>
                  </a:lnTo>
                  <a:lnTo>
                    <a:pt x="1022007" y="575310"/>
                  </a:lnTo>
                  <a:lnTo>
                    <a:pt x="1022070" y="572782"/>
                  </a:lnTo>
                  <a:lnTo>
                    <a:pt x="1021981" y="570230"/>
                  </a:lnTo>
                  <a:lnTo>
                    <a:pt x="1022273" y="567690"/>
                  </a:lnTo>
                  <a:lnTo>
                    <a:pt x="1022578" y="566432"/>
                  </a:lnTo>
                  <a:lnTo>
                    <a:pt x="1023835" y="564197"/>
                  </a:lnTo>
                  <a:lnTo>
                    <a:pt x="1023620" y="563880"/>
                  </a:lnTo>
                  <a:lnTo>
                    <a:pt x="1024013" y="557530"/>
                  </a:lnTo>
                  <a:lnTo>
                    <a:pt x="1024407" y="551180"/>
                  </a:lnTo>
                  <a:lnTo>
                    <a:pt x="1026363" y="539750"/>
                  </a:lnTo>
                  <a:lnTo>
                    <a:pt x="1026591" y="538480"/>
                  </a:lnTo>
                  <a:lnTo>
                    <a:pt x="1025994" y="539750"/>
                  </a:lnTo>
                  <a:lnTo>
                    <a:pt x="1025944" y="537210"/>
                  </a:lnTo>
                  <a:lnTo>
                    <a:pt x="1025702" y="534682"/>
                  </a:lnTo>
                  <a:lnTo>
                    <a:pt x="1026693" y="534682"/>
                  </a:lnTo>
                  <a:lnTo>
                    <a:pt x="1027379" y="527050"/>
                  </a:lnTo>
                  <a:lnTo>
                    <a:pt x="1028776" y="519430"/>
                  </a:lnTo>
                  <a:lnTo>
                    <a:pt x="1030516" y="514350"/>
                  </a:lnTo>
                  <a:lnTo>
                    <a:pt x="1029322" y="513080"/>
                  </a:lnTo>
                  <a:lnTo>
                    <a:pt x="1029474" y="511810"/>
                  </a:lnTo>
                  <a:lnTo>
                    <a:pt x="1031557" y="509282"/>
                  </a:lnTo>
                  <a:lnTo>
                    <a:pt x="1029817" y="508000"/>
                  </a:lnTo>
                  <a:lnTo>
                    <a:pt x="1029512" y="504190"/>
                  </a:lnTo>
                  <a:lnTo>
                    <a:pt x="1029817" y="502932"/>
                  </a:lnTo>
                  <a:lnTo>
                    <a:pt x="1029169" y="500380"/>
                  </a:lnTo>
                  <a:lnTo>
                    <a:pt x="1029906" y="499262"/>
                  </a:lnTo>
                  <a:lnTo>
                    <a:pt x="1030020" y="499110"/>
                  </a:lnTo>
                  <a:lnTo>
                    <a:pt x="1030020" y="497840"/>
                  </a:lnTo>
                  <a:lnTo>
                    <a:pt x="1030960" y="492760"/>
                  </a:lnTo>
                  <a:lnTo>
                    <a:pt x="1028979" y="497840"/>
                  </a:lnTo>
                  <a:lnTo>
                    <a:pt x="1030020" y="492760"/>
                  </a:lnTo>
                  <a:lnTo>
                    <a:pt x="1031011" y="490232"/>
                  </a:lnTo>
                  <a:lnTo>
                    <a:pt x="1028573" y="490232"/>
                  </a:lnTo>
                  <a:lnTo>
                    <a:pt x="1029068" y="487680"/>
                  </a:lnTo>
                  <a:lnTo>
                    <a:pt x="1031011" y="485140"/>
                  </a:lnTo>
                  <a:lnTo>
                    <a:pt x="1032446" y="480060"/>
                  </a:lnTo>
                  <a:lnTo>
                    <a:pt x="1030605" y="478790"/>
                  </a:lnTo>
                  <a:lnTo>
                    <a:pt x="1031151" y="472440"/>
                  </a:lnTo>
                  <a:lnTo>
                    <a:pt x="1032052" y="468630"/>
                  </a:lnTo>
                  <a:lnTo>
                    <a:pt x="1033691" y="467360"/>
                  </a:lnTo>
                  <a:lnTo>
                    <a:pt x="1034872" y="468630"/>
                  </a:lnTo>
                  <a:lnTo>
                    <a:pt x="1033741" y="466648"/>
                  </a:lnTo>
                  <a:lnTo>
                    <a:pt x="1033678" y="466090"/>
                  </a:lnTo>
                  <a:lnTo>
                    <a:pt x="1033386" y="463550"/>
                  </a:lnTo>
                  <a:lnTo>
                    <a:pt x="1034084" y="462280"/>
                  </a:lnTo>
                  <a:lnTo>
                    <a:pt x="1034186" y="463550"/>
                  </a:lnTo>
                  <a:lnTo>
                    <a:pt x="1034732" y="464832"/>
                  </a:lnTo>
                  <a:lnTo>
                    <a:pt x="1035723" y="461010"/>
                  </a:lnTo>
                  <a:lnTo>
                    <a:pt x="1034237" y="462280"/>
                  </a:lnTo>
                  <a:lnTo>
                    <a:pt x="1034453" y="460413"/>
                  </a:lnTo>
                  <a:lnTo>
                    <a:pt x="1034618" y="460565"/>
                  </a:lnTo>
                  <a:lnTo>
                    <a:pt x="1034453" y="460362"/>
                  </a:lnTo>
                  <a:lnTo>
                    <a:pt x="1034529" y="459740"/>
                  </a:lnTo>
                  <a:lnTo>
                    <a:pt x="1033335" y="458482"/>
                  </a:lnTo>
                  <a:lnTo>
                    <a:pt x="1031354" y="457200"/>
                  </a:lnTo>
                  <a:lnTo>
                    <a:pt x="1031354" y="455930"/>
                  </a:lnTo>
                  <a:lnTo>
                    <a:pt x="1030960" y="457200"/>
                  </a:lnTo>
                  <a:lnTo>
                    <a:pt x="1030465" y="454660"/>
                  </a:lnTo>
                  <a:lnTo>
                    <a:pt x="1030414" y="450850"/>
                  </a:lnTo>
                  <a:lnTo>
                    <a:pt x="1031303" y="447040"/>
                  </a:lnTo>
                  <a:lnTo>
                    <a:pt x="1031951" y="448310"/>
                  </a:lnTo>
                  <a:lnTo>
                    <a:pt x="1031748" y="447040"/>
                  </a:lnTo>
                  <a:lnTo>
                    <a:pt x="1031354" y="444500"/>
                  </a:lnTo>
                  <a:lnTo>
                    <a:pt x="1032154" y="444500"/>
                  </a:lnTo>
                  <a:lnTo>
                    <a:pt x="1032294" y="439432"/>
                  </a:lnTo>
                  <a:lnTo>
                    <a:pt x="1032002" y="439432"/>
                  </a:lnTo>
                  <a:lnTo>
                    <a:pt x="1032002" y="434340"/>
                  </a:lnTo>
                  <a:lnTo>
                    <a:pt x="1032598" y="431800"/>
                  </a:lnTo>
                  <a:lnTo>
                    <a:pt x="1032992" y="431800"/>
                  </a:lnTo>
                  <a:lnTo>
                    <a:pt x="1034872" y="425450"/>
                  </a:lnTo>
                  <a:lnTo>
                    <a:pt x="1033386" y="420382"/>
                  </a:lnTo>
                  <a:lnTo>
                    <a:pt x="1033691" y="412750"/>
                  </a:lnTo>
                  <a:lnTo>
                    <a:pt x="1034580" y="414032"/>
                  </a:lnTo>
                  <a:lnTo>
                    <a:pt x="1035723" y="411480"/>
                  </a:lnTo>
                  <a:lnTo>
                    <a:pt x="1033284" y="412750"/>
                  </a:lnTo>
                  <a:lnTo>
                    <a:pt x="1033881" y="410210"/>
                  </a:lnTo>
                  <a:lnTo>
                    <a:pt x="1035075" y="410210"/>
                  </a:lnTo>
                  <a:lnTo>
                    <a:pt x="1033780" y="406400"/>
                  </a:lnTo>
                  <a:lnTo>
                    <a:pt x="1035570" y="406400"/>
                  </a:lnTo>
                  <a:lnTo>
                    <a:pt x="1035939" y="405130"/>
                  </a:lnTo>
                  <a:lnTo>
                    <a:pt x="1036320" y="403860"/>
                  </a:lnTo>
                  <a:lnTo>
                    <a:pt x="1034783" y="405130"/>
                  </a:lnTo>
                  <a:lnTo>
                    <a:pt x="1035278" y="401332"/>
                  </a:lnTo>
                  <a:lnTo>
                    <a:pt x="1036015" y="397510"/>
                  </a:lnTo>
                  <a:lnTo>
                    <a:pt x="1037361" y="400050"/>
                  </a:lnTo>
                  <a:lnTo>
                    <a:pt x="1038148" y="400050"/>
                  </a:lnTo>
                  <a:lnTo>
                    <a:pt x="1037107" y="397510"/>
                  </a:lnTo>
                  <a:lnTo>
                    <a:pt x="1038504" y="396240"/>
                  </a:lnTo>
                  <a:lnTo>
                    <a:pt x="1037056" y="394982"/>
                  </a:lnTo>
                  <a:lnTo>
                    <a:pt x="1038796" y="394982"/>
                  </a:lnTo>
                  <a:lnTo>
                    <a:pt x="1038199" y="391160"/>
                  </a:lnTo>
                  <a:lnTo>
                    <a:pt x="1038745" y="391160"/>
                  </a:lnTo>
                  <a:lnTo>
                    <a:pt x="1038999" y="392430"/>
                  </a:lnTo>
                  <a:lnTo>
                    <a:pt x="1039291" y="391160"/>
                  </a:lnTo>
                  <a:lnTo>
                    <a:pt x="1038694" y="388632"/>
                  </a:lnTo>
                  <a:lnTo>
                    <a:pt x="1037805" y="384810"/>
                  </a:lnTo>
                  <a:lnTo>
                    <a:pt x="1038402" y="388632"/>
                  </a:lnTo>
                  <a:lnTo>
                    <a:pt x="1036510" y="388632"/>
                  </a:lnTo>
                  <a:lnTo>
                    <a:pt x="1035278" y="384810"/>
                  </a:lnTo>
                  <a:lnTo>
                    <a:pt x="1037005" y="383540"/>
                  </a:lnTo>
                  <a:lnTo>
                    <a:pt x="1036662" y="381000"/>
                  </a:lnTo>
                  <a:lnTo>
                    <a:pt x="1037209" y="382282"/>
                  </a:lnTo>
                  <a:lnTo>
                    <a:pt x="1037132" y="381000"/>
                  </a:lnTo>
                  <a:lnTo>
                    <a:pt x="1037005" y="378460"/>
                  </a:lnTo>
                  <a:lnTo>
                    <a:pt x="1037805" y="378460"/>
                  </a:lnTo>
                  <a:lnTo>
                    <a:pt x="1038098" y="377190"/>
                  </a:lnTo>
                  <a:lnTo>
                    <a:pt x="1038402" y="375932"/>
                  </a:lnTo>
                  <a:lnTo>
                    <a:pt x="1037996" y="375932"/>
                  </a:lnTo>
                  <a:lnTo>
                    <a:pt x="1037412" y="377190"/>
                  </a:lnTo>
                  <a:lnTo>
                    <a:pt x="1037209" y="375932"/>
                  </a:lnTo>
                  <a:lnTo>
                    <a:pt x="1037209" y="374650"/>
                  </a:lnTo>
                  <a:lnTo>
                    <a:pt x="1038199" y="374650"/>
                  </a:lnTo>
                  <a:lnTo>
                    <a:pt x="1036815" y="373380"/>
                  </a:lnTo>
                  <a:lnTo>
                    <a:pt x="1036370" y="370840"/>
                  </a:lnTo>
                  <a:lnTo>
                    <a:pt x="1037107" y="368300"/>
                  </a:lnTo>
                  <a:lnTo>
                    <a:pt x="1037361" y="368300"/>
                  </a:lnTo>
                  <a:lnTo>
                    <a:pt x="1036955" y="367030"/>
                  </a:lnTo>
                  <a:lnTo>
                    <a:pt x="1037412" y="365760"/>
                  </a:lnTo>
                  <a:lnTo>
                    <a:pt x="1038898" y="367030"/>
                  </a:lnTo>
                  <a:lnTo>
                    <a:pt x="1038225" y="365760"/>
                  </a:lnTo>
                  <a:lnTo>
                    <a:pt x="1037551" y="364490"/>
                  </a:lnTo>
                  <a:lnTo>
                    <a:pt x="1037996" y="363232"/>
                  </a:lnTo>
                  <a:lnTo>
                    <a:pt x="1037107" y="360680"/>
                  </a:lnTo>
                  <a:lnTo>
                    <a:pt x="1038047" y="360680"/>
                  </a:lnTo>
                  <a:lnTo>
                    <a:pt x="1038301" y="361950"/>
                  </a:lnTo>
                  <a:lnTo>
                    <a:pt x="1038415" y="360680"/>
                  </a:lnTo>
                  <a:lnTo>
                    <a:pt x="1039393" y="350532"/>
                  </a:lnTo>
                  <a:lnTo>
                    <a:pt x="1040587" y="350532"/>
                  </a:lnTo>
                  <a:lnTo>
                    <a:pt x="1039139" y="349250"/>
                  </a:lnTo>
                  <a:lnTo>
                    <a:pt x="1041527" y="344182"/>
                  </a:lnTo>
                  <a:lnTo>
                    <a:pt x="1039495" y="344182"/>
                  </a:lnTo>
                  <a:lnTo>
                    <a:pt x="1040777" y="341630"/>
                  </a:lnTo>
                  <a:lnTo>
                    <a:pt x="1039139" y="335280"/>
                  </a:lnTo>
                  <a:lnTo>
                    <a:pt x="1041425" y="336550"/>
                  </a:lnTo>
                  <a:lnTo>
                    <a:pt x="1041514" y="335280"/>
                  </a:lnTo>
                  <a:lnTo>
                    <a:pt x="1042022" y="328930"/>
                  </a:lnTo>
                  <a:lnTo>
                    <a:pt x="1040079" y="325132"/>
                  </a:lnTo>
                  <a:lnTo>
                    <a:pt x="1041628" y="316230"/>
                  </a:lnTo>
                  <a:lnTo>
                    <a:pt x="1043711" y="312432"/>
                  </a:lnTo>
                  <a:lnTo>
                    <a:pt x="1043508" y="303530"/>
                  </a:lnTo>
                  <a:lnTo>
                    <a:pt x="1044054" y="298450"/>
                  </a:lnTo>
                  <a:lnTo>
                    <a:pt x="1043482" y="275590"/>
                  </a:lnTo>
                  <a:lnTo>
                    <a:pt x="1043355" y="266700"/>
                  </a:lnTo>
                  <a:lnTo>
                    <a:pt x="1044638" y="260350"/>
                  </a:lnTo>
                  <a:lnTo>
                    <a:pt x="1044663" y="254000"/>
                  </a:lnTo>
                  <a:lnTo>
                    <a:pt x="1044473" y="247650"/>
                  </a:lnTo>
                  <a:lnTo>
                    <a:pt x="1045146" y="241300"/>
                  </a:lnTo>
                  <a:lnTo>
                    <a:pt x="1044257" y="238760"/>
                  </a:lnTo>
                  <a:lnTo>
                    <a:pt x="1046137" y="233680"/>
                  </a:lnTo>
                  <a:lnTo>
                    <a:pt x="1044397" y="226060"/>
                  </a:lnTo>
                  <a:lnTo>
                    <a:pt x="1046340" y="218440"/>
                  </a:lnTo>
                  <a:lnTo>
                    <a:pt x="1045933" y="217182"/>
                  </a:lnTo>
                  <a:lnTo>
                    <a:pt x="1045845" y="215900"/>
                  </a:lnTo>
                  <a:lnTo>
                    <a:pt x="1045540" y="217182"/>
                  </a:lnTo>
                  <a:lnTo>
                    <a:pt x="1044892" y="217182"/>
                  </a:lnTo>
                  <a:lnTo>
                    <a:pt x="1045489" y="214630"/>
                  </a:lnTo>
                  <a:lnTo>
                    <a:pt x="1044994" y="210832"/>
                  </a:lnTo>
                  <a:lnTo>
                    <a:pt x="1046391" y="210832"/>
                  </a:lnTo>
                  <a:lnTo>
                    <a:pt x="1046480" y="212090"/>
                  </a:lnTo>
                  <a:lnTo>
                    <a:pt x="1047826" y="212090"/>
                  </a:lnTo>
                  <a:lnTo>
                    <a:pt x="1047470" y="210832"/>
                  </a:lnTo>
                  <a:lnTo>
                    <a:pt x="1046086" y="205740"/>
                  </a:lnTo>
                  <a:lnTo>
                    <a:pt x="1046708" y="204482"/>
                  </a:lnTo>
                  <a:lnTo>
                    <a:pt x="1047330" y="203200"/>
                  </a:lnTo>
                  <a:lnTo>
                    <a:pt x="1045845" y="204482"/>
                  </a:lnTo>
                  <a:lnTo>
                    <a:pt x="1046187" y="200660"/>
                  </a:lnTo>
                  <a:lnTo>
                    <a:pt x="1046429" y="201930"/>
                  </a:lnTo>
                  <a:lnTo>
                    <a:pt x="1046340" y="200660"/>
                  </a:lnTo>
                  <a:lnTo>
                    <a:pt x="1045654" y="190500"/>
                  </a:lnTo>
                  <a:lnTo>
                    <a:pt x="1046314" y="180340"/>
                  </a:lnTo>
                  <a:lnTo>
                    <a:pt x="1047013" y="171450"/>
                  </a:lnTo>
                  <a:lnTo>
                    <a:pt x="1046391" y="161290"/>
                  </a:lnTo>
                  <a:lnTo>
                    <a:pt x="1047826" y="163830"/>
                  </a:lnTo>
                  <a:lnTo>
                    <a:pt x="1046949" y="161290"/>
                  </a:lnTo>
                  <a:lnTo>
                    <a:pt x="1045641" y="157480"/>
                  </a:lnTo>
                  <a:lnTo>
                    <a:pt x="1047432" y="157480"/>
                  </a:lnTo>
                  <a:lnTo>
                    <a:pt x="1049655" y="153682"/>
                  </a:lnTo>
                  <a:lnTo>
                    <a:pt x="1047178" y="149860"/>
                  </a:lnTo>
                  <a:lnTo>
                    <a:pt x="1046721" y="147535"/>
                  </a:lnTo>
                  <a:lnTo>
                    <a:pt x="1046822" y="145796"/>
                  </a:lnTo>
                  <a:lnTo>
                    <a:pt x="1046734" y="144754"/>
                  </a:lnTo>
                  <a:lnTo>
                    <a:pt x="1046568" y="145122"/>
                  </a:lnTo>
                  <a:lnTo>
                    <a:pt x="1046835" y="140982"/>
                  </a:lnTo>
                  <a:lnTo>
                    <a:pt x="1048918" y="144780"/>
                  </a:lnTo>
                  <a:lnTo>
                    <a:pt x="1047026" y="140982"/>
                  </a:lnTo>
                  <a:lnTo>
                    <a:pt x="1045146" y="137160"/>
                  </a:lnTo>
                  <a:lnTo>
                    <a:pt x="1046835" y="139700"/>
                  </a:lnTo>
                  <a:lnTo>
                    <a:pt x="1047064" y="137160"/>
                  </a:lnTo>
                  <a:lnTo>
                    <a:pt x="1047889" y="128282"/>
                  </a:lnTo>
                  <a:lnTo>
                    <a:pt x="1048283" y="115582"/>
                  </a:lnTo>
                  <a:lnTo>
                    <a:pt x="1048499" y="101600"/>
                  </a:lnTo>
                  <a:lnTo>
                    <a:pt x="1049070" y="88900"/>
                  </a:lnTo>
                  <a:lnTo>
                    <a:pt x="1048524" y="88900"/>
                  </a:lnTo>
                  <a:lnTo>
                    <a:pt x="1048715" y="85090"/>
                  </a:lnTo>
                  <a:lnTo>
                    <a:pt x="1048169" y="80010"/>
                  </a:lnTo>
                  <a:lnTo>
                    <a:pt x="1049210" y="76200"/>
                  </a:lnTo>
                  <a:lnTo>
                    <a:pt x="1050201" y="72390"/>
                  </a:lnTo>
                  <a:lnTo>
                    <a:pt x="1048029" y="68580"/>
                  </a:lnTo>
                  <a:lnTo>
                    <a:pt x="1047927" y="67310"/>
                  </a:lnTo>
                  <a:lnTo>
                    <a:pt x="1047026" y="63500"/>
                  </a:lnTo>
                  <a:lnTo>
                    <a:pt x="1048766" y="61277"/>
                  </a:lnTo>
                  <a:lnTo>
                    <a:pt x="1048664" y="58432"/>
                  </a:lnTo>
                  <a:lnTo>
                    <a:pt x="1046683" y="54610"/>
                  </a:lnTo>
                  <a:lnTo>
                    <a:pt x="1047381" y="49530"/>
                  </a:lnTo>
                  <a:lnTo>
                    <a:pt x="1048169" y="48260"/>
                  </a:lnTo>
                  <a:lnTo>
                    <a:pt x="1047724" y="44450"/>
                  </a:lnTo>
                  <a:lnTo>
                    <a:pt x="1046289" y="36830"/>
                  </a:lnTo>
                  <a:lnTo>
                    <a:pt x="1045540" y="34290"/>
                  </a:lnTo>
                  <a:lnTo>
                    <a:pt x="1046632" y="33032"/>
                  </a:lnTo>
                  <a:lnTo>
                    <a:pt x="1046480" y="33032"/>
                  </a:lnTo>
                  <a:lnTo>
                    <a:pt x="1046683" y="31750"/>
                  </a:lnTo>
                  <a:lnTo>
                    <a:pt x="1046581" y="30480"/>
                  </a:lnTo>
                  <a:lnTo>
                    <a:pt x="1046187" y="27940"/>
                  </a:lnTo>
                  <a:lnTo>
                    <a:pt x="1046086" y="26682"/>
                  </a:lnTo>
                  <a:lnTo>
                    <a:pt x="1045845" y="26682"/>
                  </a:lnTo>
                  <a:lnTo>
                    <a:pt x="1045743" y="25400"/>
                  </a:lnTo>
                  <a:lnTo>
                    <a:pt x="1045438" y="24130"/>
                  </a:lnTo>
                  <a:lnTo>
                    <a:pt x="1044943" y="22860"/>
                  </a:lnTo>
                  <a:lnTo>
                    <a:pt x="1044105" y="19050"/>
                  </a:lnTo>
                  <a:lnTo>
                    <a:pt x="1042809" y="15240"/>
                  </a:lnTo>
                  <a:lnTo>
                    <a:pt x="1042365" y="11430"/>
                  </a:lnTo>
                  <a:lnTo>
                    <a:pt x="1042123" y="11430"/>
                  </a:lnTo>
                  <a:lnTo>
                    <a:pt x="1041082" y="10160"/>
                  </a:lnTo>
                  <a:lnTo>
                    <a:pt x="1039990" y="8890"/>
                  </a:lnTo>
                  <a:lnTo>
                    <a:pt x="1038694" y="6350"/>
                  </a:lnTo>
                  <a:lnTo>
                    <a:pt x="1037259" y="5080"/>
                  </a:lnTo>
                  <a:lnTo>
                    <a:pt x="1036561" y="3810"/>
                  </a:lnTo>
                  <a:lnTo>
                    <a:pt x="1035773" y="3810"/>
                  </a:lnTo>
                  <a:lnTo>
                    <a:pt x="1035126" y="2540"/>
                  </a:lnTo>
                  <a:lnTo>
                    <a:pt x="1034478" y="2540"/>
                  </a:lnTo>
                  <a:lnTo>
                    <a:pt x="1033780" y="1282"/>
                  </a:lnTo>
                  <a:lnTo>
                    <a:pt x="1033145" y="1282"/>
                  </a:lnTo>
                  <a:lnTo>
                    <a:pt x="1031646" y="0"/>
                  </a:lnTo>
                  <a:lnTo>
                    <a:pt x="1030859" y="0"/>
                  </a:lnTo>
                  <a:lnTo>
                    <a:pt x="1029766" y="1282"/>
                  </a:lnTo>
                  <a:lnTo>
                    <a:pt x="1027531" y="3810"/>
                  </a:lnTo>
                  <a:lnTo>
                    <a:pt x="1026248" y="6350"/>
                  </a:lnTo>
                  <a:lnTo>
                    <a:pt x="1026147" y="11430"/>
                  </a:lnTo>
                  <a:lnTo>
                    <a:pt x="1025842" y="12700"/>
                  </a:lnTo>
                  <a:lnTo>
                    <a:pt x="1025702" y="13982"/>
                  </a:lnTo>
                  <a:lnTo>
                    <a:pt x="1025499" y="15240"/>
                  </a:lnTo>
                  <a:lnTo>
                    <a:pt x="1025207" y="16510"/>
                  </a:lnTo>
                  <a:lnTo>
                    <a:pt x="1024902" y="19050"/>
                  </a:lnTo>
                  <a:lnTo>
                    <a:pt x="1025258" y="20332"/>
                  </a:lnTo>
                  <a:lnTo>
                    <a:pt x="1025550" y="21590"/>
                  </a:lnTo>
                  <a:lnTo>
                    <a:pt x="1027036" y="26682"/>
                  </a:lnTo>
                  <a:lnTo>
                    <a:pt x="1027887" y="30480"/>
                  </a:lnTo>
                  <a:lnTo>
                    <a:pt x="1028471" y="34290"/>
                  </a:lnTo>
                  <a:lnTo>
                    <a:pt x="1028827" y="36830"/>
                  </a:lnTo>
                  <a:lnTo>
                    <a:pt x="1029512" y="43180"/>
                  </a:lnTo>
                  <a:lnTo>
                    <a:pt x="1029766" y="44450"/>
                  </a:lnTo>
                  <a:lnTo>
                    <a:pt x="1029982" y="48260"/>
                  </a:lnTo>
                  <a:lnTo>
                    <a:pt x="1030008" y="54610"/>
                  </a:lnTo>
                  <a:lnTo>
                    <a:pt x="1029716" y="58432"/>
                  </a:lnTo>
                  <a:lnTo>
                    <a:pt x="1027633" y="78740"/>
                  </a:lnTo>
                  <a:lnTo>
                    <a:pt x="1027137" y="114300"/>
                  </a:lnTo>
                  <a:lnTo>
                    <a:pt x="1026858" y="127000"/>
                  </a:lnTo>
                  <a:lnTo>
                    <a:pt x="1026490" y="148590"/>
                  </a:lnTo>
                  <a:lnTo>
                    <a:pt x="1027887" y="153682"/>
                  </a:lnTo>
                  <a:lnTo>
                    <a:pt x="1026414" y="163830"/>
                  </a:lnTo>
                  <a:lnTo>
                    <a:pt x="1026045" y="175260"/>
                  </a:lnTo>
                  <a:lnTo>
                    <a:pt x="1025804" y="187960"/>
                  </a:lnTo>
                  <a:lnTo>
                    <a:pt x="1024712" y="199390"/>
                  </a:lnTo>
                  <a:lnTo>
                    <a:pt x="1026045" y="199390"/>
                  </a:lnTo>
                  <a:lnTo>
                    <a:pt x="1025994" y="203200"/>
                  </a:lnTo>
                  <a:lnTo>
                    <a:pt x="1025156" y="203200"/>
                  </a:lnTo>
                  <a:lnTo>
                    <a:pt x="1024902" y="204482"/>
                  </a:lnTo>
                  <a:lnTo>
                    <a:pt x="1023315" y="261632"/>
                  </a:lnTo>
                  <a:lnTo>
                    <a:pt x="1022121" y="289560"/>
                  </a:lnTo>
                  <a:lnTo>
                    <a:pt x="1020089" y="316230"/>
                  </a:lnTo>
                  <a:lnTo>
                    <a:pt x="1019098" y="320040"/>
                  </a:lnTo>
                  <a:lnTo>
                    <a:pt x="1018997" y="330200"/>
                  </a:lnTo>
                  <a:lnTo>
                    <a:pt x="1018006" y="332740"/>
                  </a:lnTo>
                  <a:lnTo>
                    <a:pt x="1018501" y="340360"/>
                  </a:lnTo>
                  <a:lnTo>
                    <a:pt x="1018413" y="350532"/>
                  </a:lnTo>
                  <a:lnTo>
                    <a:pt x="1018070" y="358140"/>
                  </a:lnTo>
                  <a:lnTo>
                    <a:pt x="1017511" y="367030"/>
                  </a:lnTo>
                  <a:lnTo>
                    <a:pt x="1017409" y="365760"/>
                  </a:lnTo>
                  <a:lnTo>
                    <a:pt x="1017409" y="370840"/>
                  </a:lnTo>
                  <a:lnTo>
                    <a:pt x="1017270" y="372110"/>
                  </a:lnTo>
                  <a:lnTo>
                    <a:pt x="1017016" y="372110"/>
                  </a:lnTo>
                  <a:lnTo>
                    <a:pt x="1017816" y="377190"/>
                  </a:lnTo>
                  <a:lnTo>
                    <a:pt x="1016127" y="387350"/>
                  </a:lnTo>
                  <a:lnTo>
                    <a:pt x="1015136" y="393700"/>
                  </a:lnTo>
                  <a:lnTo>
                    <a:pt x="1013282" y="425450"/>
                  </a:lnTo>
                  <a:lnTo>
                    <a:pt x="1011821" y="455930"/>
                  </a:lnTo>
                  <a:lnTo>
                    <a:pt x="1009916" y="486410"/>
                  </a:lnTo>
                  <a:lnTo>
                    <a:pt x="1006894" y="518160"/>
                  </a:lnTo>
                  <a:lnTo>
                    <a:pt x="1005713" y="525780"/>
                  </a:lnTo>
                  <a:lnTo>
                    <a:pt x="1004887" y="533400"/>
                  </a:lnTo>
                  <a:lnTo>
                    <a:pt x="1004265" y="541032"/>
                  </a:lnTo>
                  <a:lnTo>
                    <a:pt x="1003769" y="548640"/>
                  </a:lnTo>
                  <a:lnTo>
                    <a:pt x="1003528" y="554990"/>
                  </a:lnTo>
                  <a:lnTo>
                    <a:pt x="1002525" y="568960"/>
                  </a:lnTo>
                  <a:lnTo>
                    <a:pt x="1001509" y="576580"/>
                  </a:lnTo>
                  <a:lnTo>
                    <a:pt x="1000544" y="584200"/>
                  </a:lnTo>
                  <a:lnTo>
                    <a:pt x="999947" y="586740"/>
                  </a:lnTo>
                  <a:lnTo>
                    <a:pt x="998956" y="595630"/>
                  </a:lnTo>
                  <a:lnTo>
                    <a:pt x="996188" y="627380"/>
                  </a:lnTo>
                  <a:lnTo>
                    <a:pt x="995337" y="637540"/>
                  </a:lnTo>
                  <a:lnTo>
                    <a:pt x="994549" y="647700"/>
                  </a:lnTo>
                  <a:lnTo>
                    <a:pt x="1011237" y="631190"/>
                  </a:lnTo>
                  <a:lnTo>
                    <a:pt x="1021778" y="621030"/>
                  </a:lnTo>
                  <a:lnTo>
                    <a:pt x="1025804" y="617232"/>
                  </a:lnTo>
                  <a:lnTo>
                    <a:pt x="1027036" y="615950"/>
                  </a:lnTo>
                  <a:lnTo>
                    <a:pt x="1019352" y="621030"/>
                  </a:lnTo>
                  <a:lnTo>
                    <a:pt x="1022375" y="618490"/>
                  </a:lnTo>
                  <a:lnTo>
                    <a:pt x="1025156" y="615950"/>
                  </a:lnTo>
                  <a:lnTo>
                    <a:pt x="1027785" y="613410"/>
                  </a:lnTo>
                  <a:lnTo>
                    <a:pt x="1029271" y="612140"/>
                  </a:lnTo>
                  <a:lnTo>
                    <a:pt x="1035227" y="607060"/>
                  </a:lnTo>
                  <a:lnTo>
                    <a:pt x="1036459" y="605790"/>
                  </a:lnTo>
                  <a:lnTo>
                    <a:pt x="1037551" y="604532"/>
                  </a:lnTo>
                  <a:lnTo>
                    <a:pt x="1038644" y="604532"/>
                  </a:lnTo>
                  <a:lnTo>
                    <a:pt x="1039495" y="603250"/>
                  </a:lnTo>
                  <a:lnTo>
                    <a:pt x="1040333" y="603250"/>
                  </a:lnTo>
                  <a:lnTo>
                    <a:pt x="1041031" y="601980"/>
                  </a:lnTo>
                  <a:lnTo>
                    <a:pt x="1042212" y="600710"/>
                  </a:lnTo>
                  <a:lnTo>
                    <a:pt x="1043355" y="600710"/>
                  </a:lnTo>
                  <a:lnTo>
                    <a:pt x="1049261" y="596900"/>
                  </a:lnTo>
                  <a:lnTo>
                    <a:pt x="1052271" y="594360"/>
                  </a:lnTo>
                  <a:lnTo>
                    <a:pt x="1053782" y="593090"/>
                  </a:lnTo>
                  <a:lnTo>
                    <a:pt x="1059281" y="589280"/>
                  </a:lnTo>
                  <a:lnTo>
                    <a:pt x="1059827" y="589280"/>
                  </a:lnTo>
                  <a:lnTo>
                    <a:pt x="1059980" y="588010"/>
                  </a:lnTo>
                  <a:lnTo>
                    <a:pt x="1062761" y="585482"/>
                  </a:lnTo>
                  <a:lnTo>
                    <a:pt x="1064094" y="584200"/>
                  </a:lnTo>
                  <a:lnTo>
                    <a:pt x="1066025" y="582930"/>
                  </a:lnTo>
                  <a:lnTo>
                    <a:pt x="1072032" y="580390"/>
                  </a:lnTo>
                  <a:lnTo>
                    <a:pt x="1074089" y="579132"/>
                  </a:lnTo>
                  <a:lnTo>
                    <a:pt x="1076147" y="577850"/>
                  </a:lnTo>
                  <a:lnTo>
                    <a:pt x="1081608" y="576580"/>
                  </a:lnTo>
                  <a:lnTo>
                    <a:pt x="1082306" y="576580"/>
                  </a:lnTo>
                  <a:lnTo>
                    <a:pt x="1083792" y="575310"/>
                  </a:lnTo>
                  <a:lnTo>
                    <a:pt x="1080909" y="576580"/>
                  </a:lnTo>
                  <a:lnTo>
                    <a:pt x="1079969" y="576580"/>
                  </a:lnTo>
                  <a:lnTo>
                    <a:pt x="1081760" y="575310"/>
                  </a:lnTo>
                  <a:lnTo>
                    <a:pt x="1083297" y="572782"/>
                  </a:lnTo>
                  <a:lnTo>
                    <a:pt x="1085875" y="571500"/>
                  </a:lnTo>
                  <a:lnTo>
                    <a:pt x="1088758" y="571500"/>
                  </a:lnTo>
                  <a:lnTo>
                    <a:pt x="1092022" y="568960"/>
                  </a:lnTo>
                  <a:lnTo>
                    <a:pt x="1093812" y="567690"/>
                  </a:lnTo>
                  <a:lnTo>
                    <a:pt x="1096391" y="567690"/>
                  </a:lnTo>
                  <a:lnTo>
                    <a:pt x="1098181" y="566432"/>
                  </a:lnTo>
                  <a:lnTo>
                    <a:pt x="1096340" y="565150"/>
                  </a:lnTo>
                  <a:lnTo>
                    <a:pt x="1102588" y="562610"/>
                  </a:lnTo>
                  <a:lnTo>
                    <a:pt x="1099769" y="562610"/>
                  </a:lnTo>
                  <a:lnTo>
                    <a:pt x="1105077" y="561340"/>
                  </a:lnTo>
                  <a:lnTo>
                    <a:pt x="1103985" y="560082"/>
                  </a:lnTo>
                  <a:lnTo>
                    <a:pt x="1105763" y="560082"/>
                  </a:lnTo>
                  <a:lnTo>
                    <a:pt x="1109040" y="558800"/>
                  </a:lnTo>
                  <a:lnTo>
                    <a:pt x="1111186" y="557530"/>
                  </a:lnTo>
                  <a:lnTo>
                    <a:pt x="1115491" y="554990"/>
                  </a:lnTo>
                  <a:lnTo>
                    <a:pt x="1116736" y="5537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4103" y="1724469"/>
              <a:ext cx="455917" cy="4953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8200" y="1536700"/>
              <a:ext cx="1723580" cy="17145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397074" y="2371927"/>
              <a:ext cx="203835" cy="8255"/>
            </a:xfrm>
            <a:custGeom>
              <a:avLst/>
              <a:gdLst/>
              <a:ahLst/>
              <a:cxnLst/>
              <a:rect l="l" t="t" r="r" b="b"/>
              <a:pathLst>
                <a:path w="203835" h="8255">
                  <a:moveTo>
                    <a:pt x="393" y="7442"/>
                  </a:moveTo>
                  <a:lnTo>
                    <a:pt x="152" y="7442"/>
                  </a:lnTo>
                  <a:lnTo>
                    <a:pt x="0" y="7581"/>
                  </a:lnTo>
                  <a:lnTo>
                    <a:pt x="0" y="7734"/>
                  </a:lnTo>
                  <a:lnTo>
                    <a:pt x="393" y="7442"/>
                  </a:lnTo>
                  <a:close/>
                </a:path>
                <a:path w="203835" h="8255">
                  <a:moveTo>
                    <a:pt x="21437" y="2717"/>
                  </a:moveTo>
                  <a:lnTo>
                    <a:pt x="21285" y="2971"/>
                  </a:lnTo>
                  <a:lnTo>
                    <a:pt x="21183" y="3263"/>
                  </a:lnTo>
                  <a:lnTo>
                    <a:pt x="21437" y="2717"/>
                  </a:lnTo>
                  <a:close/>
                </a:path>
                <a:path w="203835" h="8255">
                  <a:moveTo>
                    <a:pt x="131914" y="393"/>
                  </a:moveTo>
                  <a:lnTo>
                    <a:pt x="131762" y="292"/>
                  </a:lnTo>
                  <a:lnTo>
                    <a:pt x="131610" y="292"/>
                  </a:lnTo>
                  <a:lnTo>
                    <a:pt x="131914" y="393"/>
                  </a:lnTo>
                  <a:close/>
                </a:path>
                <a:path w="203835" h="8255">
                  <a:moveTo>
                    <a:pt x="133502" y="292"/>
                  </a:moveTo>
                  <a:lnTo>
                    <a:pt x="132702" y="0"/>
                  </a:lnTo>
                  <a:lnTo>
                    <a:pt x="133108" y="292"/>
                  </a:lnTo>
                  <a:lnTo>
                    <a:pt x="133502" y="292"/>
                  </a:lnTo>
                  <a:close/>
                </a:path>
                <a:path w="203835" h="8255">
                  <a:moveTo>
                    <a:pt x="134835" y="292"/>
                  </a:moveTo>
                  <a:lnTo>
                    <a:pt x="133502" y="292"/>
                  </a:lnTo>
                  <a:lnTo>
                    <a:pt x="132410" y="393"/>
                  </a:lnTo>
                  <a:lnTo>
                    <a:pt x="132016" y="393"/>
                  </a:lnTo>
                  <a:lnTo>
                    <a:pt x="132956" y="838"/>
                  </a:lnTo>
                  <a:lnTo>
                    <a:pt x="133896" y="838"/>
                  </a:lnTo>
                  <a:lnTo>
                    <a:pt x="134835" y="685"/>
                  </a:lnTo>
                  <a:lnTo>
                    <a:pt x="134835" y="292"/>
                  </a:lnTo>
                  <a:close/>
                </a:path>
                <a:path w="203835" h="8255">
                  <a:moveTo>
                    <a:pt x="203746" y="0"/>
                  </a:moveTo>
                  <a:lnTo>
                    <a:pt x="203352" y="0"/>
                  </a:lnTo>
                  <a:lnTo>
                    <a:pt x="203200" y="139"/>
                  </a:lnTo>
                  <a:lnTo>
                    <a:pt x="2037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31636" y="1531821"/>
              <a:ext cx="2027290" cy="172096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384831" y="2293391"/>
              <a:ext cx="2668270" cy="200660"/>
            </a:xfrm>
            <a:custGeom>
              <a:avLst/>
              <a:gdLst/>
              <a:ahLst/>
              <a:cxnLst/>
              <a:rect l="l" t="t" r="r" b="b"/>
              <a:pathLst>
                <a:path w="2668270" h="200660">
                  <a:moveTo>
                    <a:pt x="62255" y="78613"/>
                  </a:moveTo>
                  <a:lnTo>
                    <a:pt x="60617" y="78486"/>
                  </a:lnTo>
                  <a:lnTo>
                    <a:pt x="60985" y="78701"/>
                  </a:lnTo>
                  <a:lnTo>
                    <a:pt x="62255" y="78613"/>
                  </a:lnTo>
                  <a:close/>
                </a:path>
                <a:path w="2668270" h="200660">
                  <a:moveTo>
                    <a:pt x="368642" y="83185"/>
                  </a:moveTo>
                  <a:lnTo>
                    <a:pt x="368515" y="83210"/>
                  </a:lnTo>
                  <a:lnTo>
                    <a:pt x="368642" y="83185"/>
                  </a:lnTo>
                  <a:close/>
                </a:path>
                <a:path w="2668270" h="200660">
                  <a:moveTo>
                    <a:pt x="369328" y="83299"/>
                  </a:moveTo>
                  <a:lnTo>
                    <a:pt x="368782" y="83299"/>
                  </a:lnTo>
                  <a:lnTo>
                    <a:pt x="368642" y="83388"/>
                  </a:lnTo>
                  <a:lnTo>
                    <a:pt x="369036" y="83388"/>
                  </a:lnTo>
                  <a:lnTo>
                    <a:pt x="369328" y="83299"/>
                  </a:lnTo>
                  <a:close/>
                </a:path>
                <a:path w="2668270" h="200660">
                  <a:moveTo>
                    <a:pt x="372262" y="103835"/>
                  </a:moveTo>
                  <a:lnTo>
                    <a:pt x="372008" y="103835"/>
                  </a:lnTo>
                  <a:lnTo>
                    <a:pt x="371856" y="103987"/>
                  </a:lnTo>
                  <a:lnTo>
                    <a:pt x="372110" y="103987"/>
                  </a:lnTo>
                  <a:lnTo>
                    <a:pt x="372262" y="103835"/>
                  </a:lnTo>
                  <a:close/>
                </a:path>
                <a:path w="2668270" h="200660">
                  <a:moveTo>
                    <a:pt x="373989" y="103378"/>
                  </a:moveTo>
                  <a:lnTo>
                    <a:pt x="372402" y="103378"/>
                  </a:lnTo>
                  <a:lnTo>
                    <a:pt x="372402" y="103505"/>
                  </a:lnTo>
                  <a:lnTo>
                    <a:pt x="372262" y="103632"/>
                  </a:lnTo>
                  <a:lnTo>
                    <a:pt x="373989" y="103378"/>
                  </a:lnTo>
                  <a:close/>
                </a:path>
                <a:path w="2668270" h="200660">
                  <a:moveTo>
                    <a:pt x="460717" y="83693"/>
                  </a:moveTo>
                  <a:lnTo>
                    <a:pt x="460463" y="83934"/>
                  </a:lnTo>
                  <a:lnTo>
                    <a:pt x="460616" y="83845"/>
                  </a:lnTo>
                  <a:lnTo>
                    <a:pt x="460717" y="83693"/>
                  </a:lnTo>
                  <a:close/>
                </a:path>
                <a:path w="2668270" h="200660">
                  <a:moveTo>
                    <a:pt x="552691" y="187769"/>
                  </a:moveTo>
                  <a:lnTo>
                    <a:pt x="552538" y="187769"/>
                  </a:lnTo>
                  <a:lnTo>
                    <a:pt x="552691" y="187921"/>
                  </a:lnTo>
                  <a:lnTo>
                    <a:pt x="552691" y="187769"/>
                  </a:lnTo>
                  <a:close/>
                </a:path>
                <a:path w="2668270" h="200660">
                  <a:moveTo>
                    <a:pt x="555371" y="185242"/>
                  </a:moveTo>
                  <a:lnTo>
                    <a:pt x="554824" y="184848"/>
                  </a:lnTo>
                  <a:lnTo>
                    <a:pt x="554964" y="185089"/>
                  </a:lnTo>
                  <a:lnTo>
                    <a:pt x="555218" y="185242"/>
                  </a:lnTo>
                  <a:lnTo>
                    <a:pt x="555371" y="185242"/>
                  </a:lnTo>
                  <a:close/>
                </a:path>
                <a:path w="2668270" h="200660">
                  <a:moveTo>
                    <a:pt x="557098" y="24130"/>
                  </a:moveTo>
                  <a:lnTo>
                    <a:pt x="556856" y="24015"/>
                  </a:lnTo>
                  <a:lnTo>
                    <a:pt x="556958" y="24384"/>
                  </a:lnTo>
                  <a:lnTo>
                    <a:pt x="557098" y="24384"/>
                  </a:lnTo>
                  <a:lnTo>
                    <a:pt x="557098" y="24130"/>
                  </a:lnTo>
                  <a:close/>
                </a:path>
                <a:path w="2668270" h="200660">
                  <a:moveTo>
                    <a:pt x="558444" y="181610"/>
                  </a:moveTo>
                  <a:lnTo>
                    <a:pt x="558190" y="181737"/>
                  </a:lnTo>
                  <a:lnTo>
                    <a:pt x="558355" y="181813"/>
                  </a:lnTo>
                  <a:lnTo>
                    <a:pt x="558444" y="181610"/>
                  </a:lnTo>
                  <a:close/>
                </a:path>
                <a:path w="2668270" h="200660">
                  <a:moveTo>
                    <a:pt x="560578" y="12852"/>
                  </a:moveTo>
                  <a:lnTo>
                    <a:pt x="560451" y="11912"/>
                  </a:lnTo>
                  <a:lnTo>
                    <a:pt x="560324" y="11214"/>
                  </a:lnTo>
                  <a:lnTo>
                    <a:pt x="560082" y="10414"/>
                  </a:lnTo>
                  <a:lnTo>
                    <a:pt x="559536" y="9182"/>
                  </a:lnTo>
                  <a:lnTo>
                    <a:pt x="559384" y="9728"/>
                  </a:lnTo>
                  <a:lnTo>
                    <a:pt x="559384" y="10668"/>
                  </a:lnTo>
                  <a:lnTo>
                    <a:pt x="560082" y="11912"/>
                  </a:lnTo>
                  <a:lnTo>
                    <a:pt x="560578" y="12852"/>
                  </a:lnTo>
                  <a:close/>
                </a:path>
                <a:path w="2668270" h="200660">
                  <a:moveTo>
                    <a:pt x="566229" y="91821"/>
                  </a:moveTo>
                  <a:lnTo>
                    <a:pt x="564095" y="92456"/>
                  </a:lnTo>
                  <a:lnTo>
                    <a:pt x="564438" y="92621"/>
                  </a:lnTo>
                  <a:lnTo>
                    <a:pt x="566229" y="91821"/>
                  </a:lnTo>
                  <a:close/>
                </a:path>
                <a:path w="2668270" h="200660">
                  <a:moveTo>
                    <a:pt x="566775" y="169113"/>
                  </a:moveTo>
                  <a:lnTo>
                    <a:pt x="566623" y="169024"/>
                  </a:lnTo>
                  <a:lnTo>
                    <a:pt x="566775" y="169113"/>
                  </a:lnTo>
                  <a:close/>
                </a:path>
                <a:path w="2668270" h="200660">
                  <a:moveTo>
                    <a:pt x="566775" y="168719"/>
                  </a:moveTo>
                  <a:lnTo>
                    <a:pt x="566483" y="168719"/>
                  </a:lnTo>
                  <a:lnTo>
                    <a:pt x="566775" y="168871"/>
                  </a:lnTo>
                  <a:lnTo>
                    <a:pt x="566775" y="168719"/>
                  </a:lnTo>
                  <a:close/>
                </a:path>
                <a:path w="2668270" h="200660">
                  <a:moveTo>
                    <a:pt x="567169" y="169265"/>
                  </a:moveTo>
                  <a:lnTo>
                    <a:pt x="567143" y="168719"/>
                  </a:lnTo>
                  <a:lnTo>
                    <a:pt x="567029" y="168567"/>
                  </a:lnTo>
                  <a:lnTo>
                    <a:pt x="566775" y="168871"/>
                  </a:lnTo>
                  <a:lnTo>
                    <a:pt x="566775" y="169113"/>
                  </a:lnTo>
                  <a:lnTo>
                    <a:pt x="567169" y="169265"/>
                  </a:lnTo>
                  <a:close/>
                </a:path>
                <a:path w="2668270" h="200660">
                  <a:moveTo>
                    <a:pt x="571842" y="28917"/>
                  </a:moveTo>
                  <a:lnTo>
                    <a:pt x="571588" y="28778"/>
                  </a:lnTo>
                  <a:lnTo>
                    <a:pt x="571347" y="29070"/>
                  </a:lnTo>
                  <a:lnTo>
                    <a:pt x="571842" y="28917"/>
                  </a:lnTo>
                  <a:close/>
                </a:path>
                <a:path w="2668270" h="200660">
                  <a:moveTo>
                    <a:pt x="574522" y="158457"/>
                  </a:moveTo>
                  <a:lnTo>
                    <a:pt x="574522" y="158597"/>
                  </a:lnTo>
                  <a:lnTo>
                    <a:pt x="574522" y="158457"/>
                  </a:lnTo>
                  <a:close/>
                </a:path>
                <a:path w="2668270" h="200660">
                  <a:moveTo>
                    <a:pt x="583399" y="95504"/>
                  </a:moveTo>
                  <a:lnTo>
                    <a:pt x="583247" y="95504"/>
                  </a:lnTo>
                  <a:lnTo>
                    <a:pt x="583399" y="95605"/>
                  </a:lnTo>
                  <a:close/>
                </a:path>
                <a:path w="2668270" h="200660">
                  <a:moveTo>
                    <a:pt x="589000" y="85217"/>
                  </a:moveTo>
                  <a:lnTo>
                    <a:pt x="588797" y="84582"/>
                  </a:lnTo>
                  <a:lnTo>
                    <a:pt x="588683" y="84328"/>
                  </a:lnTo>
                  <a:lnTo>
                    <a:pt x="587959" y="82931"/>
                  </a:lnTo>
                  <a:lnTo>
                    <a:pt x="587514" y="83185"/>
                  </a:lnTo>
                  <a:lnTo>
                    <a:pt x="589000" y="85217"/>
                  </a:lnTo>
                  <a:close/>
                </a:path>
                <a:path w="2668270" h="200660">
                  <a:moveTo>
                    <a:pt x="600964" y="98971"/>
                  </a:moveTo>
                  <a:lnTo>
                    <a:pt x="598678" y="98031"/>
                  </a:lnTo>
                  <a:lnTo>
                    <a:pt x="600659" y="98971"/>
                  </a:lnTo>
                  <a:lnTo>
                    <a:pt x="600964" y="98971"/>
                  </a:lnTo>
                  <a:close/>
                </a:path>
                <a:path w="2668270" h="200660">
                  <a:moveTo>
                    <a:pt x="605370" y="126796"/>
                  </a:moveTo>
                  <a:lnTo>
                    <a:pt x="605078" y="126161"/>
                  </a:lnTo>
                  <a:lnTo>
                    <a:pt x="605078" y="126403"/>
                  </a:lnTo>
                  <a:lnTo>
                    <a:pt x="605231" y="126555"/>
                  </a:lnTo>
                  <a:lnTo>
                    <a:pt x="605370" y="126796"/>
                  </a:lnTo>
                  <a:close/>
                </a:path>
                <a:path w="2668270" h="200660">
                  <a:moveTo>
                    <a:pt x="607199" y="126834"/>
                  </a:moveTo>
                  <a:lnTo>
                    <a:pt x="607161" y="126492"/>
                  </a:lnTo>
                  <a:lnTo>
                    <a:pt x="606717" y="125349"/>
                  </a:lnTo>
                  <a:lnTo>
                    <a:pt x="607199" y="126834"/>
                  </a:lnTo>
                  <a:close/>
                </a:path>
                <a:path w="2668270" h="200660">
                  <a:moveTo>
                    <a:pt x="611924" y="123431"/>
                  </a:moveTo>
                  <a:lnTo>
                    <a:pt x="611771" y="123278"/>
                  </a:lnTo>
                  <a:lnTo>
                    <a:pt x="611924" y="123571"/>
                  </a:lnTo>
                  <a:lnTo>
                    <a:pt x="611924" y="123431"/>
                  </a:lnTo>
                  <a:close/>
                </a:path>
                <a:path w="2668270" h="200660">
                  <a:moveTo>
                    <a:pt x="617575" y="120053"/>
                  </a:moveTo>
                  <a:lnTo>
                    <a:pt x="617423" y="119900"/>
                  </a:lnTo>
                  <a:lnTo>
                    <a:pt x="617283" y="119811"/>
                  </a:lnTo>
                  <a:lnTo>
                    <a:pt x="617575" y="120205"/>
                  </a:lnTo>
                  <a:lnTo>
                    <a:pt x="617575" y="120053"/>
                  </a:lnTo>
                  <a:close/>
                </a:path>
                <a:path w="2668270" h="200660">
                  <a:moveTo>
                    <a:pt x="639648" y="108699"/>
                  </a:moveTo>
                  <a:lnTo>
                    <a:pt x="639152" y="108839"/>
                  </a:lnTo>
                  <a:lnTo>
                    <a:pt x="639254" y="108991"/>
                  </a:lnTo>
                  <a:lnTo>
                    <a:pt x="639406" y="109093"/>
                  </a:lnTo>
                  <a:lnTo>
                    <a:pt x="639559" y="108991"/>
                  </a:lnTo>
                  <a:lnTo>
                    <a:pt x="639648" y="108699"/>
                  </a:lnTo>
                  <a:close/>
                </a:path>
                <a:path w="2668270" h="200660">
                  <a:moveTo>
                    <a:pt x="649871" y="109639"/>
                  </a:moveTo>
                  <a:lnTo>
                    <a:pt x="649871" y="109791"/>
                  </a:lnTo>
                  <a:lnTo>
                    <a:pt x="649871" y="109639"/>
                  </a:lnTo>
                  <a:close/>
                </a:path>
                <a:path w="2668270" h="200660">
                  <a:moveTo>
                    <a:pt x="653491" y="118960"/>
                  </a:moveTo>
                  <a:lnTo>
                    <a:pt x="653199" y="118719"/>
                  </a:lnTo>
                  <a:lnTo>
                    <a:pt x="653491" y="119113"/>
                  </a:lnTo>
                  <a:lnTo>
                    <a:pt x="653491" y="118960"/>
                  </a:lnTo>
                  <a:close/>
                </a:path>
                <a:path w="2668270" h="200660">
                  <a:moveTo>
                    <a:pt x="653592" y="120396"/>
                  </a:moveTo>
                  <a:lnTo>
                    <a:pt x="653097" y="120142"/>
                  </a:lnTo>
                  <a:lnTo>
                    <a:pt x="653211" y="120269"/>
                  </a:lnTo>
                  <a:lnTo>
                    <a:pt x="653592" y="120396"/>
                  </a:lnTo>
                  <a:close/>
                </a:path>
                <a:path w="2668270" h="200660">
                  <a:moveTo>
                    <a:pt x="657110" y="113792"/>
                  </a:moveTo>
                  <a:lnTo>
                    <a:pt x="656818" y="112903"/>
                  </a:lnTo>
                  <a:lnTo>
                    <a:pt x="653999" y="111887"/>
                  </a:lnTo>
                  <a:lnTo>
                    <a:pt x="652945" y="111506"/>
                  </a:lnTo>
                  <a:lnTo>
                    <a:pt x="652564" y="111252"/>
                  </a:lnTo>
                  <a:lnTo>
                    <a:pt x="651459" y="110490"/>
                  </a:lnTo>
                  <a:lnTo>
                    <a:pt x="652551" y="110363"/>
                  </a:lnTo>
                  <a:lnTo>
                    <a:pt x="651611" y="110236"/>
                  </a:lnTo>
                  <a:lnTo>
                    <a:pt x="651217" y="109855"/>
                  </a:lnTo>
                  <a:lnTo>
                    <a:pt x="651357" y="110236"/>
                  </a:lnTo>
                  <a:lnTo>
                    <a:pt x="650671" y="110236"/>
                  </a:lnTo>
                  <a:lnTo>
                    <a:pt x="650570" y="110109"/>
                  </a:lnTo>
                  <a:lnTo>
                    <a:pt x="650125" y="109474"/>
                  </a:lnTo>
                  <a:lnTo>
                    <a:pt x="649719" y="109347"/>
                  </a:lnTo>
                  <a:lnTo>
                    <a:pt x="650024" y="109601"/>
                  </a:lnTo>
                  <a:lnTo>
                    <a:pt x="650024" y="109982"/>
                  </a:lnTo>
                  <a:lnTo>
                    <a:pt x="649871" y="110236"/>
                  </a:lnTo>
                  <a:lnTo>
                    <a:pt x="649478" y="110363"/>
                  </a:lnTo>
                  <a:lnTo>
                    <a:pt x="649173" y="110363"/>
                  </a:lnTo>
                  <a:lnTo>
                    <a:pt x="648779" y="109728"/>
                  </a:lnTo>
                  <a:lnTo>
                    <a:pt x="649325" y="111252"/>
                  </a:lnTo>
                  <a:lnTo>
                    <a:pt x="645706" y="109601"/>
                  </a:lnTo>
                  <a:lnTo>
                    <a:pt x="645160" y="109347"/>
                  </a:lnTo>
                  <a:lnTo>
                    <a:pt x="644613" y="109601"/>
                  </a:lnTo>
                  <a:lnTo>
                    <a:pt x="643572" y="109093"/>
                  </a:lnTo>
                  <a:lnTo>
                    <a:pt x="643724" y="110490"/>
                  </a:lnTo>
                  <a:lnTo>
                    <a:pt x="642874" y="110490"/>
                  </a:lnTo>
                  <a:lnTo>
                    <a:pt x="641832" y="110871"/>
                  </a:lnTo>
                  <a:lnTo>
                    <a:pt x="641832" y="110617"/>
                  </a:lnTo>
                  <a:lnTo>
                    <a:pt x="641832" y="110490"/>
                  </a:lnTo>
                  <a:lnTo>
                    <a:pt x="641832" y="109855"/>
                  </a:lnTo>
                  <a:lnTo>
                    <a:pt x="641540" y="109778"/>
                  </a:lnTo>
                  <a:lnTo>
                    <a:pt x="641540" y="110236"/>
                  </a:lnTo>
                  <a:lnTo>
                    <a:pt x="641286" y="110490"/>
                  </a:lnTo>
                  <a:lnTo>
                    <a:pt x="639953" y="110109"/>
                  </a:lnTo>
                  <a:lnTo>
                    <a:pt x="640207" y="109855"/>
                  </a:lnTo>
                  <a:lnTo>
                    <a:pt x="641540" y="110236"/>
                  </a:lnTo>
                  <a:lnTo>
                    <a:pt x="641540" y="109778"/>
                  </a:lnTo>
                  <a:lnTo>
                    <a:pt x="640892" y="109601"/>
                  </a:lnTo>
                  <a:lnTo>
                    <a:pt x="640080" y="109601"/>
                  </a:lnTo>
                  <a:lnTo>
                    <a:pt x="639559" y="109347"/>
                  </a:lnTo>
                  <a:lnTo>
                    <a:pt x="638860" y="109601"/>
                  </a:lnTo>
                  <a:lnTo>
                    <a:pt x="638124" y="109410"/>
                  </a:lnTo>
                  <a:lnTo>
                    <a:pt x="631698" y="102997"/>
                  </a:lnTo>
                  <a:lnTo>
                    <a:pt x="628129" y="99441"/>
                  </a:lnTo>
                  <a:lnTo>
                    <a:pt x="626021" y="97307"/>
                  </a:lnTo>
                  <a:lnTo>
                    <a:pt x="626021" y="118719"/>
                  </a:lnTo>
                  <a:lnTo>
                    <a:pt x="625614" y="118872"/>
                  </a:lnTo>
                  <a:lnTo>
                    <a:pt x="625716" y="120015"/>
                  </a:lnTo>
                  <a:lnTo>
                    <a:pt x="623976" y="119634"/>
                  </a:lnTo>
                  <a:lnTo>
                    <a:pt x="624522" y="120777"/>
                  </a:lnTo>
                  <a:lnTo>
                    <a:pt x="623328" y="120650"/>
                  </a:lnTo>
                  <a:lnTo>
                    <a:pt x="622642" y="119888"/>
                  </a:lnTo>
                  <a:lnTo>
                    <a:pt x="623328" y="119380"/>
                  </a:lnTo>
                  <a:lnTo>
                    <a:pt x="623976" y="118579"/>
                  </a:lnTo>
                  <a:lnTo>
                    <a:pt x="626021" y="118719"/>
                  </a:lnTo>
                  <a:lnTo>
                    <a:pt x="626021" y="97307"/>
                  </a:lnTo>
                  <a:lnTo>
                    <a:pt x="624509" y="95758"/>
                  </a:lnTo>
                  <a:lnTo>
                    <a:pt x="622147" y="93345"/>
                  </a:lnTo>
                  <a:lnTo>
                    <a:pt x="618070" y="89408"/>
                  </a:lnTo>
                  <a:lnTo>
                    <a:pt x="616737" y="88265"/>
                  </a:lnTo>
                  <a:lnTo>
                    <a:pt x="618070" y="90170"/>
                  </a:lnTo>
                  <a:lnTo>
                    <a:pt x="619328" y="92075"/>
                  </a:lnTo>
                  <a:lnTo>
                    <a:pt x="620547" y="93726"/>
                  </a:lnTo>
                  <a:lnTo>
                    <a:pt x="621842" y="95758"/>
                  </a:lnTo>
                  <a:lnTo>
                    <a:pt x="619925" y="93853"/>
                  </a:lnTo>
                  <a:lnTo>
                    <a:pt x="616089" y="90170"/>
                  </a:lnTo>
                  <a:lnTo>
                    <a:pt x="609244" y="82550"/>
                  </a:lnTo>
                  <a:lnTo>
                    <a:pt x="607593" y="80645"/>
                  </a:lnTo>
                  <a:lnTo>
                    <a:pt x="606310" y="78994"/>
                  </a:lnTo>
                  <a:lnTo>
                    <a:pt x="605231" y="77978"/>
                  </a:lnTo>
                  <a:lnTo>
                    <a:pt x="603834" y="76327"/>
                  </a:lnTo>
                  <a:lnTo>
                    <a:pt x="603097" y="75311"/>
                  </a:lnTo>
                  <a:lnTo>
                    <a:pt x="602399" y="74549"/>
                  </a:lnTo>
                  <a:lnTo>
                    <a:pt x="601459" y="73406"/>
                  </a:lnTo>
                  <a:lnTo>
                    <a:pt x="600659" y="72263"/>
                  </a:lnTo>
                  <a:lnTo>
                    <a:pt x="597484" y="68072"/>
                  </a:lnTo>
                  <a:lnTo>
                    <a:pt x="596353" y="66586"/>
                  </a:lnTo>
                  <a:lnTo>
                    <a:pt x="593293" y="62357"/>
                  </a:lnTo>
                  <a:lnTo>
                    <a:pt x="593115" y="62103"/>
                  </a:lnTo>
                  <a:lnTo>
                    <a:pt x="588454" y="56642"/>
                  </a:lnTo>
                  <a:lnTo>
                    <a:pt x="589153" y="57023"/>
                  </a:lnTo>
                  <a:lnTo>
                    <a:pt x="589000" y="56642"/>
                  </a:lnTo>
                  <a:lnTo>
                    <a:pt x="588759" y="56007"/>
                  </a:lnTo>
                  <a:lnTo>
                    <a:pt x="578827" y="41960"/>
                  </a:lnTo>
                  <a:lnTo>
                    <a:pt x="578827" y="68072"/>
                  </a:lnTo>
                  <a:lnTo>
                    <a:pt x="578053" y="67056"/>
                  </a:lnTo>
                  <a:lnTo>
                    <a:pt x="577189" y="65913"/>
                  </a:lnTo>
                  <a:lnTo>
                    <a:pt x="577138" y="65786"/>
                  </a:lnTo>
                  <a:lnTo>
                    <a:pt x="575856" y="62103"/>
                  </a:lnTo>
                  <a:lnTo>
                    <a:pt x="576948" y="63500"/>
                  </a:lnTo>
                  <a:lnTo>
                    <a:pt x="577494" y="64643"/>
                  </a:lnTo>
                  <a:lnTo>
                    <a:pt x="577888" y="65786"/>
                  </a:lnTo>
                  <a:lnTo>
                    <a:pt x="578434" y="67056"/>
                  </a:lnTo>
                  <a:lnTo>
                    <a:pt x="578827" y="68072"/>
                  </a:lnTo>
                  <a:lnTo>
                    <a:pt x="578827" y="41960"/>
                  </a:lnTo>
                  <a:lnTo>
                    <a:pt x="577888" y="40005"/>
                  </a:lnTo>
                  <a:lnTo>
                    <a:pt x="576465" y="36195"/>
                  </a:lnTo>
                  <a:lnTo>
                    <a:pt x="575856" y="34544"/>
                  </a:lnTo>
                  <a:lnTo>
                    <a:pt x="576008" y="34417"/>
                  </a:lnTo>
                  <a:lnTo>
                    <a:pt x="575729" y="33909"/>
                  </a:lnTo>
                  <a:lnTo>
                    <a:pt x="575602" y="33655"/>
                  </a:lnTo>
                  <a:lnTo>
                    <a:pt x="575360" y="33909"/>
                  </a:lnTo>
                  <a:lnTo>
                    <a:pt x="574814" y="32385"/>
                  </a:lnTo>
                  <a:lnTo>
                    <a:pt x="575602" y="35179"/>
                  </a:lnTo>
                  <a:lnTo>
                    <a:pt x="576008" y="36195"/>
                  </a:lnTo>
                  <a:lnTo>
                    <a:pt x="574421" y="34417"/>
                  </a:lnTo>
                  <a:lnTo>
                    <a:pt x="572681" y="32893"/>
                  </a:lnTo>
                  <a:lnTo>
                    <a:pt x="571042" y="30353"/>
                  </a:lnTo>
                  <a:lnTo>
                    <a:pt x="570890" y="29718"/>
                  </a:lnTo>
                  <a:lnTo>
                    <a:pt x="571042" y="29210"/>
                  </a:lnTo>
                  <a:lnTo>
                    <a:pt x="571195" y="29083"/>
                  </a:lnTo>
                  <a:lnTo>
                    <a:pt x="570103" y="27559"/>
                  </a:lnTo>
                  <a:lnTo>
                    <a:pt x="568337" y="24511"/>
                  </a:lnTo>
                  <a:lnTo>
                    <a:pt x="567893" y="23749"/>
                  </a:lnTo>
                  <a:lnTo>
                    <a:pt x="567169" y="22479"/>
                  </a:lnTo>
                  <a:lnTo>
                    <a:pt x="566889" y="20066"/>
                  </a:lnTo>
                  <a:lnTo>
                    <a:pt x="566877" y="19939"/>
                  </a:lnTo>
                  <a:lnTo>
                    <a:pt x="565289" y="18161"/>
                  </a:lnTo>
                  <a:lnTo>
                    <a:pt x="563803" y="20066"/>
                  </a:lnTo>
                  <a:lnTo>
                    <a:pt x="563524" y="19177"/>
                  </a:lnTo>
                  <a:lnTo>
                    <a:pt x="562749" y="16637"/>
                  </a:lnTo>
                  <a:lnTo>
                    <a:pt x="561911" y="13843"/>
                  </a:lnTo>
                  <a:lnTo>
                    <a:pt x="561670" y="16637"/>
                  </a:lnTo>
                  <a:lnTo>
                    <a:pt x="560031" y="12446"/>
                  </a:lnTo>
                  <a:lnTo>
                    <a:pt x="559638" y="11430"/>
                  </a:lnTo>
                  <a:lnTo>
                    <a:pt x="559384" y="12446"/>
                  </a:lnTo>
                  <a:lnTo>
                    <a:pt x="559384" y="11303"/>
                  </a:lnTo>
                  <a:lnTo>
                    <a:pt x="559231" y="10795"/>
                  </a:lnTo>
                  <a:lnTo>
                    <a:pt x="553885" y="1143"/>
                  </a:lnTo>
                  <a:lnTo>
                    <a:pt x="552437" y="0"/>
                  </a:lnTo>
                  <a:lnTo>
                    <a:pt x="553339" y="3556"/>
                  </a:lnTo>
                  <a:lnTo>
                    <a:pt x="554177" y="7874"/>
                  </a:lnTo>
                  <a:lnTo>
                    <a:pt x="554824" y="10795"/>
                  </a:lnTo>
                  <a:lnTo>
                    <a:pt x="556158" y="17018"/>
                  </a:lnTo>
                  <a:lnTo>
                    <a:pt x="556463" y="19177"/>
                  </a:lnTo>
                  <a:lnTo>
                    <a:pt x="554278" y="14097"/>
                  </a:lnTo>
                  <a:lnTo>
                    <a:pt x="555612" y="17907"/>
                  </a:lnTo>
                  <a:lnTo>
                    <a:pt x="555612" y="18961"/>
                  </a:lnTo>
                  <a:lnTo>
                    <a:pt x="555371" y="18897"/>
                  </a:lnTo>
                  <a:lnTo>
                    <a:pt x="555917" y="19596"/>
                  </a:lnTo>
                  <a:lnTo>
                    <a:pt x="556006" y="19443"/>
                  </a:lnTo>
                  <a:lnTo>
                    <a:pt x="556006" y="19278"/>
                  </a:lnTo>
                  <a:lnTo>
                    <a:pt x="556158" y="19304"/>
                  </a:lnTo>
                  <a:lnTo>
                    <a:pt x="557403" y="22352"/>
                  </a:lnTo>
                  <a:lnTo>
                    <a:pt x="556552" y="22733"/>
                  </a:lnTo>
                  <a:lnTo>
                    <a:pt x="556856" y="24003"/>
                  </a:lnTo>
                  <a:lnTo>
                    <a:pt x="556958" y="23749"/>
                  </a:lnTo>
                  <a:lnTo>
                    <a:pt x="557098" y="23876"/>
                  </a:lnTo>
                  <a:lnTo>
                    <a:pt x="557250" y="23876"/>
                  </a:lnTo>
                  <a:lnTo>
                    <a:pt x="557403" y="23749"/>
                  </a:lnTo>
                  <a:lnTo>
                    <a:pt x="557644" y="23749"/>
                  </a:lnTo>
                  <a:lnTo>
                    <a:pt x="557745" y="23964"/>
                  </a:lnTo>
                  <a:lnTo>
                    <a:pt x="557644" y="24206"/>
                  </a:lnTo>
                  <a:lnTo>
                    <a:pt x="557974" y="24384"/>
                  </a:lnTo>
                  <a:lnTo>
                    <a:pt x="558050" y="24511"/>
                  </a:lnTo>
                  <a:lnTo>
                    <a:pt x="557898" y="24384"/>
                  </a:lnTo>
                  <a:lnTo>
                    <a:pt x="558736" y="25527"/>
                  </a:lnTo>
                  <a:lnTo>
                    <a:pt x="559638" y="27686"/>
                  </a:lnTo>
                  <a:lnTo>
                    <a:pt x="560184" y="28575"/>
                  </a:lnTo>
                  <a:lnTo>
                    <a:pt x="559536" y="28956"/>
                  </a:lnTo>
                  <a:lnTo>
                    <a:pt x="560730" y="29718"/>
                  </a:lnTo>
                  <a:lnTo>
                    <a:pt x="562114" y="33274"/>
                  </a:lnTo>
                  <a:lnTo>
                    <a:pt x="565137" y="41529"/>
                  </a:lnTo>
                  <a:lnTo>
                    <a:pt x="566483" y="45720"/>
                  </a:lnTo>
                  <a:lnTo>
                    <a:pt x="567423" y="47117"/>
                  </a:lnTo>
                  <a:lnTo>
                    <a:pt x="568363" y="50546"/>
                  </a:lnTo>
                  <a:lnTo>
                    <a:pt x="571588" y="53213"/>
                  </a:lnTo>
                  <a:lnTo>
                    <a:pt x="573481" y="56896"/>
                  </a:lnTo>
                  <a:lnTo>
                    <a:pt x="576948" y="62357"/>
                  </a:lnTo>
                  <a:lnTo>
                    <a:pt x="576630" y="62103"/>
                  </a:lnTo>
                  <a:lnTo>
                    <a:pt x="574268" y="60198"/>
                  </a:lnTo>
                  <a:lnTo>
                    <a:pt x="575602" y="63373"/>
                  </a:lnTo>
                  <a:lnTo>
                    <a:pt x="577329" y="66586"/>
                  </a:lnTo>
                  <a:lnTo>
                    <a:pt x="577481" y="67056"/>
                  </a:lnTo>
                  <a:lnTo>
                    <a:pt x="577545" y="67564"/>
                  </a:lnTo>
                  <a:lnTo>
                    <a:pt x="577342" y="67322"/>
                  </a:lnTo>
                  <a:lnTo>
                    <a:pt x="576795" y="66624"/>
                  </a:lnTo>
                  <a:lnTo>
                    <a:pt x="576402" y="66230"/>
                  </a:lnTo>
                  <a:lnTo>
                    <a:pt x="577888" y="68656"/>
                  </a:lnTo>
                  <a:lnTo>
                    <a:pt x="578040" y="68656"/>
                  </a:lnTo>
                  <a:lnTo>
                    <a:pt x="578827" y="69723"/>
                  </a:lnTo>
                  <a:lnTo>
                    <a:pt x="580174" y="72136"/>
                  </a:lnTo>
                  <a:lnTo>
                    <a:pt x="581367" y="74168"/>
                  </a:lnTo>
                  <a:lnTo>
                    <a:pt x="582612" y="76073"/>
                  </a:lnTo>
                  <a:lnTo>
                    <a:pt x="583895" y="77851"/>
                  </a:lnTo>
                  <a:lnTo>
                    <a:pt x="584987" y="77851"/>
                  </a:lnTo>
                  <a:lnTo>
                    <a:pt x="587959" y="82931"/>
                  </a:lnTo>
                  <a:lnTo>
                    <a:pt x="588060" y="82677"/>
                  </a:lnTo>
                  <a:lnTo>
                    <a:pt x="589000" y="84963"/>
                  </a:lnTo>
                  <a:lnTo>
                    <a:pt x="588848" y="83439"/>
                  </a:lnTo>
                  <a:lnTo>
                    <a:pt x="588505" y="82677"/>
                  </a:lnTo>
                  <a:lnTo>
                    <a:pt x="588454" y="82550"/>
                  </a:lnTo>
                  <a:lnTo>
                    <a:pt x="588848" y="82804"/>
                  </a:lnTo>
                  <a:lnTo>
                    <a:pt x="589305" y="83312"/>
                  </a:lnTo>
                  <a:lnTo>
                    <a:pt x="589940" y="84201"/>
                  </a:lnTo>
                  <a:lnTo>
                    <a:pt x="590092" y="84582"/>
                  </a:lnTo>
                  <a:lnTo>
                    <a:pt x="590486" y="84963"/>
                  </a:lnTo>
                  <a:lnTo>
                    <a:pt x="590638" y="85217"/>
                  </a:lnTo>
                  <a:lnTo>
                    <a:pt x="590892" y="85471"/>
                  </a:lnTo>
                  <a:lnTo>
                    <a:pt x="590892" y="85725"/>
                  </a:lnTo>
                  <a:lnTo>
                    <a:pt x="591032" y="85725"/>
                  </a:lnTo>
                  <a:lnTo>
                    <a:pt x="591439" y="86741"/>
                  </a:lnTo>
                  <a:lnTo>
                    <a:pt x="591896" y="87503"/>
                  </a:lnTo>
                  <a:lnTo>
                    <a:pt x="592010" y="87757"/>
                  </a:lnTo>
                  <a:lnTo>
                    <a:pt x="592226" y="88519"/>
                  </a:lnTo>
                  <a:lnTo>
                    <a:pt x="592924" y="90170"/>
                  </a:lnTo>
                  <a:lnTo>
                    <a:pt x="593026" y="91059"/>
                  </a:lnTo>
                  <a:lnTo>
                    <a:pt x="595058" y="91567"/>
                  </a:lnTo>
                  <a:lnTo>
                    <a:pt x="596099" y="91694"/>
                  </a:lnTo>
                  <a:lnTo>
                    <a:pt x="597039" y="92075"/>
                  </a:lnTo>
                  <a:lnTo>
                    <a:pt x="597979" y="92202"/>
                  </a:lnTo>
                  <a:lnTo>
                    <a:pt x="598779" y="92456"/>
                  </a:lnTo>
                  <a:lnTo>
                    <a:pt x="600011" y="93218"/>
                  </a:lnTo>
                  <a:lnTo>
                    <a:pt x="599719" y="93726"/>
                  </a:lnTo>
                  <a:lnTo>
                    <a:pt x="601903" y="95250"/>
                  </a:lnTo>
                  <a:lnTo>
                    <a:pt x="601903" y="95758"/>
                  </a:lnTo>
                  <a:lnTo>
                    <a:pt x="600811" y="95123"/>
                  </a:lnTo>
                  <a:lnTo>
                    <a:pt x="600557" y="95123"/>
                  </a:lnTo>
                  <a:lnTo>
                    <a:pt x="602145" y="96520"/>
                  </a:lnTo>
                  <a:lnTo>
                    <a:pt x="603338" y="97663"/>
                  </a:lnTo>
                  <a:lnTo>
                    <a:pt x="604278" y="98806"/>
                  </a:lnTo>
                  <a:lnTo>
                    <a:pt x="605078" y="99441"/>
                  </a:lnTo>
                  <a:lnTo>
                    <a:pt x="603631" y="98933"/>
                  </a:lnTo>
                  <a:lnTo>
                    <a:pt x="602945" y="98933"/>
                  </a:lnTo>
                  <a:lnTo>
                    <a:pt x="601459" y="98679"/>
                  </a:lnTo>
                  <a:lnTo>
                    <a:pt x="600659" y="98679"/>
                  </a:lnTo>
                  <a:lnTo>
                    <a:pt x="603237" y="99695"/>
                  </a:lnTo>
                  <a:lnTo>
                    <a:pt x="609092" y="101854"/>
                  </a:lnTo>
                  <a:lnTo>
                    <a:pt x="612317" y="102997"/>
                  </a:lnTo>
                  <a:lnTo>
                    <a:pt x="611301" y="102743"/>
                  </a:lnTo>
                  <a:lnTo>
                    <a:pt x="610793" y="102616"/>
                  </a:lnTo>
                  <a:lnTo>
                    <a:pt x="610285" y="102489"/>
                  </a:lnTo>
                  <a:lnTo>
                    <a:pt x="609790" y="102362"/>
                  </a:lnTo>
                  <a:lnTo>
                    <a:pt x="602932" y="100838"/>
                  </a:lnTo>
                  <a:lnTo>
                    <a:pt x="600659" y="100330"/>
                  </a:lnTo>
                  <a:lnTo>
                    <a:pt x="598919" y="100076"/>
                  </a:lnTo>
                  <a:lnTo>
                    <a:pt x="599617" y="100838"/>
                  </a:lnTo>
                  <a:lnTo>
                    <a:pt x="598678" y="100330"/>
                  </a:lnTo>
                  <a:lnTo>
                    <a:pt x="597738" y="100076"/>
                  </a:lnTo>
                  <a:lnTo>
                    <a:pt x="596938" y="99695"/>
                  </a:lnTo>
                  <a:lnTo>
                    <a:pt x="595998" y="99441"/>
                  </a:lnTo>
                  <a:lnTo>
                    <a:pt x="593813" y="98806"/>
                  </a:lnTo>
                  <a:lnTo>
                    <a:pt x="592074" y="98425"/>
                  </a:lnTo>
                  <a:lnTo>
                    <a:pt x="591439" y="98425"/>
                  </a:lnTo>
                  <a:lnTo>
                    <a:pt x="591134" y="98679"/>
                  </a:lnTo>
                  <a:lnTo>
                    <a:pt x="591185" y="99314"/>
                  </a:lnTo>
                  <a:lnTo>
                    <a:pt x="591439" y="99695"/>
                  </a:lnTo>
                  <a:lnTo>
                    <a:pt x="589940" y="99314"/>
                  </a:lnTo>
                  <a:lnTo>
                    <a:pt x="588060" y="98552"/>
                  </a:lnTo>
                  <a:lnTo>
                    <a:pt x="587819" y="98425"/>
                  </a:lnTo>
                  <a:lnTo>
                    <a:pt x="587121" y="98044"/>
                  </a:lnTo>
                  <a:lnTo>
                    <a:pt x="586473" y="97663"/>
                  </a:lnTo>
                  <a:lnTo>
                    <a:pt x="589000" y="97790"/>
                  </a:lnTo>
                  <a:lnTo>
                    <a:pt x="588505" y="97663"/>
                  </a:lnTo>
                  <a:lnTo>
                    <a:pt x="588010" y="97536"/>
                  </a:lnTo>
                  <a:lnTo>
                    <a:pt x="587514" y="97409"/>
                  </a:lnTo>
                  <a:lnTo>
                    <a:pt x="586625" y="97028"/>
                  </a:lnTo>
                  <a:lnTo>
                    <a:pt x="583399" y="95605"/>
                  </a:lnTo>
                  <a:lnTo>
                    <a:pt x="583501" y="95758"/>
                  </a:lnTo>
                  <a:lnTo>
                    <a:pt x="583247" y="95758"/>
                  </a:lnTo>
                  <a:lnTo>
                    <a:pt x="582701" y="95846"/>
                  </a:lnTo>
                  <a:lnTo>
                    <a:pt x="582460" y="95694"/>
                  </a:lnTo>
                  <a:lnTo>
                    <a:pt x="581367" y="95592"/>
                  </a:lnTo>
                  <a:lnTo>
                    <a:pt x="580174" y="95592"/>
                  </a:lnTo>
                  <a:lnTo>
                    <a:pt x="578688" y="95453"/>
                  </a:lnTo>
                  <a:lnTo>
                    <a:pt x="578434" y="96240"/>
                  </a:lnTo>
                  <a:lnTo>
                    <a:pt x="582853" y="96240"/>
                  </a:lnTo>
                  <a:lnTo>
                    <a:pt x="582853" y="96393"/>
                  </a:lnTo>
                  <a:lnTo>
                    <a:pt x="582549" y="96393"/>
                  </a:lnTo>
                  <a:lnTo>
                    <a:pt x="582549" y="96520"/>
                  </a:lnTo>
                  <a:lnTo>
                    <a:pt x="578535" y="96520"/>
                  </a:lnTo>
                  <a:lnTo>
                    <a:pt x="574522" y="96012"/>
                  </a:lnTo>
                  <a:lnTo>
                    <a:pt x="571347" y="96901"/>
                  </a:lnTo>
                  <a:lnTo>
                    <a:pt x="568756" y="96139"/>
                  </a:lnTo>
                  <a:lnTo>
                    <a:pt x="564896" y="94996"/>
                  </a:lnTo>
                  <a:lnTo>
                    <a:pt x="563156" y="96139"/>
                  </a:lnTo>
                  <a:lnTo>
                    <a:pt x="558292" y="95123"/>
                  </a:lnTo>
                  <a:lnTo>
                    <a:pt x="558292" y="93980"/>
                  </a:lnTo>
                  <a:lnTo>
                    <a:pt x="563003" y="94488"/>
                  </a:lnTo>
                  <a:lnTo>
                    <a:pt x="571982" y="94488"/>
                  </a:lnTo>
                  <a:lnTo>
                    <a:pt x="578142" y="94869"/>
                  </a:lnTo>
                  <a:lnTo>
                    <a:pt x="578281" y="94361"/>
                  </a:lnTo>
                  <a:lnTo>
                    <a:pt x="574662" y="93980"/>
                  </a:lnTo>
                  <a:lnTo>
                    <a:pt x="570496" y="94361"/>
                  </a:lnTo>
                  <a:lnTo>
                    <a:pt x="568121" y="93980"/>
                  </a:lnTo>
                  <a:lnTo>
                    <a:pt x="566877" y="93726"/>
                  </a:lnTo>
                  <a:lnTo>
                    <a:pt x="564921" y="92837"/>
                  </a:lnTo>
                  <a:lnTo>
                    <a:pt x="564438" y="92621"/>
                  </a:lnTo>
                  <a:lnTo>
                    <a:pt x="563956" y="92837"/>
                  </a:lnTo>
                  <a:lnTo>
                    <a:pt x="551751" y="92329"/>
                  </a:lnTo>
                  <a:lnTo>
                    <a:pt x="545096" y="91313"/>
                  </a:lnTo>
                  <a:lnTo>
                    <a:pt x="539292" y="90424"/>
                  </a:lnTo>
                  <a:lnTo>
                    <a:pt x="540334" y="90932"/>
                  </a:lnTo>
                  <a:lnTo>
                    <a:pt x="537806" y="91059"/>
                  </a:lnTo>
                  <a:lnTo>
                    <a:pt x="535279" y="91313"/>
                  </a:lnTo>
                  <a:lnTo>
                    <a:pt x="535165" y="91135"/>
                  </a:lnTo>
                  <a:lnTo>
                    <a:pt x="534974" y="90589"/>
                  </a:lnTo>
                  <a:lnTo>
                    <a:pt x="534974" y="90741"/>
                  </a:lnTo>
                  <a:lnTo>
                    <a:pt x="535127" y="90982"/>
                  </a:lnTo>
                  <a:lnTo>
                    <a:pt x="534733" y="90424"/>
                  </a:lnTo>
                  <a:lnTo>
                    <a:pt x="527240" y="89789"/>
                  </a:lnTo>
                  <a:lnTo>
                    <a:pt x="524586" y="89408"/>
                  </a:lnTo>
                  <a:lnTo>
                    <a:pt x="521055" y="88900"/>
                  </a:lnTo>
                  <a:lnTo>
                    <a:pt x="519303" y="88646"/>
                  </a:lnTo>
                  <a:lnTo>
                    <a:pt x="518185" y="88265"/>
                  </a:lnTo>
                  <a:lnTo>
                    <a:pt x="514489" y="86995"/>
                  </a:lnTo>
                  <a:lnTo>
                    <a:pt x="513295" y="88265"/>
                  </a:lnTo>
                  <a:lnTo>
                    <a:pt x="511657" y="88138"/>
                  </a:lnTo>
                  <a:lnTo>
                    <a:pt x="509384" y="86106"/>
                  </a:lnTo>
                  <a:lnTo>
                    <a:pt x="508431" y="87757"/>
                  </a:lnTo>
                  <a:lnTo>
                    <a:pt x="504964" y="88265"/>
                  </a:lnTo>
                  <a:lnTo>
                    <a:pt x="502831" y="88011"/>
                  </a:lnTo>
                  <a:lnTo>
                    <a:pt x="501345" y="88646"/>
                  </a:lnTo>
                  <a:lnTo>
                    <a:pt x="498906" y="87757"/>
                  </a:lnTo>
                  <a:lnTo>
                    <a:pt x="498665" y="87630"/>
                  </a:lnTo>
                  <a:lnTo>
                    <a:pt x="498513" y="87630"/>
                  </a:lnTo>
                  <a:lnTo>
                    <a:pt x="498513" y="87757"/>
                  </a:lnTo>
                  <a:lnTo>
                    <a:pt x="493560" y="86995"/>
                  </a:lnTo>
                  <a:lnTo>
                    <a:pt x="498513" y="88900"/>
                  </a:lnTo>
                  <a:lnTo>
                    <a:pt x="492912" y="88011"/>
                  </a:lnTo>
                  <a:lnTo>
                    <a:pt x="491172" y="86995"/>
                  </a:lnTo>
                  <a:lnTo>
                    <a:pt x="490778" y="89408"/>
                  </a:lnTo>
                  <a:lnTo>
                    <a:pt x="488099" y="89027"/>
                  </a:lnTo>
                  <a:lnTo>
                    <a:pt x="487375" y="88519"/>
                  </a:lnTo>
                  <a:lnTo>
                    <a:pt x="486130" y="87630"/>
                  </a:lnTo>
                  <a:lnTo>
                    <a:pt x="485419" y="87122"/>
                  </a:lnTo>
                  <a:lnTo>
                    <a:pt x="480453" y="85725"/>
                  </a:lnTo>
                  <a:lnTo>
                    <a:pt x="479513" y="87630"/>
                  </a:lnTo>
                  <a:lnTo>
                    <a:pt x="472274" y="87249"/>
                  </a:lnTo>
                  <a:lnTo>
                    <a:pt x="468795" y="86487"/>
                  </a:lnTo>
                  <a:lnTo>
                    <a:pt x="467525" y="85217"/>
                  </a:lnTo>
                  <a:lnTo>
                    <a:pt x="467398" y="85090"/>
                  </a:lnTo>
                  <a:lnTo>
                    <a:pt x="467220" y="84912"/>
                  </a:lnTo>
                  <a:lnTo>
                    <a:pt x="468109" y="84709"/>
                  </a:lnTo>
                  <a:lnTo>
                    <a:pt x="467194" y="84823"/>
                  </a:lnTo>
                  <a:lnTo>
                    <a:pt x="469595" y="83693"/>
                  </a:lnTo>
                  <a:lnTo>
                    <a:pt x="466915" y="84861"/>
                  </a:lnTo>
                  <a:lnTo>
                    <a:pt x="463842" y="85217"/>
                  </a:lnTo>
                  <a:lnTo>
                    <a:pt x="463143" y="84582"/>
                  </a:lnTo>
                  <a:lnTo>
                    <a:pt x="463689" y="84455"/>
                  </a:lnTo>
                  <a:lnTo>
                    <a:pt x="464629" y="83820"/>
                  </a:lnTo>
                  <a:lnTo>
                    <a:pt x="460857" y="82931"/>
                  </a:lnTo>
                  <a:lnTo>
                    <a:pt x="462356" y="84455"/>
                  </a:lnTo>
                  <a:lnTo>
                    <a:pt x="460146" y="84264"/>
                  </a:lnTo>
                  <a:lnTo>
                    <a:pt x="460463" y="83934"/>
                  </a:lnTo>
                  <a:lnTo>
                    <a:pt x="460095" y="84264"/>
                  </a:lnTo>
                  <a:lnTo>
                    <a:pt x="459524" y="84201"/>
                  </a:lnTo>
                  <a:lnTo>
                    <a:pt x="458584" y="85344"/>
                  </a:lnTo>
                  <a:lnTo>
                    <a:pt x="457631" y="87376"/>
                  </a:lnTo>
                  <a:lnTo>
                    <a:pt x="456692" y="87376"/>
                  </a:lnTo>
                  <a:lnTo>
                    <a:pt x="457784" y="87757"/>
                  </a:lnTo>
                  <a:lnTo>
                    <a:pt x="454863" y="88392"/>
                  </a:lnTo>
                  <a:lnTo>
                    <a:pt x="451485" y="88519"/>
                  </a:lnTo>
                  <a:lnTo>
                    <a:pt x="448017" y="87630"/>
                  </a:lnTo>
                  <a:lnTo>
                    <a:pt x="448106" y="86995"/>
                  </a:lnTo>
                  <a:lnTo>
                    <a:pt x="444931" y="87630"/>
                  </a:lnTo>
                  <a:lnTo>
                    <a:pt x="444855" y="87249"/>
                  </a:lnTo>
                  <a:lnTo>
                    <a:pt x="444792" y="86868"/>
                  </a:lnTo>
                  <a:lnTo>
                    <a:pt x="439585" y="86868"/>
                  </a:lnTo>
                  <a:lnTo>
                    <a:pt x="440220" y="87122"/>
                  </a:lnTo>
                  <a:lnTo>
                    <a:pt x="439039" y="87122"/>
                  </a:lnTo>
                  <a:lnTo>
                    <a:pt x="434860" y="87249"/>
                  </a:lnTo>
                  <a:lnTo>
                    <a:pt x="432587" y="86741"/>
                  </a:lnTo>
                  <a:lnTo>
                    <a:pt x="432676" y="86487"/>
                  </a:lnTo>
                  <a:lnTo>
                    <a:pt x="432727" y="86360"/>
                  </a:lnTo>
                  <a:lnTo>
                    <a:pt x="432257" y="86233"/>
                  </a:lnTo>
                  <a:lnTo>
                    <a:pt x="426288" y="84582"/>
                  </a:lnTo>
                  <a:lnTo>
                    <a:pt x="420776" y="86233"/>
                  </a:lnTo>
                  <a:lnTo>
                    <a:pt x="413042" y="86106"/>
                  </a:lnTo>
                  <a:lnTo>
                    <a:pt x="414083" y="85090"/>
                  </a:lnTo>
                  <a:lnTo>
                    <a:pt x="411556" y="84074"/>
                  </a:lnTo>
                  <a:lnTo>
                    <a:pt x="413283" y="86487"/>
                  </a:lnTo>
                  <a:lnTo>
                    <a:pt x="411734" y="86233"/>
                  </a:lnTo>
                  <a:lnTo>
                    <a:pt x="410972" y="86106"/>
                  </a:lnTo>
                  <a:lnTo>
                    <a:pt x="410210" y="85979"/>
                  </a:lnTo>
                  <a:lnTo>
                    <a:pt x="410057" y="84709"/>
                  </a:lnTo>
                  <a:lnTo>
                    <a:pt x="407238" y="86106"/>
                  </a:lnTo>
                  <a:lnTo>
                    <a:pt x="406857" y="85090"/>
                  </a:lnTo>
                  <a:lnTo>
                    <a:pt x="406590" y="84328"/>
                  </a:lnTo>
                  <a:lnTo>
                    <a:pt x="404698" y="83693"/>
                  </a:lnTo>
                  <a:lnTo>
                    <a:pt x="405498" y="85090"/>
                  </a:lnTo>
                  <a:lnTo>
                    <a:pt x="402031" y="84709"/>
                  </a:lnTo>
                  <a:lnTo>
                    <a:pt x="398157" y="84074"/>
                  </a:lnTo>
                  <a:lnTo>
                    <a:pt x="399300" y="83058"/>
                  </a:lnTo>
                  <a:lnTo>
                    <a:pt x="399453" y="82931"/>
                  </a:lnTo>
                  <a:lnTo>
                    <a:pt x="399745" y="82677"/>
                  </a:lnTo>
                  <a:lnTo>
                    <a:pt x="400291" y="81788"/>
                  </a:lnTo>
                  <a:lnTo>
                    <a:pt x="397611" y="82931"/>
                  </a:lnTo>
                  <a:lnTo>
                    <a:pt x="397065" y="81661"/>
                  </a:lnTo>
                  <a:lnTo>
                    <a:pt x="395033" y="83058"/>
                  </a:lnTo>
                  <a:lnTo>
                    <a:pt x="395109" y="82042"/>
                  </a:lnTo>
                  <a:lnTo>
                    <a:pt x="395173" y="81280"/>
                  </a:lnTo>
                  <a:lnTo>
                    <a:pt x="391706" y="82042"/>
                  </a:lnTo>
                  <a:lnTo>
                    <a:pt x="391604" y="81788"/>
                  </a:lnTo>
                  <a:lnTo>
                    <a:pt x="391452" y="81407"/>
                  </a:lnTo>
                  <a:lnTo>
                    <a:pt x="392353" y="81153"/>
                  </a:lnTo>
                  <a:lnTo>
                    <a:pt x="391160" y="80899"/>
                  </a:lnTo>
                  <a:lnTo>
                    <a:pt x="385406" y="82550"/>
                  </a:lnTo>
                  <a:lnTo>
                    <a:pt x="388874" y="81788"/>
                  </a:lnTo>
                  <a:lnTo>
                    <a:pt x="388327" y="83820"/>
                  </a:lnTo>
                  <a:lnTo>
                    <a:pt x="384708" y="85090"/>
                  </a:lnTo>
                  <a:lnTo>
                    <a:pt x="384187" y="84328"/>
                  </a:lnTo>
                  <a:lnTo>
                    <a:pt x="383844" y="83820"/>
                  </a:lnTo>
                  <a:lnTo>
                    <a:pt x="383514" y="83312"/>
                  </a:lnTo>
                  <a:lnTo>
                    <a:pt x="380987" y="83820"/>
                  </a:lnTo>
                  <a:lnTo>
                    <a:pt x="382028" y="83439"/>
                  </a:lnTo>
                  <a:lnTo>
                    <a:pt x="382727" y="83185"/>
                  </a:lnTo>
                  <a:lnTo>
                    <a:pt x="378561" y="83439"/>
                  </a:lnTo>
                  <a:lnTo>
                    <a:pt x="378536" y="83312"/>
                  </a:lnTo>
                  <a:lnTo>
                    <a:pt x="378409" y="82677"/>
                  </a:lnTo>
                  <a:lnTo>
                    <a:pt x="376034" y="82169"/>
                  </a:lnTo>
                  <a:lnTo>
                    <a:pt x="376669" y="82550"/>
                  </a:lnTo>
                  <a:lnTo>
                    <a:pt x="377761" y="83058"/>
                  </a:lnTo>
                  <a:lnTo>
                    <a:pt x="376174" y="83312"/>
                  </a:lnTo>
                  <a:lnTo>
                    <a:pt x="374942" y="83312"/>
                  </a:lnTo>
                  <a:lnTo>
                    <a:pt x="375488" y="82677"/>
                  </a:lnTo>
                  <a:lnTo>
                    <a:pt x="374396" y="82423"/>
                  </a:lnTo>
                  <a:lnTo>
                    <a:pt x="374142" y="83820"/>
                  </a:lnTo>
                  <a:lnTo>
                    <a:pt x="371068" y="84328"/>
                  </a:lnTo>
                  <a:lnTo>
                    <a:pt x="368922" y="83820"/>
                  </a:lnTo>
                  <a:lnTo>
                    <a:pt x="368388" y="83693"/>
                  </a:lnTo>
                  <a:lnTo>
                    <a:pt x="368465" y="83312"/>
                  </a:lnTo>
                  <a:lnTo>
                    <a:pt x="367995" y="83312"/>
                  </a:lnTo>
                  <a:lnTo>
                    <a:pt x="367601" y="83820"/>
                  </a:lnTo>
                  <a:lnTo>
                    <a:pt x="366356" y="83312"/>
                  </a:lnTo>
                  <a:lnTo>
                    <a:pt x="366420" y="83185"/>
                  </a:lnTo>
                  <a:lnTo>
                    <a:pt x="367144" y="81788"/>
                  </a:lnTo>
                  <a:lnTo>
                    <a:pt x="364921" y="83185"/>
                  </a:lnTo>
                  <a:lnTo>
                    <a:pt x="363423" y="82804"/>
                  </a:lnTo>
                  <a:lnTo>
                    <a:pt x="361149" y="83820"/>
                  </a:lnTo>
                  <a:lnTo>
                    <a:pt x="361289" y="82804"/>
                  </a:lnTo>
                  <a:lnTo>
                    <a:pt x="362242" y="82550"/>
                  </a:lnTo>
                  <a:lnTo>
                    <a:pt x="358381" y="82296"/>
                  </a:lnTo>
                  <a:lnTo>
                    <a:pt x="354533" y="82042"/>
                  </a:lnTo>
                  <a:lnTo>
                    <a:pt x="350685" y="81788"/>
                  </a:lnTo>
                  <a:lnTo>
                    <a:pt x="350532" y="80518"/>
                  </a:lnTo>
                  <a:lnTo>
                    <a:pt x="349338" y="82042"/>
                  </a:lnTo>
                  <a:lnTo>
                    <a:pt x="348767" y="81788"/>
                  </a:lnTo>
                  <a:lnTo>
                    <a:pt x="344233" y="79756"/>
                  </a:lnTo>
                  <a:lnTo>
                    <a:pt x="344525" y="81788"/>
                  </a:lnTo>
                  <a:lnTo>
                    <a:pt x="342392" y="80518"/>
                  </a:lnTo>
                  <a:lnTo>
                    <a:pt x="335940" y="82296"/>
                  </a:lnTo>
                  <a:lnTo>
                    <a:pt x="336308" y="81661"/>
                  </a:lnTo>
                  <a:lnTo>
                    <a:pt x="337286" y="80010"/>
                  </a:lnTo>
                  <a:lnTo>
                    <a:pt x="329641" y="79629"/>
                  </a:lnTo>
                  <a:lnTo>
                    <a:pt x="325475" y="81661"/>
                  </a:lnTo>
                  <a:lnTo>
                    <a:pt x="320446" y="80899"/>
                  </a:lnTo>
                  <a:lnTo>
                    <a:pt x="318757" y="80645"/>
                  </a:lnTo>
                  <a:lnTo>
                    <a:pt x="316255" y="80264"/>
                  </a:lnTo>
                  <a:lnTo>
                    <a:pt x="315442" y="79756"/>
                  </a:lnTo>
                  <a:lnTo>
                    <a:pt x="315239" y="79629"/>
                  </a:lnTo>
                  <a:lnTo>
                    <a:pt x="313626" y="78613"/>
                  </a:lnTo>
                  <a:lnTo>
                    <a:pt x="313029" y="78232"/>
                  </a:lnTo>
                  <a:lnTo>
                    <a:pt x="303898" y="78613"/>
                  </a:lnTo>
                  <a:lnTo>
                    <a:pt x="297992" y="78232"/>
                  </a:lnTo>
                  <a:lnTo>
                    <a:pt x="282549" y="78994"/>
                  </a:lnTo>
                  <a:lnTo>
                    <a:pt x="275145" y="79248"/>
                  </a:lnTo>
                  <a:lnTo>
                    <a:pt x="266890" y="79629"/>
                  </a:lnTo>
                  <a:lnTo>
                    <a:pt x="265569" y="79375"/>
                  </a:lnTo>
                  <a:lnTo>
                    <a:pt x="262953" y="78867"/>
                  </a:lnTo>
                  <a:lnTo>
                    <a:pt x="260985" y="78486"/>
                  </a:lnTo>
                  <a:lnTo>
                    <a:pt x="254368" y="78613"/>
                  </a:lnTo>
                  <a:lnTo>
                    <a:pt x="247637" y="78867"/>
                  </a:lnTo>
                  <a:lnTo>
                    <a:pt x="241439" y="78359"/>
                  </a:lnTo>
                  <a:lnTo>
                    <a:pt x="239306" y="79375"/>
                  </a:lnTo>
                  <a:lnTo>
                    <a:pt x="234200" y="77470"/>
                  </a:lnTo>
                  <a:lnTo>
                    <a:pt x="226402" y="79375"/>
                  </a:lnTo>
                  <a:lnTo>
                    <a:pt x="225285" y="79121"/>
                  </a:lnTo>
                  <a:lnTo>
                    <a:pt x="219214" y="77724"/>
                  </a:lnTo>
                  <a:lnTo>
                    <a:pt x="217424" y="78105"/>
                  </a:lnTo>
                  <a:lnTo>
                    <a:pt x="216535" y="78232"/>
                  </a:lnTo>
                  <a:lnTo>
                    <a:pt x="216382" y="78232"/>
                  </a:lnTo>
                  <a:lnTo>
                    <a:pt x="216928" y="78486"/>
                  </a:lnTo>
                  <a:lnTo>
                    <a:pt x="217030" y="79121"/>
                  </a:lnTo>
                  <a:lnTo>
                    <a:pt x="215049" y="78613"/>
                  </a:lnTo>
                  <a:lnTo>
                    <a:pt x="210883" y="79121"/>
                  </a:lnTo>
                  <a:lnTo>
                    <a:pt x="210896" y="78994"/>
                  </a:lnTo>
                  <a:lnTo>
                    <a:pt x="210997" y="78486"/>
                  </a:lnTo>
                  <a:lnTo>
                    <a:pt x="211048" y="78232"/>
                  </a:lnTo>
                  <a:lnTo>
                    <a:pt x="211124" y="77851"/>
                  </a:lnTo>
                  <a:lnTo>
                    <a:pt x="211670" y="77724"/>
                  </a:lnTo>
                  <a:lnTo>
                    <a:pt x="211975" y="76327"/>
                  </a:lnTo>
                  <a:lnTo>
                    <a:pt x="205524" y="78232"/>
                  </a:lnTo>
                  <a:lnTo>
                    <a:pt x="203238" y="76962"/>
                  </a:lnTo>
                  <a:lnTo>
                    <a:pt x="204431" y="78486"/>
                  </a:lnTo>
                  <a:lnTo>
                    <a:pt x="200558" y="78232"/>
                  </a:lnTo>
                  <a:lnTo>
                    <a:pt x="201650" y="77978"/>
                  </a:lnTo>
                  <a:lnTo>
                    <a:pt x="190449" y="78994"/>
                  </a:lnTo>
                  <a:lnTo>
                    <a:pt x="188125" y="78867"/>
                  </a:lnTo>
                  <a:lnTo>
                    <a:pt x="171932" y="77978"/>
                  </a:lnTo>
                  <a:lnTo>
                    <a:pt x="161264" y="78867"/>
                  </a:lnTo>
                  <a:lnTo>
                    <a:pt x="163449" y="77343"/>
                  </a:lnTo>
                  <a:lnTo>
                    <a:pt x="158191" y="79756"/>
                  </a:lnTo>
                  <a:lnTo>
                    <a:pt x="158102" y="79121"/>
                  </a:lnTo>
                  <a:lnTo>
                    <a:pt x="157949" y="77978"/>
                  </a:lnTo>
                  <a:lnTo>
                    <a:pt x="153924" y="75819"/>
                  </a:lnTo>
                  <a:lnTo>
                    <a:pt x="150558" y="78359"/>
                  </a:lnTo>
                  <a:lnTo>
                    <a:pt x="147231" y="78867"/>
                  </a:lnTo>
                  <a:lnTo>
                    <a:pt x="147231" y="78994"/>
                  </a:lnTo>
                  <a:lnTo>
                    <a:pt x="146939" y="79121"/>
                  </a:lnTo>
                  <a:lnTo>
                    <a:pt x="141173" y="78867"/>
                  </a:lnTo>
                  <a:lnTo>
                    <a:pt x="144653" y="76708"/>
                  </a:lnTo>
                  <a:lnTo>
                    <a:pt x="137007" y="80645"/>
                  </a:lnTo>
                  <a:lnTo>
                    <a:pt x="137464" y="80391"/>
                  </a:lnTo>
                  <a:lnTo>
                    <a:pt x="140233" y="78867"/>
                  </a:lnTo>
                  <a:lnTo>
                    <a:pt x="132270" y="78359"/>
                  </a:lnTo>
                  <a:lnTo>
                    <a:pt x="128295" y="78105"/>
                  </a:lnTo>
                  <a:lnTo>
                    <a:pt x="115290" y="77978"/>
                  </a:lnTo>
                  <a:lnTo>
                    <a:pt x="101841" y="78105"/>
                  </a:lnTo>
                  <a:lnTo>
                    <a:pt x="88646" y="77851"/>
                  </a:lnTo>
                  <a:lnTo>
                    <a:pt x="89433" y="78359"/>
                  </a:lnTo>
                  <a:lnTo>
                    <a:pt x="85026" y="78232"/>
                  </a:lnTo>
                  <a:lnTo>
                    <a:pt x="79667" y="78867"/>
                  </a:lnTo>
                  <a:lnTo>
                    <a:pt x="76288" y="77978"/>
                  </a:lnTo>
                  <a:lnTo>
                    <a:pt x="72961" y="76962"/>
                  </a:lnTo>
                  <a:lnTo>
                    <a:pt x="69049" y="79375"/>
                  </a:lnTo>
                  <a:lnTo>
                    <a:pt x="67703" y="79375"/>
                  </a:lnTo>
                  <a:lnTo>
                    <a:pt x="64084" y="80391"/>
                  </a:lnTo>
                  <a:lnTo>
                    <a:pt x="60985" y="78701"/>
                  </a:lnTo>
                  <a:lnTo>
                    <a:pt x="58229" y="78867"/>
                  </a:lnTo>
                  <a:lnTo>
                    <a:pt x="54610" y="80899"/>
                  </a:lnTo>
                  <a:lnTo>
                    <a:pt x="49098" y="80391"/>
                  </a:lnTo>
                  <a:lnTo>
                    <a:pt x="48158" y="79629"/>
                  </a:lnTo>
                  <a:lnTo>
                    <a:pt x="44297" y="80137"/>
                  </a:lnTo>
                  <a:lnTo>
                    <a:pt x="40767" y="80899"/>
                  </a:lnTo>
                  <a:lnTo>
                    <a:pt x="33972" y="82550"/>
                  </a:lnTo>
                  <a:lnTo>
                    <a:pt x="33743" y="81661"/>
                  </a:lnTo>
                  <a:lnTo>
                    <a:pt x="33680" y="81407"/>
                  </a:lnTo>
                  <a:lnTo>
                    <a:pt x="33680" y="81661"/>
                  </a:lnTo>
                  <a:lnTo>
                    <a:pt x="31788" y="81407"/>
                  </a:lnTo>
                  <a:lnTo>
                    <a:pt x="30048" y="81661"/>
                  </a:lnTo>
                  <a:lnTo>
                    <a:pt x="28321" y="82042"/>
                  </a:lnTo>
                  <a:lnTo>
                    <a:pt x="27381" y="82169"/>
                  </a:lnTo>
                  <a:lnTo>
                    <a:pt x="26581" y="82423"/>
                  </a:lnTo>
                  <a:lnTo>
                    <a:pt x="25641" y="82550"/>
                  </a:lnTo>
                  <a:lnTo>
                    <a:pt x="24841" y="82804"/>
                  </a:lnTo>
                  <a:lnTo>
                    <a:pt x="19481" y="84328"/>
                  </a:lnTo>
                  <a:lnTo>
                    <a:pt x="15963" y="85725"/>
                  </a:lnTo>
                  <a:lnTo>
                    <a:pt x="11950" y="86233"/>
                  </a:lnTo>
                  <a:lnTo>
                    <a:pt x="12090" y="86106"/>
                  </a:lnTo>
                  <a:lnTo>
                    <a:pt x="12242" y="85725"/>
                  </a:lnTo>
                  <a:lnTo>
                    <a:pt x="11455" y="86487"/>
                  </a:lnTo>
                  <a:lnTo>
                    <a:pt x="10109" y="87503"/>
                  </a:lnTo>
                  <a:lnTo>
                    <a:pt x="8864" y="88646"/>
                  </a:lnTo>
                  <a:lnTo>
                    <a:pt x="5651" y="91440"/>
                  </a:lnTo>
                  <a:lnTo>
                    <a:pt x="4851" y="92202"/>
                  </a:lnTo>
                  <a:lnTo>
                    <a:pt x="4203" y="92964"/>
                  </a:lnTo>
                  <a:lnTo>
                    <a:pt x="2019" y="94996"/>
                  </a:lnTo>
                  <a:lnTo>
                    <a:pt x="1524" y="95631"/>
                  </a:lnTo>
                  <a:lnTo>
                    <a:pt x="584" y="97155"/>
                  </a:lnTo>
                  <a:lnTo>
                    <a:pt x="0" y="97790"/>
                  </a:lnTo>
                  <a:lnTo>
                    <a:pt x="76" y="98044"/>
                  </a:lnTo>
                  <a:lnTo>
                    <a:pt x="1625" y="99060"/>
                  </a:lnTo>
                  <a:lnTo>
                    <a:pt x="3416" y="100076"/>
                  </a:lnTo>
                  <a:lnTo>
                    <a:pt x="6591" y="102362"/>
                  </a:lnTo>
                  <a:lnTo>
                    <a:pt x="11544" y="102362"/>
                  </a:lnTo>
                  <a:lnTo>
                    <a:pt x="13182" y="102743"/>
                  </a:lnTo>
                  <a:lnTo>
                    <a:pt x="16408" y="102997"/>
                  </a:lnTo>
                  <a:lnTo>
                    <a:pt x="17602" y="103251"/>
                  </a:lnTo>
                  <a:lnTo>
                    <a:pt x="18796" y="103378"/>
                  </a:lnTo>
                  <a:lnTo>
                    <a:pt x="19583" y="103505"/>
                  </a:lnTo>
                  <a:lnTo>
                    <a:pt x="21767" y="102870"/>
                  </a:lnTo>
                  <a:lnTo>
                    <a:pt x="22961" y="102362"/>
                  </a:lnTo>
                  <a:lnTo>
                    <a:pt x="31292" y="100203"/>
                  </a:lnTo>
                  <a:lnTo>
                    <a:pt x="35306" y="99568"/>
                  </a:lnTo>
                  <a:lnTo>
                    <a:pt x="37299" y="99187"/>
                  </a:lnTo>
                  <a:lnTo>
                    <a:pt x="39433" y="98933"/>
                  </a:lnTo>
                  <a:lnTo>
                    <a:pt x="43345" y="98425"/>
                  </a:lnTo>
                  <a:lnTo>
                    <a:pt x="45085" y="98044"/>
                  </a:lnTo>
                  <a:lnTo>
                    <a:pt x="49898" y="97663"/>
                  </a:lnTo>
                  <a:lnTo>
                    <a:pt x="52031" y="97536"/>
                  </a:lnTo>
                  <a:lnTo>
                    <a:pt x="53771" y="97536"/>
                  </a:lnTo>
                  <a:lnTo>
                    <a:pt x="58877" y="97790"/>
                  </a:lnTo>
                  <a:lnTo>
                    <a:pt x="62344" y="98044"/>
                  </a:lnTo>
                  <a:lnTo>
                    <a:pt x="65874" y="98425"/>
                  </a:lnTo>
                  <a:lnTo>
                    <a:pt x="79908" y="99441"/>
                  </a:lnTo>
                  <a:lnTo>
                    <a:pt x="138264" y="99060"/>
                  </a:lnTo>
                  <a:lnTo>
                    <a:pt x="149072" y="99060"/>
                  </a:lnTo>
                  <a:lnTo>
                    <a:pt x="154025" y="97536"/>
                  </a:lnTo>
                  <a:lnTo>
                    <a:pt x="164807" y="98806"/>
                  </a:lnTo>
                  <a:lnTo>
                    <a:pt x="176428" y="98933"/>
                  </a:lnTo>
                  <a:lnTo>
                    <a:pt x="188239" y="98933"/>
                  </a:lnTo>
                  <a:lnTo>
                    <a:pt x="199618" y="99695"/>
                  </a:lnTo>
                  <a:lnTo>
                    <a:pt x="199910" y="98425"/>
                  </a:lnTo>
                  <a:lnTo>
                    <a:pt x="204038" y="98425"/>
                  </a:lnTo>
                  <a:lnTo>
                    <a:pt x="203784" y="99187"/>
                  </a:lnTo>
                  <a:lnTo>
                    <a:pt x="204724" y="99441"/>
                  </a:lnTo>
                  <a:lnTo>
                    <a:pt x="262343" y="99695"/>
                  </a:lnTo>
                  <a:lnTo>
                    <a:pt x="290360" y="100330"/>
                  </a:lnTo>
                  <a:lnTo>
                    <a:pt x="317042" y="101727"/>
                  </a:lnTo>
                  <a:lnTo>
                    <a:pt x="320421" y="102743"/>
                  </a:lnTo>
                  <a:lnTo>
                    <a:pt x="330441" y="102489"/>
                  </a:lnTo>
                  <a:lnTo>
                    <a:pt x="333019" y="103505"/>
                  </a:lnTo>
                  <a:lnTo>
                    <a:pt x="341515" y="102870"/>
                  </a:lnTo>
                  <a:lnTo>
                    <a:pt x="350139" y="102616"/>
                  </a:lnTo>
                  <a:lnTo>
                    <a:pt x="358762" y="102870"/>
                  </a:lnTo>
                  <a:lnTo>
                    <a:pt x="367296" y="103251"/>
                  </a:lnTo>
                  <a:lnTo>
                    <a:pt x="372110" y="103251"/>
                  </a:lnTo>
                  <a:lnTo>
                    <a:pt x="374853" y="103251"/>
                  </a:lnTo>
                  <a:lnTo>
                    <a:pt x="378307" y="102743"/>
                  </a:lnTo>
                  <a:lnTo>
                    <a:pt x="387540" y="104140"/>
                  </a:lnTo>
                  <a:lnTo>
                    <a:pt x="394931" y="105029"/>
                  </a:lnTo>
                  <a:lnTo>
                    <a:pt x="394538" y="105156"/>
                  </a:lnTo>
                  <a:lnTo>
                    <a:pt x="456780" y="106934"/>
                  </a:lnTo>
                  <a:lnTo>
                    <a:pt x="487565" y="108204"/>
                  </a:lnTo>
                  <a:lnTo>
                    <a:pt x="518756" y="110490"/>
                  </a:lnTo>
                  <a:lnTo>
                    <a:pt x="526249" y="111506"/>
                  </a:lnTo>
                  <a:lnTo>
                    <a:pt x="533996" y="112141"/>
                  </a:lnTo>
                  <a:lnTo>
                    <a:pt x="541985" y="112649"/>
                  </a:lnTo>
                  <a:lnTo>
                    <a:pt x="555612" y="113030"/>
                  </a:lnTo>
                  <a:lnTo>
                    <a:pt x="561276" y="113411"/>
                  </a:lnTo>
                  <a:lnTo>
                    <a:pt x="587667" y="115951"/>
                  </a:lnTo>
                  <a:lnTo>
                    <a:pt x="596785" y="116713"/>
                  </a:lnTo>
                  <a:lnTo>
                    <a:pt x="622007" y="118440"/>
                  </a:lnTo>
                  <a:lnTo>
                    <a:pt x="620903" y="119253"/>
                  </a:lnTo>
                  <a:lnTo>
                    <a:pt x="621055" y="119380"/>
                  </a:lnTo>
                  <a:lnTo>
                    <a:pt x="618515" y="119888"/>
                  </a:lnTo>
                  <a:lnTo>
                    <a:pt x="619010" y="120142"/>
                  </a:lnTo>
                  <a:lnTo>
                    <a:pt x="618921" y="120650"/>
                  </a:lnTo>
                  <a:lnTo>
                    <a:pt x="618617" y="121285"/>
                  </a:lnTo>
                  <a:lnTo>
                    <a:pt x="618070" y="120523"/>
                  </a:lnTo>
                  <a:lnTo>
                    <a:pt x="616877" y="121285"/>
                  </a:lnTo>
                  <a:lnTo>
                    <a:pt x="615391" y="121666"/>
                  </a:lnTo>
                  <a:lnTo>
                    <a:pt x="613803" y="121031"/>
                  </a:lnTo>
                  <a:lnTo>
                    <a:pt x="614502" y="122174"/>
                  </a:lnTo>
                  <a:lnTo>
                    <a:pt x="614210" y="122301"/>
                  </a:lnTo>
                  <a:lnTo>
                    <a:pt x="612711" y="121031"/>
                  </a:lnTo>
                  <a:lnTo>
                    <a:pt x="613664" y="122555"/>
                  </a:lnTo>
                  <a:lnTo>
                    <a:pt x="613562" y="123317"/>
                  </a:lnTo>
                  <a:lnTo>
                    <a:pt x="613117" y="123571"/>
                  </a:lnTo>
                  <a:lnTo>
                    <a:pt x="613410" y="124333"/>
                  </a:lnTo>
                  <a:lnTo>
                    <a:pt x="612622" y="124079"/>
                  </a:lnTo>
                  <a:lnTo>
                    <a:pt x="612470" y="124079"/>
                  </a:lnTo>
                  <a:lnTo>
                    <a:pt x="612622" y="124206"/>
                  </a:lnTo>
                  <a:lnTo>
                    <a:pt x="611530" y="124333"/>
                  </a:lnTo>
                  <a:lnTo>
                    <a:pt x="613257" y="125095"/>
                  </a:lnTo>
                  <a:lnTo>
                    <a:pt x="612076" y="125095"/>
                  </a:lnTo>
                  <a:lnTo>
                    <a:pt x="611276" y="124587"/>
                  </a:lnTo>
                  <a:lnTo>
                    <a:pt x="612609" y="126492"/>
                  </a:lnTo>
                  <a:lnTo>
                    <a:pt x="612559" y="126657"/>
                  </a:lnTo>
                  <a:lnTo>
                    <a:pt x="612216" y="126746"/>
                  </a:lnTo>
                  <a:lnTo>
                    <a:pt x="610730" y="125603"/>
                  </a:lnTo>
                  <a:lnTo>
                    <a:pt x="609396" y="125349"/>
                  </a:lnTo>
                  <a:lnTo>
                    <a:pt x="610298" y="126834"/>
                  </a:lnTo>
                  <a:lnTo>
                    <a:pt x="610196" y="127000"/>
                  </a:lnTo>
                  <a:lnTo>
                    <a:pt x="609396" y="127762"/>
                  </a:lnTo>
                  <a:lnTo>
                    <a:pt x="608444" y="127635"/>
                  </a:lnTo>
                  <a:lnTo>
                    <a:pt x="607593" y="127000"/>
                  </a:lnTo>
                  <a:lnTo>
                    <a:pt x="607263" y="126746"/>
                  </a:lnTo>
                  <a:lnTo>
                    <a:pt x="607263" y="127000"/>
                  </a:lnTo>
                  <a:lnTo>
                    <a:pt x="607199" y="126834"/>
                  </a:lnTo>
                  <a:lnTo>
                    <a:pt x="607110" y="127635"/>
                  </a:lnTo>
                  <a:lnTo>
                    <a:pt x="606564" y="127127"/>
                  </a:lnTo>
                  <a:lnTo>
                    <a:pt x="606539" y="126834"/>
                  </a:lnTo>
                  <a:lnTo>
                    <a:pt x="606310" y="126365"/>
                  </a:lnTo>
                  <a:lnTo>
                    <a:pt x="605231" y="126238"/>
                  </a:lnTo>
                  <a:lnTo>
                    <a:pt x="606310" y="127127"/>
                  </a:lnTo>
                  <a:lnTo>
                    <a:pt x="605917" y="127381"/>
                  </a:lnTo>
                  <a:lnTo>
                    <a:pt x="606564" y="128524"/>
                  </a:lnTo>
                  <a:lnTo>
                    <a:pt x="607758" y="130302"/>
                  </a:lnTo>
                  <a:lnTo>
                    <a:pt x="607656" y="130429"/>
                  </a:lnTo>
                  <a:lnTo>
                    <a:pt x="608050" y="130556"/>
                  </a:lnTo>
                  <a:lnTo>
                    <a:pt x="608050" y="131445"/>
                  </a:lnTo>
                  <a:lnTo>
                    <a:pt x="607758" y="132080"/>
                  </a:lnTo>
                  <a:lnTo>
                    <a:pt x="606958" y="131953"/>
                  </a:lnTo>
                  <a:lnTo>
                    <a:pt x="606564" y="131318"/>
                  </a:lnTo>
                  <a:lnTo>
                    <a:pt x="606310" y="132080"/>
                  </a:lnTo>
                  <a:lnTo>
                    <a:pt x="605764" y="131445"/>
                  </a:lnTo>
                  <a:lnTo>
                    <a:pt x="605231" y="132334"/>
                  </a:lnTo>
                  <a:lnTo>
                    <a:pt x="605472" y="132461"/>
                  </a:lnTo>
                  <a:lnTo>
                    <a:pt x="605370" y="132715"/>
                  </a:lnTo>
                  <a:lnTo>
                    <a:pt x="604977" y="133350"/>
                  </a:lnTo>
                  <a:lnTo>
                    <a:pt x="604431" y="133223"/>
                  </a:lnTo>
                  <a:lnTo>
                    <a:pt x="604139" y="132842"/>
                  </a:lnTo>
                  <a:lnTo>
                    <a:pt x="602297" y="132588"/>
                  </a:lnTo>
                  <a:lnTo>
                    <a:pt x="602729" y="134366"/>
                  </a:lnTo>
                  <a:lnTo>
                    <a:pt x="602665" y="134747"/>
                  </a:lnTo>
                  <a:lnTo>
                    <a:pt x="601903" y="135509"/>
                  </a:lnTo>
                  <a:lnTo>
                    <a:pt x="601357" y="134747"/>
                  </a:lnTo>
                  <a:lnTo>
                    <a:pt x="600417" y="134366"/>
                  </a:lnTo>
                  <a:lnTo>
                    <a:pt x="602145" y="136017"/>
                  </a:lnTo>
                  <a:lnTo>
                    <a:pt x="601459" y="136017"/>
                  </a:lnTo>
                  <a:lnTo>
                    <a:pt x="600659" y="135128"/>
                  </a:lnTo>
                  <a:lnTo>
                    <a:pt x="601357" y="136652"/>
                  </a:lnTo>
                  <a:lnTo>
                    <a:pt x="601230" y="136525"/>
                  </a:lnTo>
                  <a:lnTo>
                    <a:pt x="600011" y="135255"/>
                  </a:lnTo>
                  <a:lnTo>
                    <a:pt x="599325" y="135128"/>
                  </a:lnTo>
                  <a:lnTo>
                    <a:pt x="600417" y="136271"/>
                  </a:lnTo>
                  <a:lnTo>
                    <a:pt x="598919" y="136525"/>
                  </a:lnTo>
                  <a:lnTo>
                    <a:pt x="598436" y="135763"/>
                  </a:lnTo>
                  <a:lnTo>
                    <a:pt x="597738" y="134620"/>
                  </a:lnTo>
                  <a:lnTo>
                    <a:pt x="598131" y="135763"/>
                  </a:lnTo>
                  <a:lnTo>
                    <a:pt x="597192" y="134874"/>
                  </a:lnTo>
                  <a:lnTo>
                    <a:pt x="597979" y="136271"/>
                  </a:lnTo>
                  <a:lnTo>
                    <a:pt x="597750" y="136017"/>
                  </a:lnTo>
                  <a:lnTo>
                    <a:pt x="596785" y="134874"/>
                  </a:lnTo>
                  <a:lnTo>
                    <a:pt x="596785" y="136017"/>
                  </a:lnTo>
                  <a:lnTo>
                    <a:pt x="596392" y="135509"/>
                  </a:lnTo>
                  <a:lnTo>
                    <a:pt x="596392" y="135255"/>
                  </a:lnTo>
                  <a:lnTo>
                    <a:pt x="595998" y="135255"/>
                  </a:lnTo>
                  <a:lnTo>
                    <a:pt x="596493" y="137287"/>
                  </a:lnTo>
                  <a:lnTo>
                    <a:pt x="596392" y="136271"/>
                  </a:lnTo>
                  <a:lnTo>
                    <a:pt x="597585" y="137668"/>
                  </a:lnTo>
                  <a:lnTo>
                    <a:pt x="598131" y="139192"/>
                  </a:lnTo>
                  <a:lnTo>
                    <a:pt x="597827" y="138938"/>
                  </a:lnTo>
                  <a:lnTo>
                    <a:pt x="597674" y="138811"/>
                  </a:lnTo>
                  <a:lnTo>
                    <a:pt x="596785" y="138049"/>
                  </a:lnTo>
                  <a:lnTo>
                    <a:pt x="596785" y="138811"/>
                  </a:lnTo>
                  <a:lnTo>
                    <a:pt x="596646" y="138049"/>
                  </a:lnTo>
                  <a:lnTo>
                    <a:pt x="596392" y="138938"/>
                  </a:lnTo>
                  <a:lnTo>
                    <a:pt x="595845" y="138430"/>
                  </a:lnTo>
                  <a:lnTo>
                    <a:pt x="595604" y="138430"/>
                  </a:lnTo>
                  <a:lnTo>
                    <a:pt x="595998" y="138811"/>
                  </a:lnTo>
                  <a:lnTo>
                    <a:pt x="595922" y="139319"/>
                  </a:lnTo>
                  <a:lnTo>
                    <a:pt x="595845" y="139446"/>
                  </a:lnTo>
                  <a:lnTo>
                    <a:pt x="595452" y="138811"/>
                  </a:lnTo>
                  <a:lnTo>
                    <a:pt x="595160" y="138811"/>
                  </a:lnTo>
                  <a:lnTo>
                    <a:pt x="595998" y="139700"/>
                  </a:lnTo>
                  <a:lnTo>
                    <a:pt x="596099" y="140716"/>
                  </a:lnTo>
                  <a:lnTo>
                    <a:pt x="595299" y="140462"/>
                  </a:lnTo>
                  <a:lnTo>
                    <a:pt x="595160" y="140462"/>
                  </a:lnTo>
                  <a:lnTo>
                    <a:pt x="595058" y="140335"/>
                  </a:lnTo>
                  <a:lnTo>
                    <a:pt x="595058" y="140462"/>
                  </a:lnTo>
                  <a:lnTo>
                    <a:pt x="595299" y="140716"/>
                  </a:lnTo>
                  <a:lnTo>
                    <a:pt x="594906" y="140462"/>
                  </a:lnTo>
                  <a:lnTo>
                    <a:pt x="594106" y="139319"/>
                  </a:lnTo>
                  <a:lnTo>
                    <a:pt x="594753" y="140716"/>
                  </a:lnTo>
                  <a:lnTo>
                    <a:pt x="594360" y="140462"/>
                  </a:lnTo>
                  <a:lnTo>
                    <a:pt x="594753" y="141605"/>
                  </a:lnTo>
                  <a:lnTo>
                    <a:pt x="594106" y="140843"/>
                  </a:lnTo>
                  <a:lnTo>
                    <a:pt x="593966" y="140462"/>
                  </a:lnTo>
                  <a:lnTo>
                    <a:pt x="592226" y="141732"/>
                  </a:lnTo>
                  <a:lnTo>
                    <a:pt x="591439" y="140970"/>
                  </a:lnTo>
                  <a:lnTo>
                    <a:pt x="592378" y="142367"/>
                  </a:lnTo>
                  <a:lnTo>
                    <a:pt x="590194" y="141351"/>
                  </a:lnTo>
                  <a:lnTo>
                    <a:pt x="591527" y="142748"/>
                  </a:lnTo>
                  <a:lnTo>
                    <a:pt x="590486" y="142113"/>
                  </a:lnTo>
                  <a:lnTo>
                    <a:pt x="590892" y="144399"/>
                  </a:lnTo>
                  <a:lnTo>
                    <a:pt x="589546" y="142621"/>
                  </a:lnTo>
                  <a:lnTo>
                    <a:pt x="588454" y="143383"/>
                  </a:lnTo>
                  <a:lnTo>
                    <a:pt x="589305" y="145415"/>
                  </a:lnTo>
                  <a:lnTo>
                    <a:pt x="587413" y="145796"/>
                  </a:lnTo>
                  <a:lnTo>
                    <a:pt x="585673" y="144907"/>
                  </a:lnTo>
                  <a:lnTo>
                    <a:pt x="584835" y="146431"/>
                  </a:lnTo>
                  <a:lnTo>
                    <a:pt x="584047" y="147066"/>
                  </a:lnTo>
                  <a:lnTo>
                    <a:pt x="583095" y="149098"/>
                  </a:lnTo>
                  <a:lnTo>
                    <a:pt x="582549" y="150495"/>
                  </a:lnTo>
                  <a:lnTo>
                    <a:pt x="581507" y="152654"/>
                  </a:lnTo>
                  <a:lnTo>
                    <a:pt x="578688" y="151638"/>
                  </a:lnTo>
                  <a:lnTo>
                    <a:pt x="579869" y="155575"/>
                  </a:lnTo>
                  <a:lnTo>
                    <a:pt x="577888" y="155448"/>
                  </a:lnTo>
                  <a:lnTo>
                    <a:pt x="578434" y="156337"/>
                  </a:lnTo>
                  <a:lnTo>
                    <a:pt x="576554" y="155829"/>
                  </a:lnTo>
                  <a:lnTo>
                    <a:pt x="577100" y="158242"/>
                  </a:lnTo>
                  <a:lnTo>
                    <a:pt x="575056" y="158115"/>
                  </a:lnTo>
                  <a:lnTo>
                    <a:pt x="575132" y="158369"/>
                  </a:lnTo>
                  <a:lnTo>
                    <a:pt x="575208" y="159004"/>
                  </a:lnTo>
                  <a:lnTo>
                    <a:pt x="575462" y="159004"/>
                  </a:lnTo>
                  <a:lnTo>
                    <a:pt x="576008" y="159512"/>
                  </a:lnTo>
                  <a:lnTo>
                    <a:pt x="575462" y="159512"/>
                  </a:lnTo>
                  <a:lnTo>
                    <a:pt x="575360" y="160401"/>
                  </a:lnTo>
                  <a:lnTo>
                    <a:pt x="574421" y="159512"/>
                  </a:lnTo>
                  <a:lnTo>
                    <a:pt x="574421" y="159385"/>
                  </a:lnTo>
                  <a:lnTo>
                    <a:pt x="573481" y="158369"/>
                  </a:lnTo>
                  <a:lnTo>
                    <a:pt x="574116" y="160528"/>
                  </a:lnTo>
                  <a:lnTo>
                    <a:pt x="572935" y="160147"/>
                  </a:lnTo>
                  <a:lnTo>
                    <a:pt x="574116" y="161036"/>
                  </a:lnTo>
                  <a:lnTo>
                    <a:pt x="573481" y="161417"/>
                  </a:lnTo>
                  <a:lnTo>
                    <a:pt x="573328" y="161163"/>
                  </a:lnTo>
                  <a:lnTo>
                    <a:pt x="573570" y="165481"/>
                  </a:lnTo>
                  <a:lnTo>
                    <a:pt x="569302" y="163449"/>
                  </a:lnTo>
                  <a:lnTo>
                    <a:pt x="569556" y="167513"/>
                  </a:lnTo>
                  <a:lnTo>
                    <a:pt x="568617" y="166243"/>
                  </a:lnTo>
                  <a:lnTo>
                    <a:pt x="569849" y="168529"/>
                  </a:lnTo>
                  <a:lnTo>
                    <a:pt x="568515" y="167513"/>
                  </a:lnTo>
                  <a:lnTo>
                    <a:pt x="566483" y="166497"/>
                  </a:lnTo>
                  <a:lnTo>
                    <a:pt x="567880" y="168656"/>
                  </a:lnTo>
                  <a:lnTo>
                    <a:pt x="567969" y="169545"/>
                  </a:lnTo>
                  <a:lnTo>
                    <a:pt x="568210" y="169926"/>
                  </a:lnTo>
                  <a:lnTo>
                    <a:pt x="567423" y="170561"/>
                  </a:lnTo>
                  <a:lnTo>
                    <a:pt x="566229" y="168656"/>
                  </a:lnTo>
                  <a:lnTo>
                    <a:pt x="568210" y="172339"/>
                  </a:lnTo>
                  <a:lnTo>
                    <a:pt x="567270" y="170688"/>
                  </a:lnTo>
                  <a:lnTo>
                    <a:pt x="564349" y="171704"/>
                  </a:lnTo>
                  <a:lnTo>
                    <a:pt x="563257" y="175387"/>
                  </a:lnTo>
                  <a:lnTo>
                    <a:pt x="560730" y="177292"/>
                  </a:lnTo>
                  <a:lnTo>
                    <a:pt x="561276" y="177546"/>
                  </a:lnTo>
                  <a:lnTo>
                    <a:pt x="560730" y="178181"/>
                  </a:lnTo>
                  <a:lnTo>
                    <a:pt x="560578" y="179324"/>
                  </a:lnTo>
                  <a:lnTo>
                    <a:pt x="558444" y="179070"/>
                  </a:lnTo>
                  <a:lnTo>
                    <a:pt x="559689" y="180975"/>
                  </a:lnTo>
                  <a:lnTo>
                    <a:pt x="559752" y="181813"/>
                  </a:lnTo>
                  <a:lnTo>
                    <a:pt x="559930" y="182499"/>
                  </a:lnTo>
                  <a:lnTo>
                    <a:pt x="558355" y="181813"/>
                  </a:lnTo>
                  <a:lnTo>
                    <a:pt x="558190" y="182245"/>
                  </a:lnTo>
                  <a:lnTo>
                    <a:pt x="559231" y="184023"/>
                  </a:lnTo>
                  <a:lnTo>
                    <a:pt x="558050" y="184404"/>
                  </a:lnTo>
                  <a:lnTo>
                    <a:pt x="556463" y="183388"/>
                  </a:lnTo>
                  <a:lnTo>
                    <a:pt x="557796" y="187579"/>
                  </a:lnTo>
                  <a:lnTo>
                    <a:pt x="556158" y="186182"/>
                  </a:lnTo>
                  <a:lnTo>
                    <a:pt x="556310" y="186436"/>
                  </a:lnTo>
                  <a:lnTo>
                    <a:pt x="554431" y="186563"/>
                  </a:lnTo>
                  <a:lnTo>
                    <a:pt x="555612" y="188976"/>
                  </a:lnTo>
                  <a:lnTo>
                    <a:pt x="553783" y="189230"/>
                  </a:lnTo>
                  <a:lnTo>
                    <a:pt x="556856" y="194945"/>
                  </a:lnTo>
                  <a:lnTo>
                    <a:pt x="562762" y="198628"/>
                  </a:lnTo>
                  <a:lnTo>
                    <a:pt x="568515" y="200152"/>
                  </a:lnTo>
                  <a:lnTo>
                    <a:pt x="570496" y="195961"/>
                  </a:lnTo>
                  <a:lnTo>
                    <a:pt x="571347" y="194437"/>
                  </a:lnTo>
                  <a:lnTo>
                    <a:pt x="576008" y="192024"/>
                  </a:lnTo>
                  <a:lnTo>
                    <a:pt x="577100" y="190627"/>
                  </a:lnTo>
                  <a:lnTo>
                    <a:pt x="577735" y="189611"/>
                  </a:lnTo>
                  <a:lnTo>
                    <a:pt x="578091" y="189230"/>
                  </a:lnTo>
                  <a:lnTo>
                    <a:pt x="578688" y="188595"/>
                  </a:lnTo>
                  <a:lnTo>
                    <a:pt x="579310" y="187579"/>
                  </a:lnTo>
                  <a:lnTo>
                    <a:pt x="579475" y="187325"/>
                  </a:lnTo>
                  <a:lnTo>
                    <a:pt x="581621" y="184404"/>
                  </a:lnTo>
                  <a:lnTo>
                    <a:pt x="581914" y="184023"/>
                  </a:lnTo>
                  <a:lnTo>
                    <a:pt x="583095" y="182626"/>
                  </a:lnTo>
                  <a:lnTo>
                    <a:pt x="583044" y="182499"/>
                  </a:lnTo>
                  <a:lnTo>
                    <a:pt x="582549" y="180975"/>
                  </a:lnTo>
                  <a:lnTo>
                    <a:pt x="586181" y="181102"/>
                  </a:lnTo>
                  <a:lnTo>
                    <a:pt x="586168" y="180975"/>
                  </a:lnTo>
                  <a:lnTo>
                    <a:pt x="586016" y="179324"/>
                  </a:lnTo>
                  <a:lnTo>
                    <a:pt x="585774" y="176657"/>
                  </a:lnTo>
                  <a:lnTo>
                    <a:pt x="589000" y="176276"/>
                  </a:lnTo>
                  <a:lnTo>
                    <a:pt x="588060" y="175260"/>
                  </a:lnTo>
                  <a:lnTo>
                    <a:pt x="588454" y="174752"/>
                  </a:lnTo>
                  <a:lnTo>
                    <a:pt x="589000" y="175260"/>
                  </a:lnTo>
                  <a:lnTo>
                    <a:pt x="589394" y="175260"/>
                  </a:lnTo>
                  <a:lnTo>
                    <a:pt x="589826" y="174752"/>
                  </a:lnTo>
                  <a:lnTo>
                    <a:pt x="591934" y="172339"/>
                  </a:lnTo>
                  <a:lnTo>
                    <a:pt x="593483" y="170561"/>
                  </a:lnTo>
                  <a:lnTo>
                    <a:pt x="593712" y="170307"/>
                  </a:lnTo>
                  <a:lnTo>
                    <a:pt x="594715" y="168529"/>
                  </a:lnTo>
                  <a:lnTo>
                    <a:pt x="595299" y="167513"/>
                  </a:lnTo>
                  <a:lnTo>
                    <a:pt x="596455" y="165481"/>
                  </a:lnTo>
                  <a:lnTo>
                    <a:pt x="597192" y="164211"/>
                  </a:lnTo>
                  <a:lnTo>
                    <a:pt x="602691" y="161417"/>
                  </a:lnTo>
                  <a:lnTo>
                    <a:pt x="603631" y="161671"/>
                  </a:lnTo>
                  <a:lnTo>
                    <a:pt x="604278" y="160528"/>
                  </a:lnTo>
                  <a:lnTo>
                    <a:pt x="604354" y="160401"/>
                  </a:lnTo>
                  <a:lnTo>
                    <a:pt x="604583" y="160020"/>
                  </a:lnTo>
                  <a:lnTo>
                    <a:pt x="605472" y="160401"/>
                  </a:lnTo>
                  <a:lnTo>
                    <a:pt x="608495" y="155575"/>
                  </a:lnTo>
                  <a:lnTo>
                    <a:pt x="608850" y="155321"/>
                  </a:lnTo>
                  <a:lnTo>
                    <a:pt x="608850" y="155448"/>
                  </a:lnTo>
                  <a:lnTo>
                    <a:pt x="608939" y="155321"/>
                  </a:lnTo>
                  <a:lnTo>
                    <a:pt x="609396" y="154686"/>
                  </a:lnTo>
                  <a:lnTo>
                    <a:pt x="609638" y="154686"/>
                  </a:lnTo>
                  <a:lnTo>
                    <a:pt x="609638" y="153162"/>
                  </a:lnTo>
                  <a:lnTo>
                    <a:pt x="611670" y="153162"/>
                  </a:lnTo>
                  <a:lnTo>
                    <a:pt x="612863" y="152781"/>
                  </a:lnTo>
                  <a:lnTo>
                    <a:pt x="613016" y="152654"/>
                  </a:lnTo>
                  <a:lnTo>
                    <a:pt x="618515" y="148336"/>
                  </a:lnTo>
                  <a:lnTo>
                    <a:pt x="619963" y="145796"/>
                  </a:lnTo>
                  <a:lnTo>
                    <a:pt x="620763" y="144399"/>
                  </a:lnTo>
                  <a:lnTo>
                    <a:pt x="621703" y="142748"/>
                  </a:lnTo>
                  <a:lnTo>
                    <a:pt x="621919" y="142367"/>
                  </a:lnTo>
                  <a:lnTo>
                    <a:pt x="622147" y="141986"/>
                  </a:lnTo>
                  <a:lnTo>
                    <a:pt x="622706" y="141732"/>
                  </a:lnTo>
                  <a:lnTo>
                    <a:pt x="622985" y="141605"/>
                  </a:lnTo>
                  <a:lnTo>
                    <a:pt x="624967" y="140716"/>
                  </a:lnTo>
                  <a:lnTo>
                    <a:pt x="627799" y="139446"/>
                  </a:lnTo>
                  <a:lnTo>
                    <a:pt x="628370" y="139192"/>
                  </a:lnTo>
                  <a:lnTo>
                    <a:pt x="628942" y="138938"/>
                  </a:lnTo>
                  <a:lnTo>
                    <a:pt x="630974" y="138811"/>
                  </a:lnTo>
                  <a:lnTo>
                    <a:pt x="632307" y="137414"/>
                  </a:lnTo>
                  <a:lnTo>
                    <a:pt x="632955" y="136652"/>
                  </a:lnTo>
                  <a:lnTo>
                    <a:pt x="633501" y="136017"/>
                  </a:lnTo>
                  <a:lnTo>
                    <a:pt x="634009" y="135509"/>
                  </a:lnTo>
                  <a:lnTo>
                    <a:pt x="636181" y="133350"/>
                  </a:lnTo>
                  <a:lnTo>
                    <a:pt x="638314" y="132969"/>
                  </a:lnTo>
                  <a:lnTo>
                    <a:pt x="638759" y="132715"/>
                  </a:lnTo>
                  <a:lnTo>
                    <a:pt x="639432" y="132080"/>
                  </a:lnTo>
                  <a:lnTo>
                    <a:pt x="644093" y="127762"/>
                  </a:lnTo>
                  <a:lnTo>
                    <a:pt x="644512" y="127381"/>
                  </a:lnTo>
                  <a:lnTo>
                    <a:pt x="644690" y="126746"/>
                  </a:lnTo>
                  <a:lnTo>
                    <a:pt x="644766" y="126492"/>
                  </a:lnTo>
                  <a:lnTo>
                    <a:pt x="643178" y="125603"/>
                  </a:lnTo>
                  <a:lnTo>
                    <a:pt x="643610" y="125095"/>
                  </a:lnTo>
                  <a:lnTo>
                    <a:pt x="644271" y="124333"/>
                  </a:lnTo>
                  <a:lnTo>
                    <a:pt x="645160" y="123317"/>
                  </a:lnTo>
                  <a:lnTo>
                    <a:pt x="647192" y="123952"/>
                  </a:lnTo>
                  <a:lnTo>
                    <a:pt x="647522" y="123317"/>
                  </a:lnTo>
                  <a:lnTo>
                    <a:pt x="648055" y="122301"/>
                  </a:lnTo>
                  <a:lnTo>
                    <a:pt x="648398" y="121666"/>
                  </a:lnTo>
                  <a:lnTo>
                    <a:pt x="648538" y="121412"/>
                  </a:lnTo>
                  <a:lnTo>
                    <a:pt x="648677" y="121920"/>
                  </a:lnTo>
                  <a:lnTo>
                    <a:pt x="649173" y="122047"/>
                  </a:lnTo>
                  <a:lnTo>
                    <a:pt x="648804" y="121412"/>
                  </a:lnTo>
                  <a:lnTo>
                    <a:pt x="648728" y="121285"/>
                  </a:lnTo>
                  <a:lnTo>
                    <a:pt x="648449" y="120777"/>
                  </a:lnTo>
                  <a:lnTo>
                    <a:pt x="648004" y="120015"/>
                  </a:lnTo>
                  <a:lnTo>
                    <a:pt x="648779" y="120015"/>
                  </a:lnTo>
                  <a:lnTo>
                    <a:pt x="647585" y="118833"/>
                  </a:lnTo>
                  <a:lnTo>
                    <a:pt x="653097" y="120396"/>
                  </a:lnTo>
                  <a:lnTo>
                    <a:pt x="653199" y="120523"/>
                  </a:lnTo>
                  <a:lnTo>
                    <a:pt x="653351" y="120396"/>
                  </a:lnTo>
                  <a:lnTo>
                    <a:pt x="653211" y="120269"/>
                  </a:lnTo>
                  <a:lnTo>
                    <a:pt x="652551" y="120015"/>
                  </a:lnTo>
                  <a:lnTo>
                    <a:pt x="652665" y="119253"/>
                  </a:lnTo>
                  <a:lnTo>
                    <a:pt x="652551" y="118618"/>
                  </a:lnTo>
                  <a:lnTo>
                    <a:pt x="652932" y="118249"/>
                  </a:lnTo>
                  <a:lnTo>
                    <a:pt x="653491" y="118745"/>
                  </a:lnTo>
                  <a:lnTo>
                    <a:pt x="654024" y="118237"/>
                  </a:lnTo>
                  <a:lnTo>
                    <a:pt x="654151" y="118110"/>
                  </a:lnTo>
                  <a:lnTo>
                    <a:pt x="654291" y="117983"/>
                  </a:lnTo>
                  <a:lnTo>
                    <a:pt x="654431" y="117856"/>
                  </a:lnTo>
                  <a:lnTo>
                    <a:pt x="655383" y="118491"/>
                  </a:lnTo>
                  <a:lnTo>
                    <a:pt x="655383" y="117856"/>
                  </a:lnTo>
                  <a:lnTo>
                    <a:pt x="654037" y="116078"/>
                  </a:lnTo>
                  <a:lnTo>
                    <a:pt x="655624" y="116459"/>
                  </a:lnTo>
                  <a:lnTo>
                    <a:pt x="655167" y="116078"/>
                  </a:lnTo>
                  <a:lnTo>
                    <a:pt x="654431" y="115443"/>
                  </a:lnTo>
                  <a:lnTo>
                    <a:pt x="655231" y="115443"/>
                  </a:lnTo>
                  <a:lnTo>
                    <a:pt x="655383" y="115443"/>
                  </a:lnTo>
                  <a:lnTo>
                    <a:pt x="655777" y="115595"/>
                  </a:lnTo>
                  <a:lnTo>
                    <a:pt x="655878" y="115735"/>
                  </a:lnTo>
                  <a:lnTo>
                    <a:pt x="656170" y="115595"/>
                  </a:lnTo>
                  <a:lnTo>
                    <a:pt x="655878" y="115443"/>
                  </a:lnTo>
                  <a:lnTo>
                    <a:pt x="655485" y="115189"/>
                  </a:lnTo>
                  <a:lnTo>
                    <a:pt x="655180" y="114935"/>
                  </a:lnTo>
                  <a:lnTo>
                    <a:pt x="655078" y="114808"/>
                  </a:lnTo>
                  <a:lnTo>
                    <a:pt x="655231" y="114935"/>
                  </a:lnTo>
                  <a:lnTo>
                    <a:pt x="655777" y="115316"/>
                  </a:lnTo>
                  <a:lnTo>
                    <a:pt x="656082" y="114808"/>
                  </a:lnTo>
                  <a:lnTo>
                    <a:pt x="656170" y="114681"/>
                  </a:lnTo>
                  <a:lnTo>
                    <a:pt x="656297" y="114554"/>
                  </a:lnTo>
                  <a:lnTo>
                    <a:pt x="657110" y="113792"/>
                  </a:lnTo>
                  <a:close/>
                </a:path>
                <a:path w="2668270" h="200660">
                  <a:moveTo>
                    <a:pt x="2533637" y="85979"/>
                  </a:moveTo>
                  <a:lnTo>
                    <a:pt x="2533345" y="85979"/>
                  </a:lnTo>
                  <a:lnTo>
                    <a:pt x="2533192" y="86118"/>
                  </a:lnTo>
                  <a:lnTo>
                    <a:pt x="2533192" y="86271"/>
                  </a:lnTo>
                  <a:lnTo>
                    <a:pt x="2533637" y="85979"/>
                  </a:lnTo>
                  <a:close/>
                </a:path>
                <a:path w="2668270" h="200660">
                  <a:moveTo>
                    <a:pt x="2554681" y="81254"/>
                  </a:moveTo>
                  <a:lnTo>
                    <a:pt x="2554376" y="81800"/>
                  </a:lnTo>
                  <a:lnTo>
                    <a:pt x="2554528" y="81902"/>
                  </a:lnTo>
                  <a:lnTo>
                    <a:pt x="2554681" y="81254"/>
                  </a:lnTo>
                  <a:close/>
                </a:path>
                <a:path w="2668270" h="200660">
                  <a:moveTo>
                    <a:pt x="2665107" y="78930"/>
                  </a:moveTo>
                  <a:lnTo>
                    <a:pt x="2664955" y="78828"/>
                  </a:lnTo>
                  <a:lnTo>
                    <a:pt x="2665107" y="78930"/>
                  </a:lnTo>
                  <a:close/>
                </a:path>
                <a:path w="2668270" h="200660">
                  <a:moveTo>
                    <a:pt x="2666746" y="78828"/>
                  </a:moveTo>
                  <a:lnTo>
                    <a:pt x="2665895" y="78536"/>
                  </a:lnTo>
                  <a:lnTo>
                    <a:pt x="2666301" y="78828"/>
                  </a:lnTo>
                  <a:lnTo>
                    <a:pt x="2666746" y="78828"/>
                  </a:lnTo>
                  <a:close/>
                </a:path>
                <a:path w="2668270" h="200660">
                  <a:moveTo>
                    <a:pt x="2668079" y="78828"/>
                  </a:moveTo>
                  <a:lnTo>
                    <a:pt x="2666746" y="78828"/>
                  </a:lnTo>
                  <a:lnTo>
                    <a:pt x="2665653" y="78930"/>
                  </a:lnTo>
                  <a:lnTo>
                    <a:pt x="2665260" y="78930"/>
                  </a:lnTo>
                  <a:lnTo>
                    <a:pt x="2666200" y="79375"/>
                  </a:lnTo>
                  <a:lnTo>
                    <a:pt x="2667139" y="79375"/>
                  </a:lnTo>
                  <a:lnTo>
                    <a:pt x="2668079" y="79222"/>
                  </a:lnTo>
                  <a:lnTo>
                    <a:pt x="2668079" y="788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46699" y="1531821"/>
              <a:ext cx="2328042" cy="172096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905819" y="2293391"/>
              <a:ext cx="657225" cy="200660"/>
            </a:xfrm>
            <a:custGeom>
              <a:avLst/>
              <a:gdLst/>
              <a:ahLst/>
              <a:cxnLst/>
              <a:rect l="l" t="t" r="r" b="b"/>
              <a:pathLst>
                <a:path w="657225" h="200660">
                  <a:moveTo>
                    <a:pt x="62217" y="78613"/>
                  </a:moveTo>
                  <a:lnTo>
                    <a:pt x="60629" y="78486"/>
                  </a:lnTo>
                  <a:lnTo>
                    <a:pt x="60998" y="78701"/>
                  </a:lnTo>
                  <a:lnTo>
                    <a:pt x="62217" y="78613"/>
                  </a:lnTo>
                  <a:close/>
                </a:path>
                <a:path w="657225" h="200660">
                  <a:moveTo>
                    <a:pt x="215950" y="78536"/>
                  </a:moveTo>
                  <a:lnTo>
                    <a:pt x="215557" y="78536"/>
                  </a:lnTo>
                  <a:lnTo>
                    <a:pt x="215455" y="78676"/>
                  </a:lnTo>
                  <a:lnTo>
                    <a:pt x="215950" y="78536"/>
                  </a:lnTo>
                  <a:close/>
                </a:path>
                <a:path w="657225" h="200660">
                  <a:moveTo>
                    <a:pt x="368642" y="83185"/>
                  </a:moveTo>
                  <a:lnTo>
                    <a:pt x="368503" y="83185"/>
                  </a:lnTo>
                  <a:lnTo>
                    <a:pt x="368642" y="83185"/>
                  </a:lnTo>
                  <a:close/>
                </a:path>
                <a:path w="657225" h="200660">
                  <a:moveTo>
                    <a:pt x="369290" y="83299"/>
                  </a:moveTo>
                  <a:lnTo>
                    <a:pt x="368795" y="83299"/>
                  </a:lnTo>
                  <a:lnTo>
                    <a:pt x="368642" y="83388"/>
                  </a:lnTo>
                  <a:lnTo>
                    <a:pt x="369049" y="83388"/>
                  </a:lnTo>
                  <a:lnTo>
                    <a:pt x="369290" y="83299"/>
                  </a:lnTo>
                  <a:close/>
                </a:path>
                <a:path w="657225" h="200660">
                  <a:moveTo>
                    <a:pt x="372275" y="103835"/>
                  </a:moveTo>
                  <a:lnTo>
                    <a:pt x="371970" y="103835"/>
                  </a:lnTo>
                  <a:lnTo>
                    <a:pt x="371868" y="103987"/>
                  </a:lnTo>
                  <a:lnTo>
                    <a:pt x="372122" y="103987"/>
                  </a:lnTo>
                  <a:lnTo>
                    <a:pt x="372275" y="103835"/>
                  </a:lnTo>
                  <a:close/>
                </a:path>
                <a:path w="657225" h="200660">
                  <a:moveTo>
                    <a:pt x="373976" y="103378"/>
                  </a:moveTo>
                  <a:lnTo>
                    <a:pt x="372364" y="103378"/>
                  </a:lnTo>
                  <a:lnTo>
                    <a:pt x="372275" y="103632"/>
                  </a:lnTo>
                  <a:lnTo>
                    <a:pt x="373976" y="103378"/>
                  </a:lnTo>
                  <a:close/>
                </a:path>
                <a:path w="657225" h="200660">
                  <a:moveTo>
                    <a:pt x="410946" y="86106"/>
                  </a:moveTo>
                  <a:lnTo>
                    <a:pt x="410171" y="85979"/>
                  </a:lnTo>
                  <a:lnTo>
                    <a:pt x="410070" y="84709"/>
                  </a:lnTo>
                  <a:lnTo>
                    <a:pt x="407250" y="86106"/>
                  </a:lnTo>
                  <a:lnTo>
                    <a:pt x="410946" y="86106"/>
                  </a:lnTo>
                  <a:close/>
                </a:path>
                <a:path w="657225" h="200660">
                  <a:moveTo>
                    <a:pt x="414096" y="85090"/>
                  </a:moveTo>
                  <a:lnTo>
                    <a:pt x="411518" y="84074"/>
                  </a:lnTo>
                  <a:lnTo>
                    <a:pt x="413004" y="86106"/>
                  </a:lnTo>
                  <a:lnTo>
                    <a:pt x="414096" y="85090"/>
                  </a:lnTo>
                  <a:close/>
                </a:path>
                <a:path w="657225" h="200660">
                  <a:moveTo>
                    <a:pt x="535241" y="91135"/>
                  </a:moveTo>
                  <a:lnTo>
                    <a:pt x="534987" y="90589"/>
                  </a:lnTo>
                  <a:lnTo>
                    <a:pt x="534987" y="90741"/>
                  </a:lnTo>
                  <a:lnTo>
                    <a:pt x="535139" y="90982"/>
                  </a:lnTo>
                  <a:lnTo>
                    <a:pt x="535139" y="91135"/>
                  </a:lnTo>
                  <a:close/>
                </a:path>
                <a:path w="657225" h="200660">
                  <a:moveTo>
                    <a:pt x="552704" y="187769"/>
                  </a:moveTo>
                  <a:lnTo>
                    <a:pt x="552551" y="187769"/>
                  </a:lnTo>
                  <a:lnTo>
                    <a:pt x="552704" y="187921"/>
                  </a:lnTo>
                  <a:lnTo>
                    <a:pt x="552704" y="187769"/>
                  </a:lnTo>
                  <a:close/>
                </a:path>
                <a:path w="657225" h="200660">
                  <a:moveTo>
                    <a:pt x="555383" y="185242"/>
                  </a:moveTo>
                  <a:lnTo>
                    <a:pt x="554837" y="184848"/>
                  </a:lnTo>
                  <a:lnTo>
                    <a:pt x="554926" y="185089"/>
                  </a:lnTo>
                  <a:lnTo>
                    <a:pt x="555231" y="185242"/>
                  </a:lnTo>
                  <a:lnTo>
                    <a:pt x="555383" y="185242"/>
                  </a:lnTo>
                  <a:close/>
                </a:path>
                <a:path w="657225" h="200660">
                  <a:moveTo>
                    <a:pt x="557110" y="24130"/>
                  </a:moveTo>
                  <a:lnTo>
                    <a:pt x="556882" y="24041"/>
                  </a:lnTo>
                  <a:lnTo>
                    <a:pt x="556971" y="24384"/>
                  </a:lnTo>
                  <a:lnTo>
                    <a:pt x="557110" y="24384"/>
                  </a:lnTo>
                  <a:lnTo>
                    <a:pt x="557110" y="24130"/>
                  </a:lnTo>
                  <a:close/>
                </a:path>
                <a:path w="657225" h="200660">
                  <a:moveTo>
                    <a:pt x="558457" y="181610"/>
                  </a:moveTo>
                  <a:lnTo>
                    <a:pt x="558152" y="181737"/>
                  </a:lnTo>
                  <a:lnTo>
                    <a:pt x="558342" y="181825"/>
                  </a:lnTo>
                  <a:lnTo>
                    <a:pt x="558457" y="181610"/>
                  </a:lnTo>
                  <a:close/>
                </a:path>
                <a:path w="657225" h="200660">
                  <a:moveTo>
                    <a:pt x="560590" y="12852"/>
                  </a:moveTo>
                  <a:lnTo>
                    <a:pt x="560438" y="12001"/>
                  </a:lnTo>
                  <a:lnTo>
                    <a:pt x="560336" y="11214"/>
                  </a:lnTo>
                  <a:lnTo>
                    <a:pt x="560044" y="10414"/>
                  </a:lnTo>
                  <a:lnTo>
                    <a:pt x="559498" y="9182"/>
                  </a:lnTo>
                  <a:lnTo>
                    <a:pt x="559396" y="10668"/>
                  </a:lnTo>
                  <a:lnTo>
                    <a:pt x="560044" y="11912"/>
                  </a:lnTo>
                  <a:lnTo>
                    <a:pt x="560590" y="12852"/>
                  </a:lnTo>
                  <a:close/>
                </a:path>
                <a:path w="657225" h="200660">
                  <a:moveTo>
                    <a:pt x="566191" y="91821"/>
                  </a:moveTo>
                  <a:lnTo>
                    <a:pt x="564057" y="92456"/>
                  </a:lnTo>
                  <a:lnTo>
                    <a:pt x="564426" y="92633"/>
                  </a:lnTo>
                  <a:lnTo>
                    <a:pt x="566191" y="91821"/>
                  </a:lnTo>
                  <a:close/>
                </a:path>
                <a:path w="657225" h="200660">
                  <a:moveTo>
                    <a:pt x="566737" y="169113"/>
                  </a:moveTo>
                  <a:close/>
                </a:path>
                <a:path w="657225" h="200660">
                  <a:moveTo>
                    <a:pt x="566737" y="168719"/>
                  </a:moveTo>
                  <a:lnTo>
                    <a:pt x="566496" y="168719"/>
                  </a:lnTo>
                  <a:lnTo>
                    <a:pt x="566737" y="168871"/>
                  </a:lnTo>
                  <a:lnTo>
                    <a:pt x="566737" y="168719"/>
                  </a:lnTo>
                  <a:close/>
                </a:path>
                <a:path w="657225" h="200660">
                  <a:moveTo>
                    <a:pt x="567283" y="169113"/>
                  </a:moveTo>
                  <a:lnTo>
                    <a:pt x="567156" y="168719"/>
                  </a:lnTo>
                  <a:lnTo>
                    <a:pt x="567042" y="168567"/>
                  </a:lnTo>
                  <a:lnTo>
                    <a:pt x="566737" y="168871"/>
                  </a:lnTo>
                  <a:lnTo>
                    <a:pt x="566737" y="169113"/>
                  </a:lnTo>
                  <a:lnTo>
                    <a:pt x="567131" y="169265"/>
                  </a:lnTo>
                  <a:lnTo>
                    <a:pt x="567283" y="169113"/>
                  </a:lnTo>
                  <a:close/>
                </a:path>
                <a:path w="657225" h="200660">
                  <a:moveTo>
                    <a:pt x="571842" y="28917"/>
                  </a:moveTo>
                  <a:lnTo>
                    <a:pt x="571601" y="28778"/>
                  </a:lnTo>
                  <a:lnTo>
                    <a:pt x="571309" y="29070"/>
                  </a:lnTo>
                  <a:lnTo>
                    <a:pt x="571449" y="29171"/>
                  </a:lnTo>
                  <a:lnTo>
                    <a:pt x="571842" y="28917"/>
                  </a:lnTo>
                  <a:close/>
                </a:path>
                <a:path w="657225" h="200660">
                  <a:moveTo>
                    <a:pt x="574522" y="158457"/>
                  </a:moveTo>
                  <a:lnTo>
                    <a:pt x="574382" y="158457"/>
                  </a:lnTo>
                  <a:lnTo>
                    <a:pt x="574522" y="158597"/>
                  </a:lnTo>
                  <a:lnTo>
                    <a:pt x="574522" y="158457"/>
                  </a:lnTo>
                  <a:close/>
                </a:path>
                <a:path w="657225" h="200660">
                  <a:moveTo>
                    <a:pt x="583361" y="95504"/>
                  </a:moveTo>
                  <a:close/>
                </a:path>
                <a:path w="657225" h="200660">
                  <a:moveTo>
                    <a:pt x="589013" y="85217"/>
                  </a:moveTo>
                  <a:lnTo>
                    <a:pt x="588645" y="84328"/>
                  </a:lnTo>
                  <a:lnTo>
                    <a:pt x="587921" y="82931"/>
                  </a:lnTo>
                  <a:lnTo>
                    <a:pt x="587527" y="83185"/>
                  </a:lnTo>
                  <a:lnTo>
                    <a:pt x="589013" y="85217"/>
                  </a:lnTo>
                  <a:close/>
                </a:path>
                <a:path w="657225" h="200660">
                  <a:moveTo>
                    <a:pt x="600925" y="98971"/>
                  </a:moveTo>
                  <a:lnTo>
                    <a:pt x="598639" y="98031"/>
                  </a:lnTo>
                  <a:lnTo>
                    <a:pt x="600671" y="98971"/>
                  </a:lnTo>
                  <a:lnTo>
                    <a:pt x="600925" y="98971"/>
                  </a:lnTo>
                  <a:close/>
                </a:path>
                <a:path w="657225" h="200660">
                  <a:moveTo>
                    <a:pt x="605091" y="126161"/>
                  </a:moveTo>
                  <a:lnTo>
                    <a:pt x="604939" y="125857"/>
                  </a:lnTo>
                  <a:lnTo>
                    <a:pt x="604939" y="126009"/>
                  </a:lnTo>
                  <a:lnTo>
                    <a:pt x="605091" y="126161"/>
                  </a:lnTo>
                  <a:close/>
                </a:path>
                <a:path w="657225" h="200660">
                  <a:moveTo>
                    <a:pt x="605231" y="126555"/>
                  </a:moveTo>
                  <a:lnTo>
                    <a:pt x="605091" y="126161"/>
                  </a:lnTo>
                  <a:lnTo>
                    <a:pt x="605091" y="126403"/>
                  </a:lnTo>
                  <a:lnTo>
                    <a:pt x="605231" y="126555"/>
                  </a:lnTo>
                  <a:close/>
                </a:path>
                <a:path w="657225" h="200660">
                  <a:moveTo>
                    <a:pt x="607174" y="126885"/>
                  </a:moveTo>
                  <a:lnTo>
                    <a:pt x="607123" y="126492"/>
                  </a:lnTo>
                  <a:lnTo>
                    <a:pt x="606679" y="125349"/>
                  </a:lnTo>
                  <a:lnTo>
                    <a:pt x="607174" y="126885"/>
                  </a:lnTo>
                  <a:close/>
                </a:path>
                <a:path w="657225" h="200660">
                  <a:moveTo>
                    <a:pt x="611936" y="123431"/>
                  </a:moveTo>
                  <a:lnTo>
                    <a:pt x="611784" y="123278"/>
                  </a:lnTo>
                  <a:lnTo>
                    <a:pt x="611936" y="123571"/>
                  </a:lnTo>
                  <a:lnTo>
                    <a:pt x="611936" y="123431"/>
                  </a:lnTo>
                  <a:close/>
                </a:path>
                <a:path w="657225" h="200660">
                  <a:moveTo>
                    <a:pt x="617537" y="120053"/>
                  </a:moveTo>
                  <a:lnTo>
                    <a:pt x="617435" y="119900"/>
                  </a:lnTo>
                  <a:lnTo>
                    <a:pt x="617296" y="119811"/>
                  </a:lnTo>
                  <a:lnTo>
                    <a:pt x="617537" y="120205"/>
                  </a:lnTo>
                  <a:lnTo>
                    <a:pt x="617537" y="120053"/>
                  </a:lnTo>
                  <a:close/>
                </a:path>
                <a:path w="657225" h="200660">
                  <a:moveTo>
                    <a:pt x="639660" y="108699"/>
                  </a:moveTo>
                  <a:lnTo>
                    <a:pt x="639114" y="108839"/>
                  </a:lnTo>
                  <a:lnTo>
                    <a:pt x="639267" y="108991"/>
                  </a:lnTo>
                  <a:lnTo>
                    <a:pt x="639419" y="109093"/>
                  </a:lnTo>
                  <a:lnTo>
                    <a:pt x="639660" y="108839"/>
                  </a:lnTo>
                  <a:lnTo>
                    <a:pt x="639660" y="108699"/>
                  </a:lnTo>
                  <a:close/>
                </a:path>
                <a:path w="657225" h="200660">
                  <a:moveTo>
                    <a:pt x="649833" y="109639"/>
                  </a:moveTo>
                  <a:lnTo>
                    <a:pt x="649833" y="109791"/>
                  </a:lnTo>
                  <a:lnTo>
                    <a:pt x="649833" y="109639"/>
                  </a:lnTo>
                  <a:close/>
                </a:path>
                <a:path w="657225" h="200660">
                  <a:moveTo>
                    <a:pt x="650925" y="109791"/>
                  </a:moveTo>
                  <a:lnTo>
                    <a:pt x="650773" y="109385"/>
                  </a:lnTo>
                  <a:lnTo>
                    <a:pt x="650773" y="109639"/>
                  </a:lnTo>
                  <a:lnTo>
                    <a:pt x="650925" y="109791"/>
                  </a:lnTo>
                  <a:close/>
                </a:path>
                <a:path w="657225" h="200660">
                  <a:moveTo>
                    <a:pt x="653453" y="118960"/>
                  </a:moveTo>
                  <a:lnTo>
                    <a:pt x="653211" y="118719"/>
                  </a:lnTo>
                  <a:lnTo>
                    <a:pt x="653453" y="119113"/>
                  </a:lnTo>
                  <a:lnTo>
                    <a:pt x="653453" y="118960"/>
                  </a:lnTo>
                  <a:close/>
                </a:path>
                <a:path w="657225" h="200660">
                  <a:moveTo>
                    <a:pt x="653605" y="120396"/>
                  </a:moveTo>
                  <a:lnTo>
                    <a:pt x="653059" y="120142"/>
                  </a:lnTo>
                  <a:lnTo>
                    <a:pt x="653605" y="120396"/>
                  </a:lnTo>
                  <a:close/>
                </a:path>
                <a:path w="657225" h="200660">
                  <a:moveTo>
                    <a:pt x="657072" y="113792"/>
                  </a:moveTo>
                  <a:lnTo>
                    <a:pt x="656831" y="112903"/>
                  </a:lnTo>
                  <a:lnTo>
                    <a:pt x="654011" y="111887"/>
                  </a:lnTo>
                  <a:lnTo>
                    <a:pt x="652957" y="111506"/>
                  </a:lnTo>
                  <a:lnTo>
                    <a:pt x="652576" y="111252"/>
                  </a:lnTo>
                  <a:lnTo>
                    <a:pt x="651471" y="110490"/>
                  </a:lnTo>
                  <a:lnTo>
                    <a:pt x="652513" y="110363"/>
                  </a:lnTo>
                  <a:lnTo>
                    <a:pt x="651624" y="110236"/>
                  </a:lnTo>
                  <a:lnTo>
                    <a:pt x="651179" y="109855"/>
                  </a:lnTo>
                  <a:lnTo>
                    <a:pt x="651319" y="110236"/>
                  </a:lnTo>
                  <a:lnTo>
                    <a:pt x="650684" y="110236"/>
                  </a:lnTo>
                  <a:lnTo>
                    <a:pt x="650582" y="110109"/>
                  </a:lnTo>
                  <a:lnTo>
                    <a:pt x="650138" y="109474"/>
                  </a:lnTo>
                  <a:lnTo>
                    <a:pt x="649732" y="109347"/>
                  </a:lnTo>
                  <a:lnTo>
                    <a:pt x="649833" y="109474"/>
                  </a:lnTo>
                  <a:lnTo>
                    <a:pt x="649986" y="109601"/>
                  </a:lnTo>
                  <a:lnTo>
                    <a:pt x="650011" y="109753"/>
                  </a:lnTo>
                  <a:lnTo>
                    <a:pt x="649986" y="109982"/>
                  </a:lnTo>
                  <a:lnTo>
                    <a:pt x="649833" y="110236"/>
                  </a:lnTo>
                  <a:lnTo>
                    <a:pt x="649439" y="110363"/>
                  </a:lnTo>
                  <a:lnTo>
                    <a:pt x="649185" y="110363"/>
                  </a:lnTo>
                  <a:lnTo>
                    <a:pt x="648792" y="109728"/>
                  </a:lnTo>
                  <a:lnTo>
                    <a:pt x="649338" y="111252"/>
                  </a:lnTo>
                  <a:lnTo>
                    <a:pt x="645718" y="109601"/>
                  </a:lnTo>
                  <a:lnTo>
                    <a:pt x="645172" y="109347"/>
                  </a:lnTo>
                  <a:lnTo>
                    <a:pt x="644626" y="109601"/>
                  </a:lnTo>
                  <a:lnTo>
                    <a:pt x="643534" y="109093"/>
                  </a:lnTo>
                  <a:lnTo>
                    <a:pt x="643686" y="110490"/>
                  </a:lnTo>
                  <a:lnTo>
                    <a:pt x="642886" y="110490"/>
                  </a:lnTo>
                  <a:lnTo>
                    <a:pt x="641794" y="110871"/>
                  </a:lnTo>
                  <a:lnTo>
                    <a:pt x="641794" y="110617"/>
                  </a:lnTo>
                  <a:lnTo>
                    <a:pt x="641794" y="110490"/>
                  </a:lnTo>
                  <a:lnTo>
                    <a:pt x="641794" y="109855"/>
                  </a:lnTo>
                  <a:lnTo>
                    <a:pt x="641553" y="109791"/>
                  </a:lnTo>
                  <a:lnTo>
                    <a:pt x="641553" y="110236"/>
                  </a:lnTo>
                  <a:lnTo>
                    <a:pt x="641299" y="110490"/>
                  </a:lnTo>
                  <a:lnTo>
                    <a:pt x="639965" y="110109"/>
                  </a:lnTo>
                  <a:lnTo>
                    <a:pt x="640219" y="109855"/>
                  </a:lnTo>
                  <a:lnTo>
                    <a:pt x="641553" y="110236"/>
                  </a:lnTo>
                  <a:lnTo>
                    <a:pt x="641553" y="109791"/>
                  </a:lnTo>
                  <a:lnTo>
                    <a:pt x="640854" y="109601"/>
                  </a:lnTo>
                  <a:lnTo>
                    <a:pt x="640067" y="109601"/>
                  </a:lnTo>
                  <a:lnTo>
                    <a:pt x="639521" y="109347"/>
                  </a:lnTo>
                  <a:lnTo>
                    <a:pt x="638873" y="109601"/>
                  </a:lnTo>
                  <a:lnTo>
                    <a:pt x="638136" y="109410"/>
                  </a:lnTo>
                  <a:lnTo>
                    <a:pt x="631710" y="102997"/>
                  </a:lnTo>
                  <a:lnTo>
                    <a:pt x="628142" y="99441"/>
                  </a:lnTo>
                  <a:lnTo>
                    <a:pt x="626008" y="97294"/>
                  </a:lnTo>
                  <a:lnTo>
                    <a:pt x="626008" y="118719"/>
                  </a:lnTo>
                  <a:lnTo>
                    <a:pt x="625576" y="118872"/>
                  </a:lnTo>
                  <a:lnTo>
                    <a:pt x="625729" y="120015"/>
                  </a:lnTo>
                  <a:lnTo>
                    <a:pt x="623989" y="119634"/>
                  </a:lnTo>
                  <a:lnTo>
                    <a:pt x="624535" y="120777"/>
                  </a:lnTo>
                  <a:lnTo>
                    <a:pt x="623290" y="120650"/>
                  </a:lnTo>
                  <a:lnTo>
                    <a:pt x="622642" y="119888"/>
                  </a:lnTo>
                  <a:lnTo>
                    <a:pt x="623290" y="119380"/>
                  </a:lnTo>
                  <a:lnTo>
                    <a:pt x="623976" y="118579"/>
                  </a:lnTo>
                  <a:lnTo>
                    <a:pt x="626008" y="118719"/>
                  </a:lnTo>
                  <a:lnTo>
                    <a:pt x="626008" y="97294"/>
                  </a:lnTo>
                  <a:lnTo>
                    <a:pt x="624484" y="95758"/>
                  </a:lnTo>
                  <a:lnTo>
                    <a:pt x="618083" y="89408"/>
                  </a:lnTo>
                  <a:lnTo>
                    <a:pt x="616750" y="88265"/>
                  </a:lnTo>
                  <a:lnTo>
                    <a:pt x="617982" y="90043"/>
                  </a:lnTo>
                  <a:lnTo>
                    <a:pt x="621855" y="95758"/>
                  </a:lnTo>
                  <a:lnTo>
                    <a:pt x="618883" y="92837"/>
                  </a:lnTo>
                  <a:lnTo>
                    <a:pt x="617423" y="91440"/>
                  </a:lnTo>
                  <a:lnTo>
                    <a:pt x="616102" y="90170"/>
                  </a:lnTo>
                  <a:lnTo>
                    <a:pt x="609257" y="82550"/>
                  </a:lnTo>
                  <a:lnTo>
                    <a:pt x="607225" y="80264"/>
                  </a:lnTo>
                  <a:lnTo>
                    <a:pt x="606272" y="78994"/>
                  </a:lnTo>
                  <a:lnTo>
                    <a:pt x="605231" y="77978"/>
                  </a:lnTo>
                  <a:lnTo>
                    <a:pt x="604393" y="76962"/>
                  </a:lnTo>
                  <a:lnTo>
                    <a:pt x="603592" y="76073"/>
                  </a:lnTo>
                  <a:lnTo>
                    <a:pt x="603059" y="75311"/>
                  </a:lnTo>
                  <a:lnTo>
                    <a:pt x="601472" y="73406"/>
                  </a:lnTo>
                  <a:lnTo>
                    <a:pt x="600671" y="72263"/>
                  </a:lnTo>
                  <a:lnTo>
                    <a:pt x="597496" y="68072"/>
                  </a:lnTo>
                  <a:lnTo>
                    <a:pt x="596277" y="66459"/>
                  </a:lnTo>
                  <a:lnTo>
                    <a:pt x="593293" y="62357"/>
                  </a:lnTo>
                  <a:lnTo>
                    <a:pt x="593115" y="62103"/>
                  </a:lnTo>
                  <a:lnTo>
                    <a:pt x="588467" y="56642"/>
                  </a:lnTo>
                  <a:lnTo>
                    <a:pt x="589114" y="57023"/>
                  </a:lnTo>
                  <a:lnTo>
                    <a:pt x="588962" y="56642"/>
                  </a:lnTo>
                  <a:lnTo>
                    <a:pt x="588721" y="56007"/>
                  </a:lnTo>
                  <a:lnTo>
                    <a:pt x="578789" y="41910"/>
                  </a:lnTo>
                  <a:lnTo>
                    <a:pt x="578789" y="68072"/>
                  </a:lnTo>
                  <a:lnTo>
                    <a:pt x="578015" y="67056"/>
                  </a:lnTo>
                  <a:lnTo>
                    <a:pt x="577240" y="66040"/>
                  </a:lnTo>
                  <a:lnTo>
                    <a:pt x="577151" y="65786"/>
                  </a:lnTo>
                  <a:lnTo>
                    <a:pt x="575868" y="62103"/>
                  </a:lnTo>
                  <a:lnTo>
                    <a:pt x="576961" y="63500"/>
                  </a:lnTo>
                  <a:lnTo>
                    <a:pt x="578789" y="68072"/>
                  </a:lnTo>
                  <a:lnTo>
                    <a:pt x="578789" y="41910"/>
                  </a:lnTo>
                  <a:lnTo>
                    <a:pt x="577900" y="40005"/>
                  </a:lnTo>
                  <a:lnTo>
                    <a:pt x="576478" y="36195"/>
                  </a:lnTo>
                  <a:lnTo>
                    <a:pt x="575868" y="34544"/>
                  </a:lnTo>
                  <a:lnTo>
                    <a:pt x="576021" y="34417"/>
                  </a:lnTo>
                  <a:lnTo>
                    <a:pt x="575741" y="33909"/>
                  </a:lnTo>
                  <a:lnTo>
                    <a:pt x="575614" y="33655"/>
                  </a:lnTo>
                  <a:lnTo>
                    <a:pt x="575322" y="33909"/>
                  </a:lnTo>
                  <a:lnTo>
                    <a:pt x="574776" y="32385"/>
                  </a:lnTo>
                  <a:lnTo>
                    <a:pt x="575068" y="33274"/>
                  </a:lnTo>
                  <a:lnTo>
                    <a:pt x="575322" y="34290"/>
                  </a:lnTo>
                  <a:lnTo>
                    <a:pt x="575614" y="35179"/>
                  </a:lnTo>
                  <a:lnTo>
                    <a:pt x="576021" y="36195"/>
                  </a:lnTo>
                  <a:lnTo>
                    <a:pt x="574382" y="34417"/>
                  </a:lnTo>
                  <a:lnTo>
                    <a:pt x="572643" y="32893"/>
                  </a:lnTo>
                  <a:lnTo>
                    <a:pt x="571055" y="30353"/>
                  </a:lnTo>
                  <a:lnTo>
                    <a:pt x="570903" y="29718"/>
                  </a:lnTo>
                  <a:lnTo>
                    <a:pt x="571055" y="29210"/>
                  </a:lnTo>
                  <a:lnTo>
                    <a:pt x="571068" y="28956"/>
                  </a:lnTo>
                  <a:lnTo>
                    <a:pt x="570191" y="27686"/>
                  </a:lnTo>
                  <a:lnTo>
                    <a:pt x="568363" y="24511"/>
                  </a:lnTo>
                  <a:lnTo>
                    <a:pt x="567905" y="23749"/>
                  </a:lnTo>
                  <a:lnTo>
                    <a:pt x="567131" y="22479"/>
                  </a:lnTo>
                  <a:lnTo>
                    <a:pt x="566889" y="20066"/>
                  </a:lnTo>
                  <a:lnTo>
                    <a:pt x="566889" y="19939"/>
                  </a:lnTo>
                  <a:lnTo>
                    <a:pt x="565302" y="18161"/>
                  </a:lnTo>
                  <a:lnTo>
                    <a:pt x="563816" y="20066"/>
                  </a:lnTo>
                  <a:lnTo>
                    <a:pt x="563537" y="19177"/>
                  </a:lnTo>
                  <a:lnTo>
                    <a:pt x="562762" y="16637"/>
                  </a:lnTo>
                  <a:lnTo>
                    <a:pt x="561924" y="13843"/>
                  </a:lnTo>
                  <a:lnTo>
                    <a:pt x="561682" y="16637"/>
                  </a:lnTo>
                  <a:lnTo>
                    <a:pt x="560044" y="12446"/>
                  </a:lnTo>
                  <a:lnTo>
                    <a:pt x="559650" y="11430"/>
                  </a:lnTo>
                  <a:lnTo>
                    <a:pt x="559396" y="12446"/>
                  </a:lnTo>
                  <a:lnTo>
                    <a:pt x="559396" y="11303"/>
                  </a:lnTo>
                  <a:lnTo>
                    <a:pt x="559244" y="10795"/>
                  </a:lnTo>
                  <a:lnTo>
                    <a:pt x="557364" y="7493"/>
                  </a:lnTo>
                  <a:lnTo>
                    <a:pt x="553885" y="1143"/>
                  </a:lnTo>
                  <a:lnTo>
                    <a:pt x="552399" y="0"/>
                  </a:lnTo>
                  <a:lnTo>
                    <a:pt x="553339" y="3556"/>
                  </a:lnTo>
                  <a:lnTo>
                    <a:pt x="554139" y="7874"/>
                  </a:lnTo>
                  <a:lnTo>
                    <a:pt x="556171" y="17018"/>
                  </a:lnTo>
                  <a:lnTo>
                    <a:pt x="556425" y="19177"/>
                  </a:lnTo>
                  <a:lnTo>
                    <a:pt x="554291" y="14097"/>
                  </a:lnTo>
                  <a:lnTo>
                    <a:pt x="555625" y="17907"/>
                  </a:lnTo>
                  <a:lnTo>
                    <a:pt x="555625" y="18961"/>
                  </a:lnTo>
                  <a:lnTo>
                    <a:pt x="555383" y="18897"/>
                  </a:lnTo>
                  <a:lnTo>
                    <a:pt x="555879" y="19596"/>
                  </a:lnTo>
                  <a:lnTo>
                    <a:pt x="556018" y="19443"/>
                  </a:lnTo>
                  <a:lnTo>
                    <a:pt x="556018" y="19278"/>
                  </a:lnTo>
                  <a:lnTo>
                    <a:pt x="556171" y="19304"/>
                  </a:lnTo>
                  <a:lnTo>
                    <a:pt x="557364" y="22352"/>
                  </a:lnTo>
                  <a:lnTo>
                    <a:pt x="556564" y="22733"/>
                  </a:lnTo>
                  <a:lnTo>
                    <a:pt x="556856" y="23939"/>
                  </a:lnTo>
                  <a:lnTo>
                    <a:pt x="556971" y="23749"/>
                  </a:lnTo>
                  <a:lnTo>
                    <a:pt x="557110" y="23876"/>
                  </a:lnTo>
                  <a:lnTo>
                    <a:pt x="557364" y="23749"/>
                  </a:lnTo>
                  <a:lnTo>
                    <a:pt x="557657" y="23749"/>
                  </a:lnTo>
                  <a:lnTo>
                    <a:pt x="557745" y="23926"/>
                  </a:lnTo>
                  <a:lnTo>
                    <a:pt x="557657" y="24066"/>
                  </a:lnTo>
                  <a:lnTo>
                    <a:pt x="557657" y="24206"/>
                  </a:lnTo>
                  <a:lnTo>
                    <a:pt x="557987" y="24384"/>
                  </a:lnTo>
                  <a:lnTo>
                    <a:pt x="558063" y="24511"/>
                  </a:lnTo>
                  <a:lnTo>
                    <a:pt x="557911" y="24384"/>
                  </a:lnTo>
                  <a:lnTo>
                    <a:pt x="558698" y="25527"/>
                  </a:lnTo>
                  <a:lnTo>
                    <a:pt x="559650" y="27686"/>
                  </a:lnTo>
                  <a:lnTo>
                    <a:pt x="560197" y="28575"/>
                  </a:lnTo>
                  <a:lnTo>
                    <a:pt x="559498" y="28956"/>
                  </a:lnTo>
                  <a:lnTo>
                    <a:pt x="560743" y="29718"/>
                  </a:lnTo>
                  <a:lnTo>
                    <a:pt x="563664" y="37465"/>
                  </a:lnTo>
                  <a:lnTo>
                    <a:pt x="565150" y="41529"/>
                  </a:lnTo>
                  <a:lnTo>
                    <a:pt x="566496" y="45720"/>
                  </a:lnTo>
                  <a:lnTo>
                    <a:pt x="567436" y="47117"/>
                  </a:lnTo>
                  <a:lnTo>
                    <a:pt x="568375" y="50546"/>
                  </a:lnTo>
                  <a:lnTo>
                    <a:pt x="571601" y="53213"/>
                  </a:lnTo>
                  <a:lnTo>
                    <a:pt x="573443" y="56896"/>
                  </a:lnTo>
                  <a:lnTo>
                    <a:pt x="576961" y="62357"/>
                  </a:lnTo>
                  <a:lnTo>
                    <a:pt x="576643" y="62103"/>
                  </a:lnTo>
                  <a:lnTo>
                    <a:pt x="574281" y="60198"/>
                  </a:lnTo>
                  <a:lnTo>
                    <a:pt x="575614" y="63373"/>
                  </a:lnTo>
                  <a:lnTo>
                    <a:pt x="577278" y="66459"/>
                  </a:lnTo>
                  <a:lnTo>
                    <a:pt x="577481" y="67056"/>
                  </a:lnTo>
                  <a:lnTo>
                    <a:pt x="577545" y="67551"/>
                  </a:lnTo>
                  <a:lnTo>
                    <a:pt x="576808" y="66624"/>
                  </a:lnTo>
                  <a:lnTo>
                    <a:pt x="576414" y="66230"/>
                  </a:lnTo>
                  <a:lnTo>
                    <a:pt x="577900" y="68656"/>
                  </a:lnTo>
                  <a:lnTo>
                    <a:pt x="578789" y="69723"/>
                  </a:lnTo>
                  <a:lnTo>
                    <a:pt x="580136" y="72136"/>
                  </a:lnTo>
                  <a:lnTo>
                    <a:pt x="581367" y="74168"/>
                  </a:lnTo>
                  <a:lnTo>
                    <a:pt x="582625" y="76073"/>
                  </a:lnTo>
                  <a:lnTo>
                    <a:pt x="583907" y="77851"/>
                  </a:lnTo>
                  <a:lnTo>
                    <a:pt x="585000" y="77851"/>
                  </a:lnTo>
                  <a:lnTo>
                    <a:pt x="587921" y="82931"/>
                  </a:lnTo>
                  <a:lnTo>
                    <a:pt x="588073" y="82677"/>
                  </a:lnTo>
                  <a:lnTo>
                    <a:pt x="589013" y="84963"/>
                  </a:lnTo>
                  <a:lnTo>
                    <a:pt x="588886" y="83693"/>
                  </a:lnTo>
                  <a:lnTo>
                    <a:pt x="588759" y="83223"/>
                  </a:lnTo>
                  <a:lnTo>
                    <a:pt x="588518" y="82677"/>
                  </a:lnTo>
                  <a:lnTo>
                    <a:pt x="588467" y="82550"/>
                  </a:lnTo>
                  <a:lnTo>
                    <a:pt x="588860" y="82804"/>
                  </a:lnTo>
                  <a:lnTo>
                    <a:pt x="589953" y="84201"/>
                  </a:lnTo>
                  <a:lnTo>
                    <a:pt x="590054" y="84582"/>
                  </a:lnTo>
                  <a:lnTo>
                    <a:pt x="590423" y="84912"/>
                  </a:lnTo>
                  <a:lnTo>
                    <a:pt x="590537" y="85090"/>
                  </a:lnTo>
                  <a:lnTo>
                    <a:pt x="590600" y="85217"/>
                  </a:lnTo>
                  <a:lnTo>
                    <a:pt x="590892" y="85471"/>
                  </a:lnTo>
                  <a:lnTo>
                    <a:pt x="591400" y="86741"/>
                  </a:lnTo>
                  <a:lnTo>
                    <a:pt x="591985" y="87757"/>
                  </a:lnTo>
                  <a:lnTo>
                    <a:pt x="592239" y="88519"/>
                  </a:lnTo>
                  <a:lnTo>
                    <a:pt x="592836" y="90043"/>
                  </a:lnTo>
                  <a:lnTo>
                    <a:pt x="592924" y="90424"/>
                  </a:lnTo>
                  <a:lnTo>
                    <a:pt x="593026" y="91059"/>
                  </a:lnTo>
                  <a:lnTo>
                    <a:pt x="593979" y="91313"/>
                  </a:lnTo>
                  <a:lnTo>
                    <a:pt x="595020" y="91567"/>
                  </a:lnTo>
                  <a:lnTo>
                    <a:pt x="596112" y="91694"/>
                  </a:lnTo>
                  <a:lnTo>
                    <a:pt x="597052" y="92075"/>
                  </a:lnTo>
                  <a:lnTo>
                    <a:pt x="597992" y="92202"/>
                  </a:lnTo>
                  <a:lnTo>
                    <a:pt x="598792" y="92456"/>
                  </a:lnTo>
                  <a:lnTo>
                    <a:pt x="599973" y="93218"/>
                  </a:lnTo>
                  <a:lnTo>
                    <a:pt x="599782" y="93599"/>
                  </a:lnTo>
                  <a:lnTo>
                    <a:pt x="599909" y="93853"/>
                  </a:lnTo>
                  <a:lnTo>
                    <a:pt x="601865" y="95250"/>
                  </a:lnTo>
                  <a:lnTo>
                    <a:pt x="601865" y="95758"/>
                  </a:lnTo>
                  <a:lnTo>
                    <a:pt x="600824" y="95123"/>
                  </a:lnTo>
                  <a:lnTo>
                    <a:pt x="600519" y="95123"/>
                  </a:lnTo>
                  <a:lnTo>
                    <a:pt x="602157" y="96520"/>
                  </a:lnTo>
                  <a:lnTo>
                    <a:pt x="603351" y="97663"/>
                  </a:lnTo>
                  <a:lnTo>
                    <a:pt x="604291" y="98806"/>
                  </a:lnTo>
                  <a:lnTo>
                    <a:pt x="605091" y="99441"/>
                  </a:lnTo>
                  <a:lnTo>
                    <a:pt x="603592" y="98933"/>
                  </a:lnTo>
                  <a:lnTo>
                    <a:pt x="602957" y="98933"/>
                  </a:lnTo>
                  <a:lnTo>
                    <a:pt x="601472" y="98679"/>
                  </a:lnTo>
                  <a:lnTo>
                    <a:pt x="600671" y="98679"/>
                  </a:lnTo>
                  <a:lnTo>
                    <a:pt x="603199" y="99695"/>
                  </a:lnTo>
                  <a:lnTo>
                    <a:pt x="606183" y="100838"/>
                  </a:lnTo>
                  <a:lnTo>
                    <a:pt x="612330" y="102997"/>
                  </a:lnTo>
                  <a:lnTo>
                    <a:pt x="611314" y="102743"/>
                  </a:lnTo>
                  <a:lnTo>
                    <a:pt x="610806" y="102616"/>
                  </a:lnTo>
                  <a:lnTo>
                    <a:pt x="610298" y="102489"/>
                  </a:lnTo>
                  <a:lnTo>
                    <a:pt x="609803" y="102362"/>
                  </a:lnTo>
                  <a:lnTo>
                    <a:pt x="606272" y="101600"/>
                  </a:lnTo>
                  <a:lnTo>
                    <a:pt x="602907" y="100838"/>
                  </a:lnTo>
                  <a:lnTo>
                    <a:pt x="600671" y="100330"/>
                  </a:lnTo>
                  <a:lnTo>
                    <a:pt x="598932" y="100076"/>
                  </a:lnTo>
                  <a:lnTo>
                    <a:pt x="599579" y="100838"/>
                  </a:lnTo>
                  <a:lnTo>
                    <a:pt x="598639" y="100330"/>
                  </a:lnTo>
                  <a:lnTo>
                    <a:pt x="597700" y="100076"/>
                  </a:lnTo>
                  <a:lnTo>
                    <a:pt x="596900" y="99695"/>
                  </a:lnTo>
                  <a:lnTo>
                    <a:pt x="595960" y="99441"/>
                  </a:lnTo>
                  <a:lnTo>
                    <a:pt x="593826" y="98806"/>
                  </a:lnTo>
                  <a:lnTo>
                    <a:pt x="592086" y="98425"/>
                  </a:lnTo>
                  <a:lnTo>
                    <a:pt x="591400" y="98425"/>
                  </a:lnTo>
                  <a:lnTo>
                    <a:pt x="591299" y="98552"/>
                  </a:lnTo>
                  <a:lnTo>
                    <a:pt x="591146" y="98679"/>
                  </a:lnTo>
                  <a:lnTo>
                    <a:pt x="591045" y="98933"/>
                  </a:lnTo>
                  <a:lnTo>
                    <a:pt x="591146" y="99314"/>
                  </a:lnTo>
                  <a:lnTo>
                    <a:pt x="591400" y="99695"/>
                  </a:lnTo>
                  <a:lnTo>
                    <a:pt x="589953" y="99314"/>
                  </a:lnTo>
                  <a:lnTo>
                    <a:pt x="588073" y="98552"/>
                  </a:lnTo>
                  <a:lnTo>
                    <a:pt x="587832" y="98425"/>
                  </a:lnTo>
                  <a:lnTo>
                    <a:pt x="586435" y="97663"/>
                  </a:lnTo>
                  <a:lnTo>
                    <a:pt x="589013" y="97790"/>
                  </a:lnTo>
                  <a:lnTo>
                    <a:pt x="588518" y="97663"/>
                  </a:lnTo>
                  <a:lnTo>
                    <a:pt x="588022" y="97536"/>
                  </a:lnTo>
                  <a:lnTo>
                    <a:pt x="587527" y="97409"/>
                  </a:lnTo>
                  <a:lnTo>
                    <a:pt x="586587" y="97028"/>
                  </a:lnTo>
                  <a:lnTo>
                    <a:pt x="583361" y="95580"/>
                  </a:lnTo>
                  <a:lnTo>
                    <a:pt x="583501" y="95758"/>
                  </a:lnTo>
                  <a:lnTo>
                    <a:pt x="583260" y="95758"/>
                  </a:lnTo>
                  <a:lnTo>
                    <a:pt x="582714" y="95846"/>
                  </a:lnTo>
                  <a:lnTo>
                    <a:pt x="582422" y="95694"/>
                  </a:lnTo>
                  <a:lnTo>
                    <a:pt x="581367" y="95592"/>
                  </a:lnTo>
                  <a:lnTo>
                    <a:pt x="580136" y="95592"/>
                  </a:lnTo>
                  <a:lnTo>
                    <a:pt x="578700" y="95453"/>
                  </a:lnTo>
                  <a:lnTo>
                    <a:pt x="578396" y="96240"/>
                  </a:lnTo>
                  <a:lnTo>
                    <a:pt x="582815" y="96240"/>
                  </a:lnTo>
                  <a:lnTo>
                    <a:pt x="582815" y="96393"/>
                  </a:lnTo>
                  <a:lnTo>
                    <a:pt x="582561" y="96393"/>
                  </a:lnTo>
                  <a:lnTo>
                    <a:pt x="582561" y="96520"/>
                  </a:lnTo>
                  <a:lnTo>
                    <a:pt x="578548" y="96520"/>
                  </a:lnTo>
                  <a:lnTo>
                    <a:pt x="574522" y="96012"/>
                  </a:lnTo>
                  <a:lnTo>
                    <a:pt x="571309" y="96901"/>
                  </a:lnTo>
                  <a:lnTo>
                    <a:pt x="568718" y="96139"/>
                  </a:lnTo>
                  <a:lnTo>
                    <a:pt x="564857" y="94996"/>
                  </a:lnTo>
                  <a:lnTo>
                    <a:pt x="563118" y="96139"/>
                  </a:lnTo>
                  <a:lnTo>
                    <a:pt x="558304" y="95123"/>
                  </a:lnTo>
                  <a:lnTo>
                    <a:pt x="558304" y="93980"/>
                  </a:lnTo>
                  <a:lnTo>
                    <a:pt x="563016" y="94488"/>
                  </a:lnTo>
                  <a:lnTo>
                    <a:pt x="571995" y="94488"/>
                  </a:lnTo>
                  <a:lnTo>
                    <a:pt x="578154" y="94869"/>
                  </a:lnTo>
                  <a:lnTo>
                    <a:pt x="578294" y="94361"/>
                  </a:lnTo>
                  <a:lnTo>
                    <a:pt x="574675" y="93980"/>
                  </a:lnTo>
                  <a:lnTo>
                    <a:pt x="570509" y="94361"/>
                  </a:lnTo>
                  <a:lnTo>
                    <a:pt x="568083" y="93980"/>
                  </a:lnTo>
                  <a:lnTo>
                    <a:pt x="566889" y="93726"/>
                  </a:lnTo>
                  <a:lnTo>
                    <a:pt x="564896" y="92837"/>
                  </a:lnTo>
                  <a:lnTo>
                    <a:pt x="564426" y="92633"/>
                  </a:lnTo>
                  <a:lnTo>
                    <a:pt x="563956" y="92837"/>
                  </a:lnTo>
                  <a:lnTo>
                    <a:pt x="551751" y="92329"/>
                  </a:lnTo>
                  <a:lnTo>
                    <a:pt x="545084" y="91313"/>
                  </a:lnTo>
                  <a:lnTo>
                    <a:pt x="539254" y="90424"/>
                  </a:lnTo>
                  <a:lnTo>
                    <a:pt x="540346" y="90932"/>
                  </a:lnTo>
                  <a:lnTo>
                    <a:pt x="537819" y="91059"/>
                  </a:lnTo>
                  <a:lnTo>
                    <a:pt x="535241" y="91313"/>
                  </a:lnTo>
                  <a:lnTo>
                    <a:pt x="535139" y="91135"/>
                  </a:lnTo>
                  <a:lnTo>
                    <a:pt x="534746" y="90424"/>
                  </a:lnTo>
                  <a:lnTo>
                    <a:pt x="527202" y="89789"/>
                  </a:lnTo>
                  <a:lnTo>
                    <a:pt x="524573" y="89408"/>
                  </a:lnTo>
                  <a:lnTo>
                    <a:pt x="521068" y="88900"/>
                  </a:lnTo>
                  <a:lnTo>
                    <a:pt x="519315" y="88646"/>
                  </a:lnTo>
                  <a:lnTo>
                    <a:pt x="518198" y="88265"/>
                  </a:lnTo>
                  <a:lnTo>
                    <a:pt x="514502" y="86995"/>
                  </a:lnTo>
                  <a:lnTo>
                    <a:pt x="513257" y="88265"/>
                  </a:lnTo>
                  <a:lnTo>
                    <a:pt x="511670" y="88138"/>
                  </a:lnTo>
                  <a:lnTo>
                    <a:pt x="509397" y="86106"/>
                  </a:lnTo>
                  <a:lnTo>
                    <a:pt x="508444" y="87757"/>
                  </a:lnTo>
                  <a:lnTo>
                    <a:pt x="504977" y="88265"/>
                  </a:lnTo>
                  <a:lnTo>
                    <a:pt x="502793" y="88011"/>
                  </a:lnTo>
                  <a:lnTo>
                    <a:pt x="501357" y="88646"/>
                  </a:lnTo>
                  <a:lnTo>
                    <a:pt x="498919" y="87757"/>
                  </a:lnTo>
                  <a:lnTo>
                    <a:pt x="498779" y="87757"/>
                  </a:lnTo>
                  <a:lnTo>
                    <a:pt x="498678" y="87630"/>
                  </a:lnTo>
                  <a:lnTo>
                    <a:pt x="498525" y="87630"/>
                  </a:lnTo>
                  <a:lnTo>
                    <a:pt x="498525" y="87757"/>
                  </a:lnTo>
                  <a:lnTo>
                    <a:pt x="493560" y="86995"/>
                  </a:lnTo>
                  <a:lnTo>
                    <a:pt x="498525" y="88900"/>
                  </a:lnTo>
                  <a:lnTo>
                    <a:pt x="492925" y="88011"/>
                  </a:lnTo>
                  <a:lnTo>
                    <a:pt x="491134" y="86995"/>
                  </a:lnTo>
                  <a:lnTo>
                    <a:pt x="490740" y="89408"/>
                  </a:lnTo>
                  <a:lnTo>
                    <a:pt x="488061" y="89027"/>
                  </a:lnTo>
                  <a:lnTo>
                    <a:pt x="487337" y="88519"/>
                  </a:lnTo>
                  <a:lnTo>
                    <a:pt x="486092" y="87630"/>
                  </a:lnTo>
                  <a:lnTo>
                    <a:pt x="485381" y="87122"/>
                  </a:lnTo>
                  <a:lnTo>
                    <a:pt x="480415" y="85725"/>
                  </a:lnTo>
                  <a:lnTo>
                    <a:pt x="479475" y="87630"/>
                  </a:lnTo>
                  <a:lnTo>
                    <a:pt x="472236" y="87249"/>
                  </a:lnTo>
                  <a:lnTo>
                    <a:pt x="468757" y="86487"/>
                  </a:lnTo>
                  <a:lnTo>
                    <a:pt x="467525" y="85217"/>
                  </a:lnTo>
                  <a:lnTo>
                    <a:pt x="467410" y="85090"/>
                  </a:lnTo>
                  <a:lnTo>
                    <a:pt x="467233" y="84912"/>
                  </a:lnTo>
                  <a:lnTo>
                    <a:pt x="468122" y="84709"/>
                  </a:lnTo>
                  <a:lnTo>
                    <a:pt x="467207" y="84823"/>
                  </a:lnTo>
                  <a:lnTo>
                    <a:pt x="469557" y="83693"/>
                  </a:lnTo>
                  <a:lnTo>
                    <a:pt x="466928" y="84861"/>
                  </a:lnTo>
                  <a:lnTo>
                    <a:pt x="463804" y="85217"/>
                  </a:lnTo>
                  <a:lnTo>
                    <a:pt x="463156" y="84582"/>
                  </a:lnTo>
                  <a:lnTo>
                    <a:pt x="463651" y="84455"/>
                  </a:lnTo>
                  <a:lnTo>
                    <a:pt x="464591" y="83820"/>
                  </a:lnTo>
                  <a:lnTo>
                    <a:pt x="460870" y="82931"/>
                  </a:lnTo>
                  <a:lnTo>
                    <a:pt x="462318" y="84455"/>
                  </a:lnTo>
                  <a:lnTo>
                    <a:pt x="460159" y="84264"/>
                  </a:lnTo>
                  <a:lnTo>
                    <a:pt x="460476" y="83934"/>
                  </a:lnTo>
                  <a:lnTo>
                    <a:pt x="460082" y="84264"/>
                  </a:lnTo>
                  <a:lnTo>
                    <a:pt x="459536" y="84201"/>
                  </a:lnTo>
                  <a:lnTo>
                    <a:pt x="458597" y="85344"/>
                  </a:lnTo>
                  <a:lnTo>
                    <a:pt x="457644" y="87376"/>
                  </a:lnTo>
                  <a:lnTo>
                    <a:pt x="456704" y="87376"/>
                  </a:lnTo>
                  <a:lnTo>
                    <a:pt x="457796" y="87757"/>
                  </a:lnTo>
                  <a:lnTo>
                    <a:pt x="454825" y="88392"/>
                  </a:lnTo>
                  <a:lnTo>
                    <a:pt x="451497" y="88519"/>
                  </a:lnTo>
                  <a:lnTo>
                    <a:pt x="447979" y="87630"/>
                  </a:lnTo>
                  <a:lnTo>
                    <a:pt x="448119" y="86995"/>
                  </a:lnTo>
                  <a:lnTo>
                    <a:pt x="444893" y="87630"/>
                  </a:lnTo>
                  <a:lnTo>
                    <a:pt x="444842" y="87249"/>
                  </a:lnTo>
                  <a:lnTo>
                    <a:pt x="444804" y="86868"/>
                  </a:lnTo>
                  <a:lnTo>
                    <a:pt x="439547" y="86868"/>
                  </a:lnTo>
                  <a:lnTo>
                    <a:pt x="440232" y="87122"/>
                  </a:lnTo>
                  <a:lnTo>
                    <a:pt x="439000" y="87122"/>
                  </a:lnTo>
                  <a:lnTo>
                    <a:pt x="434873" y="87249"/>
                  </a:lnTo>
                  <a:lnTo>
                    <a:pt x="432600" y="86741"/>
                  </a:lnTo>
                  <a:lnTo>
                    <a:pt x="432650" y="86487"/>
                  </a:lnTo>
                  <a:lnTo>
                    <a:pt x="432689" y="86360"/>
                  </a:lnTo>
                  <a:lnTo>
                    <a:pt x="432231" y="86233"/>
                  </a:lnTo>
                  <a:lnTo>
                    <a:pt x="426300" y="84582"/>
                  </a:lnTo>
                  <a:lnTo>
                    <a:pt x="420789" y="86233"/>
                  </a:lnTo>
                  <a:lnTo>
                    <a:pt x="413004" y="86118"/>
                  </a:lnTo>
                  <a:lnTo>
                    <a:pt x="413296" y="86487"/>
                  </a:lnTo>
                  <a:lnTo>
                    <a:pt x="411721" y="86233"/>
                  </a:lnTo>
                  <a:lnTo>
                    <a:pt x="410946" y="86118"/>
                  </a:lnTo>
                  <a:lnTo>
                    <a:pt x="407250" y="86106"/>
                  </a:lnTo>
                  <a:lnTo>
                    <a:pt x="406844" y="85090"/>
                  </a:lnTo>
                  <a:lnTo>
                    <a:pt x="406552" y="84328"/>
                  </a:lnTo>
                  <a:lnTo>
                    <a:pt x="404710" y="83693"/>
                  </a:lnTo>
                  <a:lnTo>
                    <a:pt x="405511" y="85090"/>
                  </a:lnTo>
                  <a:lnTo>
                    <a:pt x="402031" y="84709"/>
                  </a:lnTo>
                  <a:lnTo>
                    <a:pt x="398119" y="84074"/>
                  </a:lnTo>
                  <a:lnTo>
                    <a:pt x="399300" y="83058"/>
                  </a:lnTo>
                  <a:lnTo>
                    <a:pt x="399453" y="82931"/>
                  </a:lnTo>
                  <a:lnTo>
                    <a:pt x="399757" y="82677"/>
                  </a:lnTo>
                  <a:lnTo>
                    <a:pt x="400253" y="81788"/>
                  </a:lnTo>
                  <a:lnTo>
                    <a:pt x="397573" y="82931"/>
                  </a:lnTo>
                  <a:lnTo>
                    <a:pt x="397078" y="81661"/>
                  </a:lnTo>
                  <a:lnTo>
                    <a:pt x="395046" y="83058"/>
                  </a:lnTo>
                  <a:lnTo>
                    <a:pt x="395122" y="82042"/>
                  </a:lnTo>
                  <a:lnTo>
                    <a:pt x="395185" y="81280"/>
                  </a:lnTo>
                  <a:lnTo>
                    <a:pt x="391718" y="82042"/>
                  </a:lnTo>
                  <a:lnTo>
                    <a:pt x="391591" y="81788"/>
                  </a:lnTo>
                  <a:lnTo>
                    <a:pt x="391414" y="81407"/>
                  </a:lnTo>
                  <a:lnTo>
                    <a:pt x="392366" y="81153"/>
                  </a:lnTo>
                  <a:lnTo>
                    <a:pt x="391172" y="80899"/>
                  </a:lnTo>
                  <a:lnTo>
                    <a:pt x="385419" y="82550"/>
                  </a:lnTo>
                  <a:lnTo>
                    <a:pt x="388886" y="81788"/>
                  </a:lnTo>
                  <a:lnTo>
                    <a:pt x="388340" y="83820"/>
                  </a:lnTo>
                  <a:lnTo>
                    <a:pt x="384721" y="85090"/>
                  </a:lnTo>
                  <a:lnTo>
                    <a:pt x="384200" y="84328"/>
                  </a:lnTo>
                  <a:lnTo>
                    <a:pt x="383857" y="83820"/>
                  </a:lnTo>
                  <a:lnTo>
                    <a:pt x="383527" y="83312"/>
                  </a:lnTo>
                  <a:lnTo>
                    <a:pt x="380949" y="83820"/>
                  </a:lnTo>
                  <a:lnTo>
                    <a:pt x="382016" y="83439"/>
                  </a:lnTo>
                  <a:lnTo>
                    <a:pt x="382739" y="83185"/>
                  </a:lnTo>
                  <a:lnTo>
                    <a:pt x="378574" y="83439"/>
                  </a:lnTo>
                  <a:lnTo>
                    <a:pt x="378548" y="83312"/>
                  </a:lnTo>
                  <a:lnTo>
                    <a:pt x="378421" y="82677"/>
                  </a:lnTo>
                  <a:lnTo>
                    <a:pt x="375996" y="82169"/>
                  </a:lnTo>
                  <a:lnTo>
                    <a:pt x="376682" y="82550"/>
                  </a:lnTo>
                  <a:lnTo>
                    <a:pt x="377774" y="83058"/>
                  </a:lnTo>
                  <a:lnTo>
                    <a:pt x="376135" y="83312"/>
                  </a:lnTo>
                  <a:lnTo>
                    <a:pt x="374954" y="83312"/>
                  </a:lnTo>
                  <a:lnTo>
                    <a:pt x="375500" y="82677"/>
                  </a:lnTo>
                  <a:lnTo>
                    <a:pt x="374408" y="82423"/>
                  </a:lnTo>
                  <a:lnTo>
                    <a:pt x="374154" y="83820"/>
                  </a:lnTo>
                  <a:lnTo>
                    <a:pt x="371030" y="84328"/>
                  </a:lnTo>
                  <a:lnTo>
                    <a:pt x="368884" y="83820"/>
                  </a:lnTo>
                  <a:lnTo>
                    <a:pt x="368350" y="83693"/>
                  </a:lnTo>
                  <a:lnTo>
                    <a:pt x="368427" y="83312"/>
                  </a:lnTo>
                  <a:lnTo>
                    <a:pt x="367957" y="83312"/>
                  </a:lnTo>
                  <a:lnTo>
                    <a:pt x="367563" y="83820"/>
                  </a:lnTo>
                  <a:lnTo>
                    <a:pt x="366369" y="83312"/>
                  </a:lnTo>
                  <a:lnTo>
                    <a:pt x="366433" y="83185"/>
                  </a:lnTo>
                  <a:lnTo>
                    <a:pt x="367157" y="81788"/>
                  </a:lnTo>
                  <a:lnTo>
                    <a:pt x="364883" y="83185"/>
                  </a:lnTo>
                  <a:lnTo>
                    <a:pt x="363385" y="82804"/>
                  </a:lnTo>
                  <a:lnTo>
                    <a:pt x="361162" y="83820"/>
                  </a:lnTo>
                  <a:lnTo>
                    <a:pt x="361251" y="82804"/>
                  </a:lnTo>
                  <a:lnTo>
                    <a:pt x="362204" y="82550"/>
                  </a:lnTo>
                  <a:lnTo>
                    <a:pt x="358355" y="82296"/>
                  </a:lnTo>
                  <a:lnTo>
                    <a:pt x="354520" y="82042"/>
                  </a:lnTo>
                  <a:lnTo>
                    <a:pt x="350685" y="81788"/>
                  </a:lnTo>
                  <a:lnTo>
                    <a:pt x="350545" y="80518"/>
                  </a:lnTo>
                  <a:lnTo>
                    <a:pt x="349351" y="82042"/>
                  </a:lnTo>
                  <a:lnTo>
                    <a:pt x="348780" y="81788"/>
                  </a:lnTo>
                  <a:lnTo>
                    <a:pt x="344246" y="79756"/>
                  </a:lnTo>
                  <a:lnTo>
                    <a:pt x="344487" y="81788"/>
                  </a:lnTo>
                  <a:lnTo>
                    <a:pt x="342353" y="80518"/>
                  </a:lnTo>
                  <a:lnTo>
                    <a:pt x="335953" y="82296"/>
                  </a:lnTo>
                  <a:lnTo>
                    <a:pt x="336321" y="81661"/>
                  </a:lnTo>
                  <a:lnTo>
                    <a:pt x="337299" y="80010"/>
                  </a:lnTo>
                  <a:lnTo>
                    <a:pt x="329653" y="79629"/>
                  </a:lnTo>
                  <a:lnTo>
                    <a:pt x="325488" y="81661"/>
                  </a:lnTo>
                  <a:lnTo>
                    <a:pt x="320421" y="80899"/>
                  </a:lnTo>
                  <a:lnTo>
                    <a:pt x="318744" y="80645"/>
                  </a:lnTo>
                  <a:lnTo>
                    <a:pt x="316217" y="80264"/>
                  </a:lnTo>
                  <a:lnTo>
                    <a:pt x="315417" y="79756"/>
                  </a:lnTo>
                  <a:lnTo>
                    <a:pt x="315214" y="79629"/>
                  </a:lnTo>
                  <a:lnTo>
                    <a:pt x="313626" y="78613"/>
                  </a:lnTo>
                  <a:lnTo>
                    <a:pt x="313042" y="78232"/>
                  </a:lnTo>
                  <a:lnTo>
                    <a:pt x="303911" y="78613"/>
                  </a:lnTo>
                  <a:lnTo>
                    <a:pt x="298005" y="78232"/>
                  </a:lnTo>
                  <a:lnTo>
                    <a:pt x="282562" y="78994"/>
                  </a:lnTo>
                  <a:lnTo>
                    <a:pt x="275158" y="79248"/>
                  </a:lnTo>
                  <a:lnTo>
                    <a:pt x="266903" y="79629"/>
                  </a:lnTo>
                  <a:lnTo>
                    <a:pt x="265582" y="79375"/>
                  </a:lnTo>
                  <a:lnTo>
                    <a:pt x="262966" y="78867"/>
                  </a:lnTo>
                  <a:lnTo>
                    <a:pt x="260997" y="78486"/>
                  </a:lnTo>
                  <a:lnTo>
                    <a:pt x="254368" y="78613"/>
                  </a:lnTo>
                  <a:lnTo>
                    <a:pt x="247650" y="78867"/>
                  </a:lnTo>
                  <a:lnTo>
                    <a:pt x="241452" y="78359"/>
                  </a:lnTo>
                  <a:lnTo>
                    <a:pt x="239268" y="79375"/>
                  </a:lnTo>
                  <a:lnTo>
                    <a:pt x="234213" y="77470"/>
                  </a:lnTo>
                  <a:lnTo>
                    <a:pt x="226415" y="79375"/>
                  </a:lnTo>
                  <a:lnTo>
                    <a:pt x="225298" y="79121"/>
                  </a:lnTo>
                  <a:lnTo>
                    <a:pt x="219176" y="77724"/>
                  </a:lnTo>
                  <a:lnTo>
                    <a:pt x="217436" y="78105"/>
                  </a:lnTo>
                  <a:lnTo>
                    <a:pt x="216496" y="78232"/>
                  </a:lnTo>
                  <a:lnTo>
                    <a:pt x="216344" y="78232"/>
                  </a:lnTo>
                  <a:lnTo>
                    <a:pt x="216890" y="78486"/>
                  </a:lnTo>
                  <a:lnTo>
                    <a:pt x="217043" y="79121"/>
                  </a:lnTo>
                  <a:lnTo>
                    <a:pt x="215011" y="78613"/>
                  </a:lnTo>
                  <a:lnTo>
                    <a:pt x="210896" y="79121"/>
                  </a:lnTo>
                  <a:lnTo>
                    <a:pt x="210908" y="78994"/>
                  </a:lnTo>
                  <a:lnTo>
                    <a:pt x="211010" y="78486"/>
                  </a:lnTo>
                  <a:lnTo>
                    <a:pt x="211061" y="78232"/>
                  </a:lnTo>
                  <a:lnTo>
                    <a:pt x="211137" y="77851"/>
                  </a:lnTo>
                  <a:lnTo>
                    <a:pt x="211683" y="77724"/>
                  </a:lnTo>
                  <a:lnTo>
                    <a:pt x="211937" y="76327"/>
                  </a:lnTo>
                  <a:lnTo>
                    <a:pt x="205536" y="78232"/>
                  </a:lnTo>
                  <a:lnTo>
                    <a:pt x="203250" y="76962"/>
                  </a:lnTo>
                  <a:lnTo>
                    <a:pt x="204444" y="78486"/>
                  </a:lnTo>
                  <a:lnTo>
                    <a:pt x="200571" y="78232"/>
                  </a:lnTo>
                  <a:lnTo>
                    <a:pt x="201612" y="77978"/>
                  </a:lnTo>
                  <a:lnTo>
                    <a:pt x="190436" y="78994"/>
                  </a:lnTo>
                  <a:lnTo>
                    <a:pt x="188125" y="78867"/>
                  </a:lnTo>
                  <a:lnTo>
                    <a:pt x="171945" y="77978"/>
                  </a:lnTo>
                  <a:lnTo>
                    <a:pt x="161277" y="78867"/>
                  </a:lnTo>
                  <a:lnTo>
                    <a:pt x="163410" y="77343"/>
                  </a:lnTo>
                  <a:lnTo>
                    <a:pt x="158203" y="79756"/>
                  </a:lnTo>
                  <a:lnTo>
                    <a:pt x="158089" y="79121"/>
                  </a:lnTo>
                  <a:lnTo>
                    <a:pt x="157911" y="77978"/>
                  </a:lnTo>
                  <a:lnTo>
                    <a:pt x="153885" y="75819"/>
                  </a:lnTo>
                  <a:lnTo>
                    <a:pt x="150571" y="78359"/>
                  </a:lnTo>
                  <a:lnTo>
                    <a:pt x="147193" y="78867"/>
                  </a:lnTo>
                  <a:lnTo>
                    <a:pt x="147193" y="78994"/>
                  </a:lnTo>
                  <a:lnTo>
                    <a:pt x="146939" y="79121"/>
                  </a:lnTo>
                  <a:lnTo>
                    <a:pt x="141185" y="78867"/>
                  </a:lnTo>
                  <a:lnTo>
                    <a:pt x="144665" y="76708"/>
                  </a:lnTo>
                  <a:lnTo>
                    <a:pt x="137020" y="80645"/>
                  </a:lnTo>
                  <a:lnTo>
                    <a:pt x="137477" y="80391"/>
                  </a:lnTo>
                  <a:lnTo>
                    <a:pt x="140246" y="78867"/>
                  </a:lnTo>
                  <a:lnTo>
                    <a:pt x="132283" y="78359"/>
                  </a:lnTo>
                  <a:lnTo>
                    <a:pt x="128308" y="78105"/>
                  </a:lnTo>
                  <a:lnTo>
                    <a:pt x="115277" y="77978"/>
                  </a:lnTo>
                  <a:lnTo>
                    <a:pt x="101841" y="78105"/>
                  </a:lnTo>
                  <a:lnTo>
                    <a:pt x="88658" y="77851"/>
                  </a:lnTo>
                  <a:lnTo>
                    <a:pt x="89446" y="78359"/>
                  </a:lnTo>
                  <a:lnTo>
                    <a:pt x="85026" y="78232"/>
                  </a:lnTo>
                  <a:lnTo>
                    <a:pt x="79679" y="78867"/>
                  </a:lnTo>
                  <a:lnTo>
                    <a:pt x="72923" y="76962"/>
                  </a:lnTo>
                  <a:lnTo>
                    <a:pt x="69062" y="79375"/>
                  </a:lnTo>
                  <a:lnTo>
                    <a:pt x="67716" y="79375"/>
                  </a:lnTo>
                  <a:lnTo>
                    <a:pt x="64096" y="80391"/>
                  </a:lnTo>
                  <a:lnTo>
                    <a:pt x="60998" y="78701"/>
                  </a:lnTo>
                  <a:lnTo>
                    <a:pt x="58191" y="78867"/>
                  </a:lnTo>
                  <a:lnTo>
                    <a:pt x="54571" y="80899"/>
                  </a:lnTo>
                  <a:lnTo>
                    <a:pt x="49060" y="80391"/>
                  </a:lnTo>
                  <a:lnTo>
                    <a:pt x="48171" y="79629"/>
                  </a:lnTo>
                  <a:lnTo>
                    <a:pt x="44259" y="80137"/>
                  </a:lnTo>
                  <a:lnTo>
                    <a:pt x="33934" y="82550"/>
                  </a:lnTo>
                  <a:lnTo>
                    <a:pt x="33743" y="81661"/>
                  </a:lnTo>
                  <a:lnTo>
                    <a:pt x="33693" y="81407"/>
                  </a:lnTo>
                  <a:lnTo>
                    <a:pt x="33693" y="81661"/>
                  </a:lnTo>
                  <a:lnTo>
                    <a:pt x="31800" y="81407"/>
                  </a:lnTo>
                  <a:lnTo>
                    <a:pt x="30060" y="81661"/>
                  </a:lnTo>
                  <a:lnTo>
                    <a:pt x="28333" y="82042"/>
                  </a:lnTo>
                  <a:lnTo>
                    <a:pt x="27381" y="82169"/>
                  </a:lnTo>
                  <a:lnTo>
                    <a:pt x="26593" y="82423"/>
                  </a:lnTo>
                  <a:lnTo>
                    <a:pt x="25654" y="82550"/>
                  </a:lnTo>
                  <a:lnTo>
                    <a:pt x="19443" y="84328"/>
                  </a:lnTo>
                  <a:lnTo>
                    <a:pt x="15976" y="85725"/>
                  </a:lnTo>
                  <a:lnTo>
                    <a:pt x="11963" y="86233"/>
                  </a:lnTo>
                  <a:lnTo>
                    <a:pt x="12090" y="86118"/>
                  </a:lnTo>
                  <a:lnTo>
                    <a:pt x="12204" y="85725"/>
                  </a:lnTo>
                  <a:lnTo>
                    <a:pt x="11417" y="86487"/>
                  </a:lnTo>
                  <a:lnTo>
                    <a:pt x="10071" y="87503"/>
                  </a:lnTo>
                  <a:lnTo>
                    <a:pt x="8877" y="88646"/>
                  </a:lnTo>
                  <a:lnTo>
                    <a:pt x="7239" y="90043"/>
                  </a:lnTo>
                  <a:lnTo>
                    <a:pt x="5651" y="91440"/>
                  </a:lnTo>
                  <a:lnTo>
                    <a:pt x="4864" y="92202"/>
                  </a:lnTo>
                  <a:lnTo>
                    <a:pt x="4165" y="92964"/>
                  </a:lnTo>
                  <a:lnTo>
                    <a:pt x="3378" y="93599"/>
                  </a:lnTo>
                  <a:lnTo>
                    <a:pt x="2146" y="94869"/>
                  </a:lnTo>
                  <a:lnTo>
                    <a:pt x="1485" y="95631"/>
                  </a:lnTo>
                  <a:lnTo>
                    <a:pt x="546" y="97155"/>
                  </a:lnTo>
                  <a:lnTo>
                    <a:pt x="0" y="97790"/>
                  </a:lnTo>
                  <a:lnTo>
                    <a:pt x="88" y="98044"/>
                  </a:lnTo>
                  <a:lnTo>
                    <a:pt x="1638" y="99060"/>
                  </a:lnTo>
                  <a:lnTo>
                    <a:pt x="3378" y="100076"/>
                  </a:lnTo>
                  <a:lnTo>
                    <a:pt x="5016" y="101219"/>
                  </a:lnTo>
                  <a:lnTo>
                    <a:pt x="6604" y="102362"/>
                  </a:lnTo>
                  <a:lnTo>
                    <a:pt x="11557" y="102362"/>
                  </a:lnTo>
                  <a:lnTo>
                    <a:pt x="13144" y="102743"/>
                  </a:lnTo>
                  <a:lnTo>
                    <a:pt x="16370" y="102997"/>
                  </a:lnTo>
                  <a:lnTo>
                    <a:pt x="17614" y="103251"/>
                  </a:lnTo>
                  <a:lnTo>
                    <a:pt x="18808" y="103378"/>
                  </a:lnTo>
                  <a:lnTo>
                    <a:pt x="19596" y="103505"/>
                  </a:lnTo>
                  <a:lnTo>
                    <a:pt x="22974" y="102362"/>
                  </a:lnTo>
                  <a:lnTo>
                    <a:pt x="31254" y="100203"/>
                  </a:lnTo>
                  <a:lnTo>
                    <a:pt x="35267" y="99568"/>
                  </a:lnTo>
                  <a:lnTo>
                    <a:pt x="37312" y="99187"/>
                  </a:lnTo>
                  <a:lnTo>
                    <a:pt x="39446" y="98933"/>
                  </a:lnTo>
                  <a:lnTo>
                    <a:pt x="43307" y="98425"/>
                  </a:lnTo>
                  <a:lnTo>
                    <a:pt x="45046" y="98044"/>
                  </a:lnTo>
                  <a:lnTo>
                    <a:pt x="49911" y="97663"/>
                  </a:lnTo>
                  <a:lnTo>
                    <a:pt x="52044" y="97536"/>
                  </a:lnTo>
                  <a:lnTo>
                    <a:pt x="53784" y="97536"/>
                  </a:lnTo>
                  <a:lnTo>
                    <a:pt x="58889" y="97790"/>
                  </a:lnTo>
                  <a:lnTo>
                    <a:pt x="62357" y="98044"/>
                  </a:lnTo>
                  <a:lnTo>
                    <a:pt x="65836" y="98425"/>
                  </a:lnTo>
                  <a:lnTo>
                    <a:pt x="79921" y="99441"/>
                  </a:lnTo>
                  <a:lnTo>
                    <a:pt x="138277" y="99060"/>
                  </a:lnTo>
                  <a:lnTo>
                    <a:pt x="149072" y="99060"/>
                  </a:lnTo>
                  <a:lnTo>
                    <a:pt x="154038" y="97536"/>
                  </a:lnTo>
                  <a:lnTo>
                    <a:pt x="164807" y="98806"/>
                  </a:lnTo>
                  <a:lnTo>
                    <a:pt x="176415" y="98933"/>
                  </a:lnTo>
                  <a:lnTo>
                    <a:pt x="188226" y="98933"/>
                  </a:lnTo>
                  <a:lnTo>
                    <a:pt x="199631" y="99695"/>
                  </a:lnTo>
                  <a:lnTo>
                    <a:pt x="199872" y="98425"/>
                  </a:lnTo>
                  <a:lnTo>
                    <a:pt x="204050" y="98425"/>
                  </a:lnTo>
                  <a:lnTo>
                    <a:pt x="203746" y="99187"/>
                  </a:lnTo>
                  <a:lnTo>
                    <a:pt x="204685" y="99441"/>
                  </a:lnTo>
                  <a:lnTo>
                    <a:pt x="262318" y="99695"/>
                  </a:lnTo>
                  <a:lnTo>
                    <a:pt x="290334" y="100330"/>
                  </a:lnTo>
                  <a:lnTo>
                    <a:pt x="317055" y="101727"/>
                  </a:lnTo>
                  <a:lnTo>
                    <a:pt x="320382" y="102743"/>
                  </a:lnTo>
                  <a:lnTo>
                    <a:pt x="330454" y="102489"/>
                  </a:lnTo>
                  <a:lnTo>
                    <a:pt x="332981" y="103505"/>
                  </a:lnTo>
                  <a:lnTo>
                    <a:pt x="341503" y="102870"/>
                  </a:lnTo>
                  <a:lnTo>
                    <a:pt x="350139" y="102616"/>
                  </a:lnTo>
                  <a:lnTo>
                    <a:pt x="358775" y="102870"/>
                  </a:lnTo>
                  <a:lnTo>
                    <a:pt x="367309" y="103251"/>
                  </a:lnTo>
                  <a:lnTo>
                    <a:pt x="372122" y="103251"/>
                  </a:lnTo>
                  <a:lnTo>
                    <a:pt x="374840" y="103251"/>
                  </a:lnTo>
                  <a:lnTo>
                    <a:pt x="378269" y="102743"/>
                  </a:lnTo>
                  <a:lnTo>
                    <a:pt x="387553" y="104140"/>
                  </a:lnTo>
                  <a:lnTo>
                    <a:pt x="394893" y="105029"/>
                  </a:lnTo>
                  <a:lnTo>
                    <a:pt x="394500" y="105156"/>
                  </a:lnTo>
                  <a:lnTo>
                    <a:pt x="456793" y="106934"/>
                  </a:lnTo>
                  <a:lnTo>
                    <a:pt x="487578" y="108204"/>
                  </a:lnTo>
                  <a:lnTo>
                    <a:pt x="518769" y="110490"/>
                  </a:lnTo>
                  <a:lnTo>
                    <a:pt x="526237" y="111506"/>
                  </a:lnTo>
                  <a:lnTo>
                    <a:pt x="533984" y="112141"/>
                  </a:lnTo>
                  <a:lnTo>
                    <a:pt x="541959" y="112649"/>
                  </a:lnTo>
                  <a:lnTo>
                    <a:pt x="555625" y="113030"/>
                  </a:lnTo>
                  <a:lnTo>
                    <a:pt x="561238" y="113411"/>
                  </a:lnTo>
                  <a:lnTo>
                    <a:pt x="587679" y="115951"/>
                  </a:lnTo>
                  <a:lnTo>
                    <a:pt x="596747" y="116713"/>
                  </a:lnTo>
                  <a:lnTo>
                    <a:pt x="622020" y="118440"/>
                  </a:lnTo>
                  <a:lnTo>
                    <a:pt x="620915" y="119253"/>
                  </a:lnTo>
                  <a:lnTo>
                    <a:pt x="621068" y="119380"/>
                  </a:lnTo>
                  <a:lnTo>
                    <a:pt x="618477" y="119888"/>
                  </a:lnTo>
                  <a:lnTo>
                    <a:pt x="619023" y="120142"/>
                  </a:lnTo>
                  <a:lnTo>
                    <a:pt x="618909" y="120523"/>
                  </a:lnTo>
                  <a:lnTo>
                    <a:pt x="618629" y="121285"/>
                  </a:lnTo>
                  <a:lnTo>
                    <a:pt x="618083" y="120523"/>
                  </a:lnTo>
                  <a:lnTo>
                    <a:pt x="616889" y="121285"/>
                  </a:lnTo>
                  <a:lnTo>
                    <a:pt x="615403" y="121666"/>
                  </a:lnTo>
                  <a:lnTo>
                    <a:pt x="613816" y="121031"/>
                  </a:lnTo>
                  <a:lnTo>
                    <a:pt x="614464" y="122174"/>
                  </a:lnTo>
                  <a:lnTo>
                    <a:pt x="614210" y="122301"/>
                  </a:lnTo>
                  <a:lnTo>
                    <a:pt x="612724" y="121031"/>
                  </a:lnTo>
                  <a:lnTo>
                    <a:pt x="613664" y="122555"/>
                  </a:lnTo>
                  <a:lnTo>
                    <a:pt x="613524" y="123317"/>
                  </a:lnTo>
                  <a:lnTo>
                    <a:pt x="613117" y="123571"/>
                  </a:lnTo>
                  <a:lnTo>
                    <a:pt x="613422" y="124333"/>
                  </a:lnTo>
                  <a:lnTo>
                    <a:pt x="612584" y="124079"/>
                  </a:lnTo>
                  <a:lnTo>
                    <a:pt x="612584" y="124206"/>
                  </a:lnTo>
                  <a:lnTo>
                    <a:pt x="611543" y="124333"/>
                  </a:lnTo>
                  <a:lnTo>
                    <a:pt x="613270" y="125095"/>
                  </a:lnTo>
                  <a:lnTo>
                    <a:pt x="612076" y="125095"/>
                  </a:lnTo>
                  <a:lnTo>
                    <a:pt x="611238" y="124587"/>
                  </a:lnTo>
                  <a:lnTo>
                    <a:pt x="612724" y="126619"/>
                  </a:lnTo>
                  <a:lnTo>
                    <a:pt x="612178" y="126746"/>
                  </a:lnTo>
                  <a:lnTo>
                    <a:pt x="610692" y="125603"/>
                  </a:lnTo>
                  <a:lnTo>
                    <a:pt x="609358" y="125349"/>
                  </a:lnTo>
                  <a:lnTo>
                    <a:pt x="610171" y="126682"/>
                  </a:lnTo>
                  <a:lnTo>
                    <a:pt x="610158" y="127000"/>
                  </a:lnTo>
                  <a:lnTo>
                    <a:pt x="609358" y="127762"/>
                  </a:lnTo>
                  <a:lnTo>
                    <a:pt x="608457" y="127635"/>
                  </a:lnTo>
                  <a:lnTo>
                    <a:pt x="607568" y="127000"/>
                  </a:lnTo>
                  <a:lnTo>
                    <a:pt x="607225" y="126746"/>
                  </a:lnTo>
                  <a:lnTo>
                    <a:pt x="607225" y="127000"/>
                  </a:lnTo>
                  <a:lnTo>
                    <a:pt x="607123" y="127635"/>
                  </a:lnTo>
                  <a:lnTo>
                    <a:pt x="606577" y="127127"/>
                  </a:lnTo>
                  <a:lnTo>
                    <a:pt x="606450" y="126682"/>
                  </a:lnTo>
                  <a:lnTo>
                    <a:pt x="606272" y="126365"/>
                  </a:lnTo>
                  <a:lnTo>
                    <a:pt x="605231" y="126238"/>
                  </a:lnTo>
                  <a:lnTo>
                    <a:pt x="606272" y="127127"/>
                  </a:lnTo>
                  <a:lnTo>
                    <a:pt x="605878" y="127381"/>
                  </a:lnTo>
                  <a:lnTo>
                    <a:pt x="606577" y="128524"/>
                  </a:lnTo>
                  <a:lnTo>
                    <a:pt x="607771" y="130302"/>
                  </a:lnTo>
                  <a:lnTo>
                    <a:pt x="607618" y="130429"/>
                  </a:lnTo>
                  <a:lnTo>
                    <a:pt x="608012" y="130556"/>
                  </a:lnTo>
                  <a:lnTo>
                    <a:pt x="608012" y="131445"/>
                  </a:lnTo>
                  <a:lnTo>
                    <a:pt x="607771" y="132080"/>
                  </a:lnTo>
                  <a:lnTo>
                    <a:pt x="606971" y="131953"/>
                  </a:lnTo>
                  <a:lnTo>
                    <a:pt x="606577" y="131318"/>
                  </a:lnTo>
                  <a:lnTo>
                    <a:pt x="606272" y="132080"/>
                  </a:lnTo>
                  <a:lnTo>
                    <a:pt x="605777" y="131445"/>
                  </a:lnTo>
                  <a:lnTo>
                    <a:pt x="605231" y="132334"/>
                  </a:lnTo>
                  <a:lnTo>
                    <a:pt x="605485" y="132461"/>
                  </a:lnTo>
                  <a:lnTo>
                    <a:pt x="604939" y="133350"/>
                  </a:lnTo>
                  <a:lnTo>
                    <a:pt x="604443" y="133223"/>
                  </a:lnTo>
                  <a:lnTo>
                    <a:pt x="604139" y="132842"/>
                  </a:lnTo>
                  <a:lnTo>
                    <a:pt x="602259" y="132588"/>
                  </a:lnTo>
                  <a:lnTo>
                    <a:pt x="602729" y="134366"/>
                  </a:lnTo>
                  <a:lnTo>
                    <a:pt x="602665" y="134747"/>
                  </a:lnTo>
                  <a:lnTo>
                    <a:pt x="601865" y="135509"/>
                  </a:lnTo>
                  <a:lnTo>
                    <a:pt x="601319" y="134747"/>
                  </a:lnTo>
                  <a:lnTo>
                    <a:pt x="600379" y="134366"/>
                  </a:lnTo>
                  <a:lnTo>
                    <a:pt x="602157" y="136017"/>
                  </a:lnTo>
                  <a:lnTo>
                    <a:pt x="601472" y="136017"/>
                  </a:lnTo>
                  <a:lnTo>
                    <a:pt x="600671" y="135128"/>
                  </a:lnTo>
                  <a:lnTo>
                    <a:pt x="601319" y="136652"/>
                  </a:lnTo>
                  <a:lnTo>
                    <a:pt x="601192" y="136525"/>
                  </a:lnTo>
                  <a:lnTo>
                    <a:pt x="599973" y="135255"/>
                  </a:lnTo>
                  <a:lnTo>
                    <a:pt x="599338" y="135128"/>
                  </a:lnTo>
                  <a:lnTo>
                    <a:pt x="600379" y="136271"/>
                  </a:lnTo>
                  <a:lnTo>
                    <a:pt x="599732" y="136398"/>
                  </a:lnTo>
                  <a:lnTo>
                    <a:pt x="598932" y="136525"/>
                  </a:lnTo>
                  <a:lnTo>
                    <a:pt x="598436" y="135763"/>
                  </a:lnTo>
                  <a:lnTo>
                    <a:pt x="597700" y="134620"/>
                  </a:lnTo>
                  <a:lnTo>
                    <a:pt x="598144" y="135763"/>
                  </a:lnTo>
                  <a:lnTo>
                    <a:pt x="597204" y="134874"/>
                  </a:lnTo>
                  <a:lnTo>
                    <a:pt x="597992" y="136271"/>
                  </a:lnTo>
                  <a:lnTo>
                    <a:pt x="597763" y="136017"/>
                  </a:lnTo>
                  <a:lnTo>
                    <a:pt x="596747" y="134874"/>
                  </a:lnTo>
                  <a:lnTo>
                    <a:pt x="596747" y="136017"/>
                  </a:lnTo>
                  <a:lnTo>
                    <a:pt x="596353" y="135509"/>
                  </a:lnTo>
                  <a:lnTo>
                    <a:pt x="596353" y="135255"/>
                  </a:lnTo>
                  <a:lnTo>
                    <a:pt x="595960" y="135255"/>
                  </a:lnTo>
                  <a:lnTo>
                    <a:pt x="596226" y="136271"/>
                  </a:lnTo>
                  <a:lnTo>
                    <a:pt x="596506" y="137287"/>
                  </a:lnTo>
                  <a:lnTo>
                    <a:pt x="596353" y="136271"/>
                  </a:lnTo>
                  <a:lnTo>
                    <a:pt x="597598" y="137668"/>
                  </a:lnTo>
                  <a:lnTo>
                    <a:pt x="598144" y="139192"/>
                  </a:lnTo>
                  <a:lnTo>
                    <a:pt x="597827" y="138938"/>
                  </a:lnTo>
                  <a:lnTo>
                    <a:pt x="597674" y="138811"/>
                  </a:lnTo>
                  <a:lnTo>
                    <a:pt x="596747" y="138049"/>
                  </a:lnTo>
                  <a:lnTo>
                    <a:pt x="596747" y="138811"/>
                  </a:lnTo>
                  <a:lnTo>
                    <a:pt x="596658" y="138049"/>
                  </a:lnTo>
                  <a:lnTo>
                    <a:pt x="596353" y="138938"/>
                  </a:lnTo>
                  <a:lnTo>
                    <a:pt x="595858" y="138430"/>
                  </a:lnTo>
                  <a:lnTo>
                    <a:pt x="595566" y="138430"/>
                  </a:lnTo>
                  <a:lnTo>
                    <a:pt x="595960" y="138811"/>
                  </a:lnTo>
                  <a:lnTo>
                    <a:pt x="595858" y="139446"/>
                  </a:lnTo>
                  <a:lnTo>
                    <a:pt x="595414" y="138811"/>
                  </a:lnTo>
                  <a:lnTo>
                    <a:pt x="595160" y="138811"/>
                  </a:lnTo>
                  <a:lnTo>
                    <a:pt x="595960" y="139700"/>
                  </a:lnTo>
                  <a:lnTo>
                    <a:pt x="596112" y="140716"/>
                  </a:lnTo>
                  <a:lnTo>
                    <a:pt x="595312" y="140462"/>
                  </a:lnTo>
                  <a:lnTo>
                    <a:pt x="595160" y="140462"/>
                  </a:lnTo>
                  <a:lnTo>
                    <a:pt x="595020" y="140335"/>
                  </a:lnTo>
                  <a:lnTo>
                    <a:pt x="595020" y="140462"/>
                  </a:lnTo>
                  <a:lnTo>
                    <a:pt x="595312" y="140716"/>
                  </a:lnTo>
                  <a:lnTo>
                    <a:pt x="594918" y="140462"/>
                  </a:lnTo>
                  <a:lnTo>
                    <a:pt x="594067" y="139319"/>
                  </a:lnTo>
                  <a:lnTo>
                    <a:pt x="594766" y="140716"/>
                  </a:lnTo>
                  <a:lnTo>
                    <a:pt x="594372" y="140462"/>
                  </a:lnTo>
                  <a:lnTo>
                    <a:pt x="594766" y="141605"/>
                  </a:lnTo>
                  <a:lnTo>
                    <a:pt x="594067" y="140843"/>
                  </a:lnTo>
                  <a:lnTo>
                    <a:pt x="593979" y="140462"/>
                  </a:lnTo>
                  <a:lnTo>
                    <a:pt x="592239" y="141732"/>
                  </a:lnTo>
                  <a:lnTo>
                    <a:pt x="591400" y="140970"/>
                  </a:lnTo>
                  <a:lnTo>
                    <a:pt x="592340" y="142367"/>
                  </a:lnTo>
                  <a:lnTo>
                    <a:pt x="590207" y="141351"/>
                  </a:lnTo>
                  <a:lnTo>
                    <a:pt x="591540" y="142748"/>
                  </a:lnTo>
                  <a:lnTo>
                    <a:pt x="590499" y="142113"/>
                  </a:lnTo>
                  <a:lnTo>
                    <a:pt x="590892" y="144399"/>
                  </a:lnTo>
                  <a:lnTo>
                    <a:pt x="589559" y="142621"/>
                  </a:lnTo>
                  <a:lnTo>
                    <a:pt x="588467" y="143383"/>
                  </a:lnTo>
                  <a:lnTo>
                    <a:pt x="589267" y="145415"/>
                  </a:lnTo>
                  <a:lnTo>
                    <a:pt x="587375" y="145796"/>
                  </a:lnTo>
                  <a:lnTo>
                    <a:pt x="585635" y="144907"/>
                  </a:lnTo>
                  <a:lnTo>
                    <a:pt x="584847" y="146431"/>
                  </a:lnTo>
                  <a:lnTo>
                    <a:pt x="584047" y="147066"/>
                  </a:lnTo>
                  <a:lnTo>
                    <a:pt x="583107" y="149098"/>
                  </a:lnTo>
                  <a:lnTo>
                    <a:pt x="582561" y="150495"/>
                  </a:lnTo>
                  <a:lnTo>
                    <a:pt x="581469" y="152654"/>
                  </a:lnTo>
                  <a:lnTo>
                    <a:pt x="578700" y="151638"/>
                  </a:lnTo>
                  <a:lnTo>
                    <a:pt x="579882" y="155575"/>
                  </a:lnTo>
                  <a:lnTo>
                    <a:pt x="577900" y="155448"/>
                  </a:lnTo>
                  <a:lnTo>
                    <a:pt x="578396" y="156337"/>
                  </a:lnTo>
                  <a:lnTo>
                    <a:pt x="576567" y="155829"/>
                  </a:lnTo>
                  <a:lnTo>
                    <a:pt x="577062" y="158242"/>
                  </a:lnTo>
                  <a:lnTo>
                    <a:pt x="575068" y="158115"/>
                  </a:lnTo>
                  <a:lnTo>
                    <a:pt x="575170" y="159004"/>
                  </a:lnTo>
                  <a:lnTo>
                    <a:pt x="575475" y="159004"/>
                  </a:lnTo>
                  <a:lnTo>
                    <a:pt x="576021" y="159512"/>
                  </a:lnTo>
                  <a:lnTo>
                    <a:pt x="575475" y="159512"/>
                  </a:lnTo>
                  <a:lnTo>
                    <a:pt x="575322" y="160401"/>
                  </a:lnTo>
                  <a:lnTo>
                    <a:pt x="574382" y="159512"/>
                  </a:lnTo>
                  <a:lnTo>
                    <a:pt x="574382" y="159385"/>
                  </a:lnTo>
                  <a:lnTo>
                    <a:pt x="573443" y="158369"/>
                  </a:lnTo>
                  <a:lnTo>
                    <a:pt x="574128" y="160528"/>
                  </a:lnTo>
                  <a:lnTo>
                    <a:pt x="572935" y="160147"/>
                  </a:lnTo>
                  <a:lnTo>
                    <a:pt x="574128" y="161036"/>
                  </a:lnTo>
                  <a:lnTo>
                    <a:pt x="573443" y="161417"/>
                  </a:lnTo>
                  <a:lnTo>
                    <a:pt x="573341" y="161163"/>
                  </a:lnTo>
                  <a:lnTo>
                    <a:pt x="573582" y="165481"/>
                  </a:lnTo>
                  <a:lnTo>
                    <a:pt x="569315" y="163449"/>
                  </a:lnTo>
                  <a:lnTo>
                    <a:pt x="569569" y="167513"/>
                  </a:lnTo>
                  <a:lnTo>
                    <a:pt x="568629" y="166243"/>
                  </a:lnTo>
                  <a:lnTo>
                    <a:pt x="569810" y="168529"/>
                  </a:lnTo>
                  <a:lnTo>
                    <a:pt x="568477" y="167513"/>
                  </a:lnTo>
                  <a:lnTo>
                    <a:pt x="566496" y="166497"/>
                  </a:lnTo>
                  <a:lnTo>
                    <a:pt x="567893" y="168656"/>
                  </a:lnTo>
                  <a:lnTo>
                    <a:pt x="567982" y="169545"/>
                  </a:lnTo>
                  <a:lnTo>
                    <a:pt x="568083" y="169799"/>
                  </a:lnTo>
                  <a:lnTo>
                    <a:pt x="568223" y="169926"/>
                  </a:lnTo>
                  <a:lnTo>
                    <a:pt x="567436" y="170561"/>
                  </a:lnTo>
                  <a:lnTo>
                    <a:pt x="566191" y="168656"/>
                  </a:lnTo>
                  <a:lnTo>
                    <a:pt x="568223" y="172339"/>
                  </a:lnTo>
                  <a:lnTo>
                    <a:pt x="567283" y="170688"/>
                  </a:lnTo>
                  <a:lnTo>
                    <a:pt x="564362" y="171704"/>
                  </a:lnTo>
                  <a:lnTo>
                    <a:pt x="563270" y="175387"/>
                  </a:lnTo>
                  <a:lnTo>
                    <a:pt x="560743" y="177292"/>
                  </a:lnTo>
                  <a:lnTo>
                    <a:pt x="561238" y="177546"/>
                  </a:lnTo>
                  <a:lnTo>
                    <a:pt x="560743" y="178181"/>
                  </a:lnTo>
                  <a:lnTo>
                    <a:pt x="560590" y="179324"/>
                  </a:lnTo>
                  <a:lnTo>
                    <a:pt x="558457" y="179070"/>
                  </a:lnTo>
                  <a:lnTo>
                    <a:pt x="559701" y="180975"/>
                  </a:lnTo>
                  <a:lnTo>
                    <a:pt x="559739" y="181825"/>
                  </a:lnTo>
                  <a:lnTo>
                    <a:pt x="559892" y="182499"/>
                  </a:lnTo>
                  <a:lnTo>
                    <a:pt x="558342" y="181825"/>
                  </a:lnTo>
                  <a:lnTo>
                    <a:pt x="558152" y="182245"/>
                  </a:lnTo>
                  <a:lnTo>
                    <a:pt x="559244" y="184023"/>
                  </a:lnTo>
                  <a:lnTo>
                    <a:pt x="558063" y="184404"/>
                  </a:lnTo>
                  <a:lnTo>
                    <a:pt x="556425" y="183388"/>
                  </a:lnTo>
                  <a:lnTo>
                    <a:pt x="557758" y="187579"/>
                  </a:lnTo>
                  <a:lnTo>
                    <a:pt x="556171" y="186182"/>
                  </a:lnTo>
                  <a:lnTo>
                    <a:pt x="556323" y="186436"/>
                  </a:lnTo>
                  <a:lnTo>
                    <a:pt x="554431" y="186563"/>
                  </a:lnTo>
                  <a:lnTo>
                    <a:pt x="555625" y="188976"/>
                  </a:lnTo>
                  <a:lnTo>
                    <a:pt x="553745" y="189230"/>
                  </a:lnTo>
                  <a:lnTo>
                    <a:pt x="556818" y="194945"/>
                  </a:lnTo>
                  <a:lnTo>
                    <a:pt x="562724" y="198628"/>
                  </a:lnTo>
                  <a:lnTo>
                    <a:pt x="568477" y="200152"/>
                  </a:lnTo>
                  <a:lnTo>
                    <a:pt x="569175" y="198755"/>
                  </a:lnTo>
                  <a:lnTo>
                    <a:pt x="569810" y="197358"/>
                  </a:lnTo>
                  <a:lnTo>
                    <a:pt x="571309" y="194437"/>
                  </a:lnTo>
                  <a:lnTo>
                    <a:pt x="576021" y="192024"/>
                  </a:lnTo>
                  <a:lnTo>
                    <a:pt x="577062" y="190627"/>
                  </a:lnTo>
                  <a:lnTo>
                    <a:pt x="577748" y="189611"/>
                  </a:lnTo>
                  <a:lnTo>
                    <a:pt x="578104" y="189230"/>
                  </a:lnTo>
                  <a:lnTo>
                    <a:pt x="578700" y="188595"/>
                  </a:lnTo>
                  <a:lnTo>
                    <a:pt x="579323" y="187579"/>
                  </a:lnTo>
                  <a:lnTo>
                    <a:pt x="579488" y="187325"/>
                  </a:lnTo>
                  <a:lnTo>
                    <a:pt x="581621" y="184404"/>
                  </a:lnTo>
                  <a:lnTo>
                    <a:pt x="581914" y="184023"/>
                  </a:lnTo>
                  <a:lnTo>
                    <a:pt x="583107" y="182626"/>
                  </a:lnTo>
                  <a:lnTo>
                    <a:pt x="583057" y="182499"/>
                  </a:lnTo>
                  <a:lnTo>
                    <a:pt x="582561" y="180975"/>
                  </a:lnTo>
                  <a:lnTo>
                    <a:pt x="586181" y="181102"/>
                  </a:lnTo>
                  <a:lnTo>
                    <a:pt x="586168" y="180975"/>
                  </a:lnTo>
                  <a:lnTo>
                    <a:pt x="586016" y="179324"/>
                  </a:lnTo>
                  <a:lnTo>
                    <a:pt x="585787" y="176657"/>
                  </a:lnTo>
                  <a:lnTo>
                    <a:pt x="589013" y="176276"/>
                  </a:lnTo>
                  <a:lnTo>
                    <a:pt x="588073" y="175260"/>
                  </a:lnTo>
                  <a:lnTo>
                    <a:pt x="588467" y="174752"/>
                  </a:lnTo>
                  <a:lnTo>
                    <a:pt x="589013" y="175260"/>
                  </a:lnTo>
                  <a:lnTo>
                    <a:pt x="589407" y="175260"/>
                  </a:lnTo>
                  <a:lnTo>
                    <a:pt x="589838" y="174752"/>
                  </a:lnTo>
                  <a:lnTo>
                    <a:pt x="591921" y="172339"/>
                  </a:lnTo>
                  <a:lnTo>
                    <a:pt x="593445" y="170561"/>
                  </a:lnTo>
                  <a:lnTo>
                    <a:pt x="593674" y="170307"/>
                  </a:lnTo>
                  <a:lnTo>
                    <a:pt x="594702" y="168529"/>
                  </a:lnTo>
                  <a:lnTo>
                    <a:pt x="595287" y="167513"/>
                  </a:lnTo>
                  <a:lnTo>
                    <a:pt x="596468" y="165481"/>
                  </a:lnTo>
                  <a:lnTo>
                    <a:pt x="597204" y="164211"/>
                  </a:lnTo>
                  <a:lnTo>
                    <a:pt x="602653" y="161417"/>
                  </a:lnTo>
                  <a:lnTo>
                    <a:pt x="603592" y="161671"/>
                  </a:lnTo>
                  <a:lnTo>
                    <a:pt x="604240" y="160528"/>
                  </a:lnTo>
                  <a:lnTo>
                    <a:pt x="604316" y="160401"/>
                  </a:lnTo>
                  <a:lnTo>
                    <a:pt x="604545" y="160020"/>
                  </a:lnTo>
                  <a:lnTo>
                    <a:pt x="605485" y="160401"/>
                  </a:lnTo>
                  <a:lnTo>
                    <a:pt x="608863" y="155321"/>
                  </a:lnTo>
                  <a:lnTo>
                    <a:pt x="608863" y="155448"/>
                  </a:lnTo>
                  <a:lnTo>
                    <a:pt x="608939" y="155321"/>
                  </a:lnTo>
                  <a:lnTo>
                    <a:pt x="609358" y="154686"/>
                  </a:lnTo>
                  <a:lnTo>
                    <a:pt x="609650" y="154686"/>
                  </a:lnTo>
                  <a:lnTo>
                    <a:pt x="609650" y="153162"/>
                  </a:lnTo>
                  <a:lnTo>
                    <a:pt x="611632" y="153162"/>
                  </a:lnTo>
                  <a:lnTo>
                    <a:pt x="612876" y="152781"/>
                  </a:lnTo>
                  <a:lnTo>
                    <a:pt x="613029" y="152654"/>
                  </a:lnTo>
                  <a:lnTo>
                    <a:pt x="618477" y="148336"/>
                  </a:lnTo>
                  <a:lnTo>
                    <a:pt x="619925" y="145796"/>
                  </a:lnTo>
                  <a:lnTo>
                    <a:pt x="620725" y="144399"/>
                  </a:lnTo>
                  <a:lnTo>
                    <a:pt x="621665" y="142748"/>
                  </a:lnTo>
                  <a:lnTo>
                    <a:pt x="621880" y="142367"/>
                  </a:lnTo>
                  <a:lnTo>
                    <a:pt x="622109" y="141986"/>
                  </a:lnTo>
                  <a:lnTo>
                    <a:pt x="622668" y="141732"/>
                  </a:lnTo>
                  <a:lnTo>
                    <a:pt x="622960" y="141605"/>
                  </a:lnTo>
                  <a:lnTo>
                    <a:pt x="624954" y="140716"/>
                  </a:lnTo>
                  <a:lnTo>
                    <a:pt x="627811" y="139446"/>
                  </a:lnTo>
                  <a:lnTo>
                    <a:pt x="628383" y="139192"/>
                  </a:lnTo>
                  <a:lnTo>
                    <a:pt x="628954" y="138938"/>
                  </a:lnTo>
                  <a:lnTo>
                    <a:pt x="630936" y="138811"/>
                  </a:lnTo>
                  <a:lnTo>
                    <a:pt x="632269" y="137414"/>
                  </a:lnTo>
                  <a:lnTo>
                    <a:pt x="632942" y="136652"/>
                  </a:lnTo>
                  <a:lnTo>
                    <a:pt x="633514" y="136017"/>
                  </a:lnTo>
                  <a:lnTo>
                    <a:pt x="634022" y="135509"/>
                  </a:lnTo>
                  <a:lnTo>
                    <a:pt x="636193" y="133350"/>
                  </a:lnTo>
                  <a:lnTo>
                    <a:pt x="638327" y="132969"/>
                  </a:lnTo>
                  <a:lnTo>
                    <a:pt x="638721" y="132715"/>
                  </a:lnTo>
                  <a:lnTo>
                    <a:pt x="639394" y="132080"/>
                  </a:lnTo>
                  <a:lnTo>
                    <a:pt x="644055" y="127762"/>
                  </a:lnTo>
                  <a:lnTo>
                    <a:pt x="644474" y="127381"/>
                  </a:lnTo>
                  <a:lnTo>
                    <a:pt x="644690" y="126746"/>
                  </a:lnTo>
                  <a:lnTo>
                    <a:pt x="644779" y="126492"/>
                  </a:lnTo>
                  <a:lnTo>
                    <a:pt x="643140" y="125603"/>
                  </a:lnTo>
                  <a:lnTo>
                    <a:pt x="643585" y="125095"/>
                  </a:lnTo>
                  <a:lnTo>
                    <a:pt x="644258" y="124333"/>
                  </a:lnTo>
                  <a:lnTo>
                    <a:pt x="645172" y="123317"/>
                  </a:lnTo>
                  <a:lnTo>
                    <a:pt x="647153" y="123952"/>
                  </a:lnTo>
                  <a:lnTo>
                    <a:pt x="647484" y="123317"/>
                  </a:lnTo>
                  <a:lnTo>
                    <a:pt x="648017" y="122301"/>
                  </a:lnTo>
                  <a:lnTo>
                    <a:pt x="648360" y="121666"/>
                  </a:lnTo>
                  <a:lnTo>
                    <a:pt x="648500" y="121412"/>
                  </a:lnTo>
                  <a:lnTo>
                    <a:pt x="648639" y="121920"/>
                  </a:lnTo>
                  <a:lnTo>
                    <a:pt x="649185" y="122047"/>
                  </a:lnTo>
                  <a:lnTo>
                    <a:pt x="648817" y="121412"/>
                  </a:lnTo>
                  <a:lnTo>
                    <a:pt x="648741" y="121285"/>
                  </a:lnTo>
                  <a:lnTo>
                    <a:pt x="648462" y="120777"/>
                  </a:lnTo>
                  <a:lnTo>
                    <a:pt x="648017" y="120015"/>
                  </a:lnTo>
                  <a:lnTo>
                    <a:pt x="648792" y="120015"/>
                  </a:lnTo>
                  <a:lnTo>
                    <a:pt x="647598" y="118833"/>
                  </a:lnTo>
                  <a:lnTo>
                    <a:pt x="653059" y="120396"/>
                  </a:lnTo>
                  <a:lnTo>
                    <a:pt x="653211" y="120523"/>
                  </a:lnTo>
                  <a:lnTo>
                    <a:pt x="653351" y="120396"/>
                  </a:lnTo>
                  <a:lnTo>
                    <a:pt x="653173" y="120256"/>
                  </a:lnTo>
                  <a:lnTo>
                    <a:pt x="652513" y="120015"/>
                  </a:lnTo>
                  <a:lnTo>
                    <a:pt x="652640" y="119253"/>
                  </a:lnTo>
                  <a:lnTo>
                    <a:pt x="652513" y="118618"/>
                  </a:lnTo>
                  <a:lnTo>
                    <a:pt x="652957" y="118237"/>
                  </a:lnTo>
                  <a:lnTo>
                    <a:pt x="653453" y="118745"/>
                  </a:lnTo>
                  <a:lnTo>
                    <a:pt x="653986" y="118237"/>
                  </a:lnTo>
                  <a:lnTo>
                    <a:pt x="654113" y="118110"/>
                  </a:lnTo>
                  <a:lnTo>
                    <a:pt x="654253" y="117983"/>
                  </a:lnTo>
                  <a:lnTo>
                    <a:pt x="654392" y="117856"/>
                  </a:lnTo>
                  <a:lnTo>
                    <a:pt x="655345" y="118491"/>
                  </a:lnTo>
                  <a:lnTo>
                    <a:pt x="655345" y="117856"/>
                  </a:lnTo>
                  <a:lnTo>
                    <a:pt x="653999" y="116078"/>
                  </a:lnTo>
                  <a:lnTo>
                    <a:pt x="655637" y="116459"/>
                  </a:lnTo>
                  <a:lnTo>
                    <a:pt x="655167" y="116078"/>
                  </a:lnTo>
                  <a:lnTo>
                    <a:pt x="654392" y="115443"/>
                  </a:lnTo>
                  <a:lnTo>
                    <a:pt x="655243" y="115443"/>
                  </a:lnTo>
                  <a:lnTo>
                    <a:pt x="655739" y="115595"/>
                  </a:lnTo>
                  <a:lnTo>
                    <a:pt x="655891" y="115735"/>
                  </a:lnTo>
                  <a:lnTo>
                    <a:pt x="656132" y="115595"/>
                  </a:lnTo>
                  <a:lnTo>
                    <a:pt x="655485" y="115189"/>
                  </a:lnTo>
                  <a:lnTo>
                    <a:pt x="655193" y="114935"/>
                  </a:lnTo>
                  <a:lnTo>
                    <a:pt x="655091" y="114808"/>
                  </a:lnTo>
                  <a:lnTo>
                    <a:pt x="655739" y="115316"/>
                  </a:lnTo>
                  <a:lnTo>
                    <a:pt x="656043" y="114808"/>
                  </a:lnTo>
                  <a:lnTo>
                    <a:pt x="656132" y="114681"/>
                  </a:lnTo>
                  <a:lnTo>
                    <a:pt x="656259" y="114554"/>
                  </a:lnTo>
                  <a:lnTo>
                    <a:pt x="657072" y="1137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95719" y="4098429"/>
              <a:ext cx="403225" cy="480695"/>
            </a:xfrm>
            <a:custGeom>
              <a:avLst/>
              <a:gdLst/>
              <a:ahLst/>
              <a:cxnLst/>
              <a:rect l="l" t="t" r="r" b="b"/>
              <a:pathLst>
                <a:path w="403225" h="480695">
                  <a:moveTo>
                    <a:pt x="402691" y="255689"/>
                  </a:moveTo>
                  <a:lnTo>
                    <a:pt x="356590" y="249415"/>
                  </a:lnTo>
                  <a:lnTo>
                    <a:pt x="282943" y="232803"/>
                  </a:lnTo>
                  <a:lnTo>
                    <a:pt x="277596" y="231279"/>
                  </a:lnTo>
                  <a:lnTo>
                    <a:pt x="246570" y="222491"/>
                  </a:lnTo>
                  <a:lnTo>
                    <a:pt x="313220" y="188201"/>
                  </a:lnTo>
                  <a:lnTo>
                    <a:pt x="380669" y="156121"/>
                  </a:lnTo>
                  <a:lnTo>
                    <a:pt x="384073" y="152234"/>
                  </a:lnTo>
                  <a:lnTo>
                    <a:pt x="383286" y="147510"/>
                  </a:lnTo>
                  <a:lnTo>
                    <a:pt x="379564" y="144157"/>
                  </a:lnTo>
                  <a:lnTo>
                    <a:pt x="374167" y="144360"/>
                  </a:lnTo>
                  <a:lnTo>
                    <a:pt x="337439" y="161594"/>
                  </a:lnTo>
                  <a:lnTo>
                    <a:pt x="300799" y="179374"/>
                  </a:lnTo>
                  <a:lnTo>
                    <a:pt x="264414" y="197827"/>
                  </a:lnTo>
                  <a:lnTo>
                    <a:pt x="228422" y="217093"/>
                  </a:lnTo>
                  <a:lnTo>
                    <a:pt x="193040" y="206222"/>
                  </a:lnTo>
                  <a:lnTo>
                    <a:pt x="194703" y="199682"/>
                  </a:lnTo>
                  <a:lnTo>
                    <a:pt x="196481" y="192684"/>
                  </a:lnTo>
                  <a:lnTo>
                    <a:pt x="205473" y="157441"/>
                  </a:lnTo>
                  <a:lnTo>
                    <a:pt x="214198" y="108280"/>
                  </a:lnTo>
                  <a:lnTo>
                    <a:pt x="217995" y="58674"/>
                  </a:lnTo>
                  <a:lnTo>
                    <a:pt x="215722" y="8636"/>
                  </a:lnTo>
                  <a:lnTo>
                    <a:pt x="214718" y="50"/>
                  </a:lnTo>
                  <a:lnTo>
                    <a:pt x="201282" y="0"/>
                  </a:lnTo>
                  <a:lnTo>
                    <a:pt x="202260" y="8534"/>
                  </a:lnTo>
                  <a:lnTo>
                    <a:pt x="204508" y="55321"/>
                  </a:lnTo>
                  <a:lnTo>
                    <a:pt x="201383" y="101523"/>
                  </a:lnTo>
                  <a:lnTo>
                    <a:pt x="193852" y="147281"/>
                  </a:lnTo>
                  <a:lnTo>
                    <a:pt x="182880" y="192684"/>
                  </a:lnTo>
                  <a:lnTo>
                    <a:pt x="168084" y="162509"/>
                  </a:lnTo>
                  <a:lnTo>
                    <a:pt x="151930" y="133007"/>
                  </a:lnTo>
                  <a:lnTo>
                    <a:pt x="134061" y="104343"/>
                  </a:lnTo>
                  <a:lnTo>
                    <a:pt x="114122" y="76695"/>
                  </a:lnTo>
                  <a:lnTo>
                    <a:pt x="109588" y="74307"/>
                  </a:lnTo>
                  <a:lnTo>
                    <a:pt x="105244" y="76238"/>
                  </a:lnTo>
                  <a:lnTo>
                    <a:pt x="102895" y="80721"/>
                  </a:lnTo>
                  <a:lnTo>
                    <a:pt x="104343" y="85966"/>
                  </a:lnTo>
                  <a:lnTo>
                    <a:pt x="123913" y="112979"/>
                  </a:lnTo>
                  <a:lnTo>
                    <a:pt x="141465" y="141046"/>
                  </a:lnTo>
                  <a:lnTo>
                    <a:pt x="157314" y="170002"/>
                  </a:lnTo>
                  <a:lnTo>
                    <a:pt x="171818" y="199682"/>
                  </a:lnTo>
                  <a:lnTo>
                    <a:pt x="136512" y="189166"/>
                  </a:lnTo>
                  <a:lnTo>
                    <a:pt x="101028" y="179400"/>
                  </a:lnTo>
                  <a:lnTo>
                    <a:pt x="65239" y="170853"/>
                  </a:lnTo>
                  <a:lnTo>
                    <a:pt x="29032" y="163957"/>
                  </a:lnTo>
                  <a:lnTo>
                    <a:pt x="23723" y="165227"/>
                  </a:lnTo>
                  <a:lnTo>
                    <a:pt x="20929" y="169418"/>
                  </a:lnTo>
                  <a:lnTo>
                    <a:pt x="21310" y="174142"/>
                  </a:lnTo>
                  <a:lnTo>
                    <a:pt x="25565" y="176961"/>
                  </a:lnTo>
                  <a:lnTo>
                    <a:pt x="63842" y="184302"/>
                  </a:lnTo>
                  <a:lnTo>
                    <a:pt x="101663" y="193408"/>
                  </a:lnTo>
                  <a:lnTo>
                    <a:pt x="139166" y="203784"/>
                  </a:lnTo>
                  <a:lnTo>
                    <a:pt x="176479" y="214909"/>
                  </a:lnTo>
                  <a:lnTo>
                    <a:pt x="173405" y="225031"/>
                  </a:lnTo>
                  <a:lnTo>
                    <a:pt x="170357" y="234759"/>
                  </a:lnTo>
                  <a:lnTo>
                    <a:pt x="166992" y="245249"/>
                  </a:lnTo>
                  <a:lnTo>
                    <a:pt x="163677" y="255333"/>
                  </a:lnTo>
                  <a:lnTo>
                    <a:pt x="120230" y="284340"/>
                  </a:lnTo>
                  <a:lnTo>
                    <a:pt x="78536" y="315671"/>
                  </a:lnTo>
                  <a:lnTo>
                    <a:pt x="38963" y="349631"/>
                  </a:lnTo>
                  <a:lnTo>
                    <a:pt x="1854" y="386549"/>
                  </a:lnTo>
                  <a:lnTo>
                    <a:pt x="0" y="391604"/>
                  </a:lnTo>
                  <a:lnTo>
                    <a:pt x="2133" y="396074"/>
                  </a:lnTo>
                  <a:lnTo>
                    <a:pt x="6477" y="398183"/>
                  </a:lnTo>
                  <a:lnTo>
                    <a:pt x="11264" y="396125"/>
                  </a:lnTo>
                  <a:lnTo>
                    <a:pt x="44856" y="362585"/>
                  </a:lnTo>
                  <a:lnTo>
                    <a:pt x="80467" y="331495"/>
                  </a:lnTo>
                  <a:lnTo>
                    <a:pt x="117868" y="302641"/>
                  </a:lnTo>
                  <a:lnTo>
                    <a:pt x="156781" y="275780"/>
                  </a:lnTo>
                  <a:lnTo>
                    <a:pt x="139674" y="324980"/>
                  </a:lnTo>
                  <a:lnTo>
                    <a:pt x="122999" y="374078"/>
                  </a:lnTo>
                  <a:lnTo>
                    <a:pt x="108064" y="423037"/>
                  </a:lnTo>
                  <a:lnTo>
                    <a:pt x="96012" y="472376"/>
                  </a:lnTo>
                  <a:lnTo>
                    <a:pt x="97078" y="477685"/>
                  </a:lnTo>
                  <a:lnTo>
                    <a:pt x="101206" y="480517"/>
                  </a:lnTo>
                  <a:lnTo>
                    <a:pt x="105981" y="480161"/>
                  </a:lnTo>
                  <a:lnTo>
                    <a:pt x="109004" y="475957"/>
                  </a:lnTo>
                  <a:lnTo>
                    <a:pt x="122110" y="423189"/>
                  </a:lnTo>
                  <a:lnTo>
                    <a:pt x="138557" y="370166"/>
                  </a:lnTo>
                  <a:lnTo>
                    <a:pt x="156641" y="317246"/>
                  </a:lnTo>
                  <a:lnTo>
                    <a:pt x="170891" y="275780"/>
                  </a:lnTo>
                  <a:lnTo>
                    <a:pt x="194627" y="252069"/>
                  </a:lnTo>
                  <a:lnTo>
                    <a:pt x="208864" y="287464"/>
                  </a:lnTo>
                  <a:lnTo>
                    <a:pt x="222961" y="322910"/>
                  </a:lnTo>
                  <a:lnTo>
                    <a:pt x="237375" y="358178"/>
                  </a:lnTo>
                  <a:lnTo>
                    <a:pt x="252628" y="393001"/>
                  </a:lnTo>
                  <a:lnTo>
                    <a:pt x="256476" y="396405"/>
                  </a:lnTo>
                  <a:lnTo>
                    <a:pt x="261200" y="395668"/>
                  </a:lnTo>
                  <a:lnTo>
                    <a:pt x="264579" y="391972"/>
                  </a:lnTo>
                  <a:lnTo>
                    <a:pt x="264388" y="386549"/>
                  </a:lnTo>
                  <a:lnTo>
                    <a:pt x="248970" y="351561"/>
                  </a:lnTo>
                  <a:lnTo>
                    <a:pt x="234403" y="316204"/>
                  </a:lnTo>
                  <a:lnTo>
                    <a:pt x="220179" y="280733"/>
                  </a:lnTo>
                  <a:lnTo>
                    <a:pt x="208559" y="252069"/>
                  </a:lnTo>
                  <a:lnTo>
                    <a:pt x="205841" y="245364"/>
                  </a:lnTo>
                  <a:lnTo>
                    <a:pt x="211950" y="241808"/>
                  </a:lnTo>
                  <a:lnTo>
                    <a:pt x="230454" y="231279"/>
                  </a:lnTo>
                  <a:lnTo>
                    <a:pt x="270751" y="242951"/>
                  </a:lnTo>
                  <a:lnTo>
                    <a:pt x="311353" y="253403"/>
                  </a:lnTo>
                  <a:lnTo>
                    <a:pt x="352399" y="262026"/>
                  </a:lnTo>
                  <a:lnTo>
                    <a:pt x="394068" y="268185"/>
                  </a:lnTo>
                  <a:lnTo>
                    <a:pt x="402666" y="269125"/>
                  </a:lnTo>
                  <a:lnTo>
                    <a:pt x="402691" y="25568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9700" y="3447360"/>
              <a:ext cx="2132952" cy="160401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984476" y="4772621"/>
              <a:ext cx="208915" cy="76200"/>
            </a:xfrm>
            <a:custGeom>
              <a:avLst/>
              <a:gdLst/>
              <a:ahLst/>
              <a:cxnLst/>
              <a:rect l="l" t="t" r="r" b="b"/>
              <a:pathLst>
                <a:path w="208914" h="76200">
                  <a:moveTo>
                    <a:pt x="5257" y="1092"/>
                  </a:moveTo>
                  <a:lnTo>
                    <a:pt x="787" y="152"/>
                  </a:lnTo>
                  <a:lnTo>
                    <a:pt x="152" y="0"/>
                  </a:lnTo>
                  <a:lnTo>
                    <a:pt x="152" y="152"/>
                  </a:lnTo>
                  <a:lnTo>
                    <a:pt x="0" y="101"/>
                  </a:lnTo>
                  <a:lnTo>
                    <a:pt x="101" y="241"/>
                  </a:lnTo>
                  <a:lnTo>
                    <a:pt x="190" y="444"/>
                  </a:lnTo>
                  <a:lnTo>
                    <a:pt x="342" y="444"/>
                  </a:lnTo>
                  <a:lnTo>
                    <a:pt x="495" y="495"/>
                  </a:lnTo>
                  <a:lnTo>
                    <a:pt x="990" y="596"/>
                  </a:lnTo>
                  <a:lnTo>
                    <a:pt x="1231" y="787"/>
                  </a:lnTo>
                  <a:lnTo>
                    <a:pt x="2235" y="1143"/>
                  </a:lnTo>
                  <a:lnTo>
                    <a:pt x="3416" y="1384"/>
                  </a:lnTo>
                  <a:lnTo>
                    <a:pt x="4864" y="1828"/>
                  </a:lnTo>
                  <a:lnTo>
                    <a:pt x="5257" y="1092"/>
                  </a:lnTo>
                  <a:close/>
                </a:path>
                <a:path w="208914" h="76200">
                  <a:moveTo>
                    <a:pt x="10363" y="75946"/>
                  </a:moveTo>
                  <a:lnTo>
                    <a:pt x="9626" y="75349"/>
                  </a:lnTo>
                  <a:lnTo>
                    <a:pt x="10033" y="75946"/>
                  </a:lnTo>
                  <a:lnTo>
                    <a:pt x="10172" y="76200"/>
                  </a:lnTo>
                  <a:lnTo>
                    <a:pt x="10312" y="76047"/>
                  </a:lnTo>
                  <a:close/>
                </a:path>
                <a:path w="208914" h="76200">
                  <a:moveTo>
                    <a:pt x="46532" y="15278"/>
                  </a:moveTo>
                  <a:lnTo>
                    <a:pt x="46380" y="15278"/>
                  </a:lnTo>
                  <a:lnTo>
                    <a:pt x="46532" y="15824"/>
                  </a:lnTo>
                  <a:lnTo>
                    <a:pt x="46532" y="15278"/>
                  </a:lnTo>
                  <a:close/>
                </a:path>
                <a:path w="208914" h="76200">
                  <a:moveTo>
                    <a:pt x="81407" y="25895"/>
                  </a:moveTo>
                  <a:lnTo>
                    <a:pt x="81254" y="25844"/>
                  </a:lnTo>
                  <a:lnTo>
                    <a:pt x="81153" y="25692"/>
                  </a:lnTo>
                  <a:lnTo>
                    <a:pt x="81114" y="25946"/>
                  </a:lnTo>
                  <a:lnTo>
                    <a:pt x="81407" y="25895"/>
                  </a:lnTo>
                  <a:close/>
                </a:path>
                <a:path w="208914" h="76200">
                  <a:moveTo>
                    <a:pt x="117970" y="38100"/>
                  </a:moveTo>
                  <a:lnTo>
                    <a:pt x="117627" y="38290"/>
                  </a:lnTo>
                  <a:lnTo>
                    <a:pt x="117817" y="38201"/>
                  </a:lnTo>
                  <a:lnTo>
                    <a:pt x="117970" y="38100"/>
                  </a:lnTo>
                  <a:close/>
                </a:path>
                <a:path w="208914" h="76200">
                  <a:moveTo>
                    <a:pt x="118910" y="37604"/>
                  </a:moveTo>
                  <a:lnTo>
                    <a:pt x="118757" y="37553"/>
                  </a:lnTo>
                  <a:lnTo>
                    <a:pt x="118618" y="37553"/>
                  </a:lnTo>
                  <a:lnTo>
                    <a:pt x="118465" y="37757"/>
                  </a:lnTo>
                  <a:lnTo>
                    <a:pt x="117970" y="38100"/>
                  </a:lnTo>
                  <a:lnTo>
                    <a:pt x="118910" y="37604"/>
                  </a:lnTo>
                  <a:close/>
                </a:path>
                <a:path w="208914" h="76200">
                  <a:moveTo>
                    <a:pt x="207467" y="57988"/>
                  </a:moveTo>
                  <a:lnTo>
                    <a:pt x="207213" y="57937"/>
                  </a:lnTo>
                  <a:lnTo>
                    <a:pt x="206921" y="57988"/>
                  </a:lnTo>
                  <a:lnTo>
                    <a:pt x="207314" y="58089"/>
                  </a:lnTo>
                  <a:lnTo>
                    <a:pt x="207467" y="57988"/>
                  </a:lnTo>
                  <a:close/>
                </a:path>
                <a:path w="208914" h="76200">
                  <a:moveTo>
                    <a:pt x="208800" y="37249"/>
                  </a:moveTo>
                  <a:lnTo>
                    <a:pt x="208559" y="37211"/>
                  </a:lnTo>
                  <a:lnTo>
                    <a:pt x="208356" y="37299"/>
                  </a:lnTo>
                  <a:lnTo>
                    <a:pt x="208661" y="37350"/>
                  </a:lnTo>
                  <a:lnTo>
                    <a:pt x="208800" y="372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87600" y="4013847"/>
              <a:ext cx="1216851" cy="206945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926031" y="4735614"/>
              <a:ext cx="629920" cy="168275"/>
            </a:xfrm>
            <a:custGeom>
              <a:avLst/>
              <a:gdLst/>
              <a:ahLst/>
              <a:cxnLst/>
              <a:rect l="l" t="t" r="r" b="b"/>
              <a:pathLst>
                <a:path w="629919" h="168275">
                  <a:moveTo>
                    <a:pt x="40500" y="29362"/>
                  </a:moveTo>
                  <a:lnTo>
                    <a:pt x="40335" y="29210"/>
                  </a:lnTo>
                  <a:lnTo>
                    <a:pt x="40500" y="29362"/>
                  </a:lnTo>
                  <a:close/>
                </a:path>
                <a:path w="629919" h="168275">
                  <a:moveTo>
                    <a:pt x="42468" y="30480"/>
                  </a:moveTo>
                  <a:lnTo>
                    <a:pt x="40500" y="29362"/>
                  </a:lnTo>
                  <a:lnTo>
                    <a:pt x="41719" y="30480"/>
                  </a:lnTo>
                  <a:lnTo>
                    <a:pt x="42468" y="30480"/>
                  </a:lnTo>
                  <a:close/>
                </a:path>
                <a:path w="629919" h="168275">
                  <a:moveTo>
                    <a:pt x="69659" y="40640"/>
                  </a:moveTo>
                  <a:lnTo>
                    <a:pt x="63703" y="39370"/>
                  </a:lnTo>
                  <a:lnTo>
                    <a:pt x="63449" y="39370"/>
                  </a:lnTo>
                  <a:lnTo>
                    <a:pt x="66929" y="40640"/>
                  </a:lnTo>
                  <a:lnTo>
                    <a:pt x="69659" y="40640"/>
                  </a:lnTo>
                  <a:close/>
                </a:path>
                <a:path w="629919" h="168275">
                  <a:moveTo>
                    <a:pt x="71539" y="40919"/>
                  </a:moveTo>
                  <a:lnTo>
                    <a:pt x="71043" y="40640"/>
                  </a:lnTo>
                  <a:lnTo>
                    <a:pt x="69659" y="40640"/>
                  </a:lnTo>
                  <a:lnTo>
                    <a:pt x="71539" y="40919"/>
                  </a:lnTo>
                  <a:close/>
                </a:path>
                <a:path w="629919" h="168275">
                  <a:moveTo>
                    <a:pt x="180835" y="72390"/>
                  </a:moveTo>
                  <a:lnTo>
                    <a:pt x="179882" y="71120"/>
                  </a:lnTo>
                  <a:lnTo>
                    <a:pt x="180835" y="72390"/>
                  </a:lnTo>
                  <a:close/>
                </a:path>
                <a:path w="629919" h="168275">
                  <a:moveTo>
                    <a:pt x="224231" y="85090"/>
                  </a:moveTo>
                  <a:lnTo>
                    <a:pt x="223050" y="82550"/>
                  </a:lnTo>
                  <a:lnTo>
                    <a:pt x="222008" y="82550"/>
                  </a:lnTo>
                  <a:lnTo>
                    <a:pt x="224231" y="85090"/>
                  </a:lnTo>
                  <a:close/>
                </a:path>
                <a:path w="629919" h="168275">
                  <a:moveTo>
                    <a:pt x="258572" y="93980"/>
                  </a:moveTo>
                  <a:lnTo>
                    <a:pt x="257619" y="93446"/>
                  </a:lnTo>
                  <a:lnTo>
                    <a:pt x="258025" y="93980"/>
                  </a:lnTo>
                  <a:lnTo>
                    <a:pt x="258572" y="93980"/>
                  </a:lnTo>
                  <a:close/>
                </a:path>
                <a:path w="629919" h="168275">
                  <a:moveTo>
                    <a:pt x="289280" y="101600"/>
                  </a:moveTo>
                  <a:lnTo>
                    <a:pt x="286867" y="101600"/>
                  </a:lnTo>
                  <a:lnTo>
                    <a:pt x="289128" y="102870"/>
                  </a:lnTo>
                  <a:lnTo>
                    <a:pt x="289280" y="101600"/>
                  </a:lnTo>
                  <a:close/>
                </a:path>
                <a:path w="629919" h="168275">
                  <a:moveTo>
                    <a:pt x="317309" y="85090"/>
                  </a:moveTo>
                  <a:lnTo>
                    <a:pt x="307428" y="83820"/>
                  </a:lnTo>
                  <a:lnTo>
                    <a:pt x="305155" y="82550"/>
                  </a:lnTo>
                  <a:lnTo>
                    <a:pt x="288188" y="80010"/>
                  </a:lnTo>
                  <a:lnTo>
                    <a:pt x="271564" y="74930"/>
                  </a:lnTo>
                  <a:lnTo>
                    <a:pt x="271957" y="74930"/>
                  </a:lnTo>
                  <a:lnTo>
                    <a:pt x="266852" y="73660"/>
                  </a:lnTo>
                  <a:lnTo>
                    <a:pt x="260705" y="73660"/>
                  </a:lnTo>
                  <a:lnTo>
                    <a:pt x="254876" y="71120"/>
                  </a:lnTo>
                  <a:lnTo>
                    <a:pt x="251968" y="69850"/>
                  </a:lnTo>
                  <a:lnTo>
                    <a:pt x="244919" y="67310"/>
                  </a:lnTo>
                  <a:lnTo>
                    <a:pt x="245376" y="67310"/>
                  </a:lnTo>
                  <a:lnTo>
                    <a:pt x="225044" y="62230"/>
                  </a:lnTo>
                  <a:lnTo>
                    <a:pt x="219964" y="60960"/>
                  </a:lnTo>
                  <a:lnTo>
                    <a:pt x="179908" y="50800"/>
                  </a:lnTo>
                  <a:lnTo>
                    <a:pt x="142201" y="40640"/>
                  </a:lnTo>
                  <a:lnTo>
                    <a:pt x="121513" y="34290"/>
                  </a:lnTo>
                  <a:lnTo>
                    <a:pt x="117957" y="33020"/>
                  </a:lnTo>
                  <a:lnTo>
                    <a:pt x="110515" y="31750"/>
                  </a:lnTo>
                  <a:lnTo>
                    <a:pt x="98856" y="27940"/>
                  </a:lnTo>
                  <a:lnTo>
                    <a:pt x="94907" y="26670"/>
                  </a:lnTo>
                  <a:lnTo>
                    <a:pt x="84175" y="24130"/>
                  </a:lnTo>
                  <a:lnTo>
                    <a:pt x="83146" y="23888"/>
                  </a:lnTo>
                  <a:lnTo>
                    <a:pt x="83146" y="43180"/>
                  </a:lnTo>
                  <a:lnTo>
                    <a:pt x="82905" y="44450"/>
                  </a:lnTo>
                  <a:lnTo>
                    <a:pt x="78435" y="41910"/>
                  </a:lnTo>
                  <a:lnTo>
                    <a:pt x="77012" y="41706"/>
                  </a:lnTo>
                  <a:lnTo>
                    <a:pt x="78689" y="40640"/>
                  </a:lnTo>
                  <a:lnTo>
                    <a:pt x="83146" y="43180"/>
                  </a:lnTo>
                  <a:lnTo>
                    <a:pt x="83146" y="23888"/>
                  </a:lnTo>
                  <a:lnTo>
                    <a:pt x="78828" y="22860"/>
                  </a:lnTo>
                  <a:lnTo>
                    <a:pt x="76098" y="21590"/>
                  </a:lnTo>
                  <a:lnTo>
                    <a:pt x="73380" y="21590"/>
                  </a:lnTo>
                  <a:lnTo>
                    <a:pt x="70700" y="20320"/>
                  </a:lnTo>
                  <a:lnTo>
                    <a:pt x="66725" y="19050"/>
                  </a:lnTo>
                  <a:lnTo>
                    <a:pt x="60972" y="17780"/>
                  </a:lnTo>
                  <a:lnTo>
                    <a:pt x="58839" y="16510"/>
                  </a:lnTo>
                  <a:lnTo>
                    <a:pt x="50114" y="13970"/>
                  </a:lnTo>
                  <a:lnTo>
                    <a:pt x="29425" y="7620"/>
                  </a:lnTo>
                  <a:lnTo>
                    <a:pt x="0" y="0"/>
                  </a:lnTo>
                  <a:lnTo>
                    <a:pt x="12585" y="19050"/>
                  </a:lnTo>
                  <a:lnTo>
                    <a:pt x="16129" y="24130"/>
                  </a:lnTo>
                  <a:lnTo>
                    <a:pt x="20396" y="30480"/>
                  </a:lnTo>
                  <a:lnTo>
                    <a:pt x="23520" y="35560"/>
                  </a:lnTo>
                  <a:lnTo>
                    <a:pt x="24561" y="36830"/>
                  </a:lnTo>
                  <a:lnTo>
                    <a:pt x="23672" y="35560"/>
                  </a:lnTo>
                  <a:lnTo>
                    <a:pt x="21983" y="30480"/>
                  </a:lnTo>
                  <a:lnTo>
                    <a:pt x="21183" y="29210"/>
                  </a:lnTo>
                  <a:lnTo>
                    <a:pt x="25603" y="35560"/>
                  </a:lnTo>
                  <a:lnTo>
                    <a:pt x="27432" y="38100"/>
                  </a:lnTo>
                  <a:lnTo>
                    <a:pt x="30708" y="44450"/>
                  </a:lnTo>
                  <a:lnTo>
                    <a:pt x="32194" y="46990"/>
                  </a:lnTo>
                  <a:lnTo>
                    <a:pt x="32842" y="48260"/>
                  </a:lnTo>
                  <a:lnTo>
                    <a:pt x="33693" y="49530"/>
                  </a:lnTo>
                  <a:lnTo>
                    <a:pt x="34823" y="52070"/>
                  </a:lnTo>
                  <a:lnTo>
                    <a:pt x="35179" y="53340"/>
                  </a:lnTo>
                  <a:lnTo>
                    <a:pt x="35725" y="53340"/>
                  </a:lnTo>
                  <a:lnTo>
                    <a:pt x="36372" y="54610"/>
                  </a:lnTo>
                  <a:lnTo>
                    <a:pt x="36906" y="55880"/>
                  </a:lnTo>
                  <a:lnTo>
                    <a:pt x="39992" y="62230"/>
                  </a:lnTo>
                  <a:lnTo>
                    <a:pt x="42214" y="67310"/>
                  </a:lnTo>
                  <a:lnTo>
                    <a:pt x="45542" y="73660"/>
                  </a:lnTo>
                  <a:lnTo>
                    <a:pt x="44945" y="73660"/>
                  </a:lnTo>
                  <a:lnTo>
                    <a:pt x="45148" y="74930"/>
                  </a:lnTo>
                  <a:lnTo>
                    <a:pt x="46291" y="74930"/>
                  </a:lnTo>
                  <a:lnTo>
                    <a:pt x="48564" y="80010"/>
                  </a:lnTo>
                  <a:lnTo>
                    <a:pt x="49517" y="81280"/>
                  </a:lnTo>
                  <a:lnTo>
                    <a:pt x="51396" y="87630"/>
                  </a:lnTo>
                  <a:lnTo>
                    <a:pt x="52336" y="92710"/>
                  </a:lnTo>
                  <a:lnTo>
                    <a:pt x="53187" y="97790"/>
                  </a:lnTo>
                  <a:lnTo>
                    <a:pt x="53035" y="97790"/>
                  </a:lnTo>
                  <a:lnTo>
                    <a:pt x="53289" y="99060"/>
                  </a:lnTo>
                  <a:lnTo>
                    <a:pt x="53530" y="99060"/>
                  </a:lnTo>
                  <a:lnTo>
                    <a:pt x="53784" y="100330"/>
                  </a:lnTo>
                  <a:lnTo>
                    <a:pt x="53581" y="97790"/>
                  </a:lnTo>
                  <a:lnTo>
                    <a:pt x="53378" y="96520"/>
                  </a:lnTo>
                  <a:lnTo>
                    <a:pt x="54571" y="99060"/>
                  </a:lnTo>
                  <a:lnTo>
                    <a:pt x="55956" y="100330"/>
                  </a:lnTo>
                  <a:lnTo>
                    <a:pt x="57010" y="102870"/>
                  </a:lnTo>
                  <a:lnTo>
                    <a:pt x="57010" y="104140"/>
                  </a:lnTo>
                  <a:lnTo>
                    <a:pt x="56603" y="104140"/>
                  </a:lnTo>
                  <a:lnTo>
                    <a:pt x="57302" y="106680"/>
                  </a:lnTo>
                  <a:lnTo>
                    <a:pt x="59131" y="111760"/>
                  </a:lnTo>
                  <a:lnTo>
                    <a:pt x="58889" y="114300"/>
                  </a:lnTo>
                  <a:lnTo>
                    <a:pt x="60083" y="116840"/>
                  </a:lnTo>
                  <a:lnTo>
                    <a:pt x="61912" y="115570"/>
                  </a:lnTo>
                  <a:lnTo>
                    <a:pt x="62407" y="121920"/>
                  </a:lnTo>
                  <a:lnTo>
                    <a:pt x="63309" y="118110"/>
                  </a:lnTo>
                  <a:lnTo>
                    <a:pt x="64147" y="124460"/>
                  </a:lnTo>
                  <a:lnTo>
                    <a:pt x="64643" y="123190"/>
                  </a:lnTo>
                  <a:lnTo>
                    <a:pt x="64350" y="124460"/>
                  </a:lnTo>
                  <a:lnTo>
                    <a:pt x="65532" y="128270"/>
                  </a:lnTo>
                  <a:lnTo>
                    <a:pt x="67614" y="135890"/>
                  </a:lnTo>
                  <a:lnTo>
                    <a:pt x="68757" y="137160"/>
                  </a:lnTo>
                  <a:lnTo>
                    <a:pt x="68707" y="123190"/>
                  </a:lnTo>
                  <a:lnTo>
                    <a:pt x="68795" y="118110"/>
                  </a:lnTo>
                  <a:lnTo>
                    <a:pt x="68910" y="116840"/>
                  </a:lnTo>
                  <a:lnTo>
                    <a:pt x="69951" y="123190"/>
                  </a:lnTo>
                  <a:lnTo>
                    <a:pt x="69456" y="119380"/>
                  </a:lnTo>
                  <a:lnTo>
                    <a:pt x="69710" y="118110"/>
                  </a:lnTo>
                  <a:lnTo>
                    <a:pt x="69202" y="116840"/>
                  </a:lnTo>
                  <a:lnTo>
                    <a:pt x="68922" y="115570"/>
                  </a:lnTo>
                  <a:lnTo>
                    <a:pt x="68656" y="114300"/>
                  </a:lnTo>
                  <a:lnTo>
                    <a:pt x="69557" y="114300"/>
                  </a:lnTo>
                  <a:lnTo>
                    <a:pt x="69532" y="113030"/>
                  </a:lnTo>
                  <a:lnTo>
                    <a:pt x="69507" y="111760"/>
                  </a:lnTo>
                  <a:lnTo>
                    <a:pt x="69354" y="111760"/>
                  </a:lnTo>
                  <a:lnTo>
                    <a:pt x="69303" y="113030"/>
                  </a:lnTo>
                  <a:lnTo>
                    <a:pt x="68707" y="113030"/>
                  </a:lnTo>
                  <a:lnTo>
                    <a:pt x="68465" y="111760"/>
                  </a:lnTo>
                  <a:lnTo>
                    <a:pt x="68021" y="110490"/>
                  </a:lnTo>
                  <a:lnTo>
                    <a:pt x="67576" y="107950"/>
                  </a:lnTo>
                  <a:lnTo>
                    <a:pt x="67221" y="107950"/>
                  </a:lnTo>
                  <a:lnTo>
                    <a:pt x="67970" y="106680"/>
                  </a:lnTo>
                  <a:lnTo>
                    <a:pt x="66929" y="106680"/>
                  </a:lnTo>
                  <a:lnTo>
                    <a:pt x="66332" y="102870"/>
                  </a:lnTo>
                  <a:lnTo>
                    <a:pt x="65468" y="96520"/>
                  </a:lnTo>
                  <a:lnTo>
                    <a:pt x="65138" y="93980"/>
                  </a:lnTo>
                  <a:lnTo>
                    <a:pt x="64744" y="88900"/>
                  </a:lnTo>
                  <a:lnTo>
                    <a:pt x="64096" y="87630"/>
                  </a:lnTo>
                  <a:lnTo>
                    <a:pt x="63906" y="83820"/>
                  </a:lnTo>
                  <a:lnTo>
                    <a:pt x="61315" y="81280"/>
                  </a:lnTo>
                  <a:lnTo>
                    <a:pt x="60223" y="77470"/>
                  </a:lnTo>
                  <a:lnTo>
                    <a:pt x="58000" y="71120"/>
                  </a:lnTo>
                  <a:lnTo>
                    <a:pt x="60185" y="73660"/>
                  </a:lnTo>
                  <a:lnTo>
                    <a:pt x="59537" y="69850"/>
                  </a:lnTo>
                  <a:lnTo>
                    <a:pt x="58991" y="68122"/>
                  </a:lnTo>
                  <a:lnTo>
                    <a:pt x="58991" y="71120"/>
                  </a:lnTo>
                  <a:lnTo>
                    <a:pt x="58242" y="69850"/>
                  </a:lnTo>
                  <a:lnTo>
                    <a:pt x="57556" y="66040"/>
                  </a:lnTo>
                  <a:lnTo>
                    <a:pt x="57404" y="64770"/>
                  </a:lnTo>
                  <a:lnTo>
                    <a:pt x="58470" y="67043"/>
                  </a:lnTo>
                  <a:lnTo>
                    <a:pt x="58991" y="71120"/>
                  </a:lnTo>
                  <a:lnTo>
                    <a:pt x="58991" y="68122"/>
                  </a:lnTo>
                  <a:lnTo>
                    <a:pt x="58737" y="67310"/>
                  </a:lnTo>
                  <a:lnTo>
                    <a:pt x="58496" y="66573"/>
                  </a:lnTo>
                  <a:lnTo>
                    <a:pt x="58445" y="66040"/>
                  </a:lnTo>
                  <a:lnTo>
                    <a:pt x="58547" y="64770"/>
                  </a:lnTo>
                  <a:lnTo>
                    <a:pt x="57746" y="63500"/>
                  </a:lnTo>
                  <a:lnTo>
                    <a:pt x="56959" y="60960"/>
                  </a:lnTo>
                  <a:lnTo>
                    <a:pt x="55321" y="55880"/>
                  </a:lnTo>
                  <a:lnTo>
                    <a:pt x="54470" y="54610"/>
                  </a:lnTo>
                  <a:lnTo>
                    <a:pt x="53428" y="54610"/>
                  </a:lnTo>
                  <a:lnTo>
                    <a:pt x="51600" y="48260"/>
                  </a:lnTo>
                  <a:lnTo>
                    <a:pt x="51447" y="48260"/>
                  </a:lnTo>
                  <a:lnTo>
                    <a:pt x="51295" y="47396"/>
                  </a:lnTo>
                  <a:lnTo>
                    <a:pt x="51600" y="48260"/>
                  </a:lnTo>
                  <a:lnTo>
                    <a:pt x="52095" y="48260"/>
                  </a:lnTo>
                  <a:lnTo>
                    <a:pt x="51054" y="45720"/>
                  </a:lnTo>
                  <a:lnTo>
                    <a:pt x="51092" y="46266"/>
                  </a:lnTo>
                  <a:lnTo>
                    <a:pt x="51003" y="45720"/>
                  </a:lnTo>
                  <a:lnTo>
                    <a:pt x="50800" y="48260"/>
                  </a:lnTo>
                  <a:lnTo>
                    <a:pt x="50406" y="48260"/>
                  </a:lnTo>
                  <a:lnTo>
                    <a:pt x="50114" y="46990"/>
                  </a:lnTo>
                  <a:lnTo>
                    <a:pt x="49860" y="46990"/>
                  </a:lnTo>
                  <a:lnTo>
                    <a:pt x="49568" y="45720"/>
                  </a:lnTo>
                  <a:lnTo>
                    <a:pt x="49314" y="45720"/>
                  </a:lnTo>
                  <a:lnTo>
                    <a:pt x="49212" y="44450"/>
                  </a:lnTo>
                  <a:lnTo>
                    <a:pt x="49022" y="44450"/>
                  </a:lnTo>
                  <a:lnTo>
                    <a:pt x="48666" y="43180"/>
                  </a:lnTo>
                  <a:lnTo>
                    <a:pt x="48615" y="41910"/>
                  </a:lnTo>
                  <a:lnTo>
                    <a:pt x="48336" y="40919"/>
                  </a:lnTo>
                  <a:lnTo>
                    <a:pt x="48374" y="39370"/>
                  </a:lnTo>
                  <a:lnTo>
                    <a:pt x="46977" y="38100"/>
                  </a:lnTo>
                  <a:lnTo>
                    <a:pt x="47485" y="39370"/>
                  </a:lnTo>
                  <a:lnTo>
                    <a:pt x="46482" y="38100"/>
                  </a:lnTo>
                  <a:lnTo>
                    <a:pt x="44653" y="38100"/>
                  </a:lnTo>
                  <a:lnTo>
                    <a:pt x="43764" y="36830"/>
                  </a:lnTo>
                  <a:lnTo>
                    <a:pt x="43014" y="36830"/>
                  </a:lnTo>
                  <a:lnTo>
                    <a:pt x="42024" y="35560"/>
                  </a:lnTo>
                  <a:lnTo>
                    <a:pt x="42367" y="35560"/>
                  </a:lnTo>
                  <a:lnTo>
                    <a:pt x="40589" y="33020"/>
                  </a:lnTo>
                  <a:lnTo>
                    <a:pt x="40728" y="33020"/>
                  </a:lnTo>
                  <a:lnTo>
                    <a:pt x="41630" y="34290"/>
                  </a:lnTo>
                  <a:lnTo>
                    <a:pt x="41871" y="34290"/>
                  </a:lnTo>
                  <a:lnTo>
                    <a:pt x="41224" y="33020"/>
                  </a:lnTo>
                  <a:lnTo>
                    <a:pt x="40589" y="31750"/>
                  </a:lnTo>
                  <a:lnTo>
                    <a:pt x="39687" y="30480"/>
                  </a:lnTo>
                  <a:lnTo>
                    <a:pt x="39001" y="29210"/>
                  </a:lnTo>
                  <a:lnTo>
                    <a:pt x="40233" y="29210"/>
                  </a:lnTo>
                  <a:lnTo>
                    <a:pt x="37553" y="26670"/>
                  </a:lnTo>
                  <a:lnTo>
                    <a:pt x="40487" y="27940"/>
                  </a:lnTo>
                  <a:lnTo>
                    <a:pt x="42862" y="29210"/>
                  </a:lnTo>
                  <a:lnTo>
                    <a:pt x="44500" y="29210"/>
                  </a:lnTo>
                  <a:lnTo>
                    <a:pt x="44005" y="27940"/>
                  </a:lnTo>
                  <a:lnTo>
                    <a:pt x="44856" y="29210"/>
                  </a:lnTo>
                  <a:lnTo>
                    <a:pt x="45694" y="29210"/>
                  </a:lnTo>
                  <a:lnTo>
                    <a:pt x="46393" y="30480"/>
                  </a:lnTo>
                  <a:lnTo>
                    <a:pt x="47231" y="30480"/>
                  </a:lnTo>
                  <a:lnTo>
                    <a:pt x="49212" y="31750"/>
                  </a:lnTo>
                  <a:lnTo>
                    <a:pt x="50203" y="31750"/>
                  </a:lnTo>
                  <a:lnTo>
                    <a:pt x="50800" y="33020"/>
                  </a:lnTo>
                  <a:lnTo>
                    <a:pt x="51790" y="33020"/>
                  </a:lnTo>
                  <a:lnTo>
                    <a:pt x="51993" y="31750"/>
                  </a:lnTo>
                  <a:lnTo>
                    <a:pt x="53136" y="31750"/>
                  </a:lnTo>
                  <a:lnTo>
                    <a:pt x="53924" y="33020"/>
                  </a:lnTo>
                  <a:lnTo>
                    <a:pt x="54356" y="33350"/>
                  </a:lnTo>
                  <a:lnTo>
                    <a:pt x="53733" y="33020"/>
                  </a:lnTo>
                  <a:lnTo>
                    <a:pt x="55067" y="34290"/>
                  </a:lnTo>
                  <a:lnTo>
                    <a:pt x="55918" y="35560"/>
                  </a:lnTo>
                  <a:lnTo>
                    <a:pt x="57454" y="35560"/>
                  </a:lnTo>
                  <a:lnTo>
                    <a:pt x="58191" y="36830"/>
                  </a:lnTo>
                  <a:lnTo>
                    <a:pt x="63652" y="36830"/>
                  </a:lnTo>
                  <a:lnTo>
                    <a:pt x="67475" y="38100"/>
                  </a:lnTo>
                  <a:lnTo>
                    <a:pt x="70789" y="38100"/>
                  </a:lnTo>
                  <a:lnTo>
                    <a:pt x="76187" y="41592"/>
                  </a:lnTo>
                  <a:lnTo>
                    <a:pt x="71539" y="40919"/>
                  </a:lnTo>
                  <a:lnTo>
                    <a:pt x="73380" y="41910"/>
                  </a:lnTo>
                  <a:lnTo>
                    <a:pt x="74472" y="41910"/>
                  </a:lnTo>
                  <a:lnTo>
                    <a:pt x="76949" y="44450"/>
                  </a:lnTo>
                  <a:lnTo>
                    <a:pt x="77139" y="44450"/>
                  </a:lnTo>
                  <a:lnTo>
                    <a:pt x="88849" y="46990"/>
                  </a:lnTo>
                  <a:lnTo>
                    <a:pt x="100761" y="52070"/>
                  </a:lnTo>
                  <a:lnTo>
                    <a:pt x="99822" y="50800"/>
                  </a:lnTo>
                  <a:lnTo>
                    <a:pt x="104876" y="50800"/>
                  </a:lnTo>
                  <a:lnTo>
                    <a:pt x="105219" y="52070"/>
                  </a:lnTo>
                  <a:lnTo>
                    <a:pt x="112420" y="54610"/>
                  </a:lnTo>
                  <a:lnTo>
                    <a:pt x="119913" y="57150"/>
                  </a:lnTo>
                  <a:lnTo>
                    <a:pt x="124269" y="59690"/>
                  </a:lnTo>
                  <a:lnTo>
                    <a:pt x="125717" y="58420"/>
                  </a:lnTo>
                  <a:lnTo>
                    <a:pt x="127254" y="59690"/>
                  </a:lnTo>
                  <a:lnTo>
                    <a:pt x="129032" y="62230"/>
                  </a:lnTo>
                  <a:lnTo>
                    <a:pt x="130327" y="60960"/>
                  </a:lnTo>
                  <a:lnTo>
                    <a:pt x="137464" y="60960"/>
                  </a:lnTo>
                  <a:lnTo>
                    <a:pt x="139649" y="62230"/>
                  </a:lnTo>
                  <a:lnTo>
                    <a:pt x="140055" y="62230"/>
                  </a:lnTo>
                  <a:lnTo>
                    <a:pt x="144716" y="64770"/>
                  </a:lnTo>
                  <a:lnTo>
                    <a:pt x="140246" y="60960"/>
                  </a:lnTo>
                  <a:lnTo>
                    <a:pt x="145554" y="63500"/>
                  </a:lnTo>
                  <a:lnTo>
                    <a:pt x="147040" y="64770"/>
                  </a:lnTo>
                  <a:lnTo>
                    <a:pt x="147993" y="62230"/>
                  </a:lnTo>
                  <a:lnTo>
                    <a:pt x="150520" y="63500"/>
                  </a:lnTo>
                  <a:lnTo>
                    <a:pt x="152755" y="66040"/>
                  </a:lnTo>
                  <a:lnTo>
                    <a:pt x="157314" y="68580"/>
                  </a:lnTo>
                  <a:lnTo>
                    <a:pt x="158610" y="67310"/>
                  </a:lnTo>
                  <a:lnTo>
                    <a:pt x="165595" y="68580"/>
                  </a:lnTo>
                  <a:lnTo>
                    <a:pt x="168821" y="69850"/>
                  </a:lnTo>
                  <a:lnTo>
                    <a:pt x="170065" y="72390"/>
                  </a:lnTo>
                  <a:lnTo>
                    <a:pt x="173431" y="72390"/>
                  </a:lnTo>
                  <a:lnTo>
                    <a:pt x="173939" y="73660"/>
                  </a:lnTo>
                  <a:lnTo>
                    <a:pt x="172351" y="73660"/>
                  </a:lnTo>
                  <a:lnTo>
                    <a:pt x="175818" y="74930"/>
                  </a:lnTo>
                  <a:lnTo>
                    <a:pt x="174675" y="73660"/>
                  </a:lnTo>
                  <a:lnTo>
                    <a:pt x="177406" y="74930"/>
                  </a:lnTo>
                  <a:lnTo>
                    <a:pt x="178549" y="73660"/>
                  </a:lnTo>
                  <a:lnTo>
                    <a:pt x="179857" y="71170"/>
                  </a:lnTo>
                  <a:lnTo>
                    <a:pt x="182867" y="71120"/>
                  </a:lnTo>
                  <a:lnTo>
                    <a:pt x="189407" y="73660"/>
                  </a:lnTo>
                  <a:lnTo>
                    <a:pt x="192392" y="73660"/>
                  </a:lnTo>
                  <a:lnTo>
                    <a:pt x="192392" y="74930"/>
                  </a:lnTo>
                  <a:lnTo>
                    <a:pt x="197497" y="76200"/>
                  </a:lnTo>
                  <a:lnTo>
                    <a:pt x="202158" y="76200"/>
                  </a:lnTo>
                  <a:lnTo>
                    <a:pt x="204241" y="77470"/>
                  </a:lnTo>
                  <a:lnTo>
                    <a:pt x="204050" y="77470"/>
                  </a:lnTo>
                  <a:lnTo>
                    <a:pt x="209956" y="81280"/>
                  </a:lnTo>
                  <a:lnTo>
                    <a:pt x="215658" y="80010"/>
                  </a:lnTo>
                  <a:lnTo>
                    <a:pt x="223240" y="82550"/>
                  </a:lnTo>
                  <a:lnTo>
                    <a:pt x="225971" y="82550"/>
                  </a:lnTo>
                  <a:lnTo>
                    <a:pt x="225831" y="83820"/>
                  </a:lnTo>
                  <a:lnTo>
                    <a:pt x="228904" y="83820"/>
                  </a:lnTo>
                  <a:lnTo>
                    <a:pt x="229146" y="85090"/>
                  </a:lnTo>
                  <a:lnTo>
                    <a:pt x="230390" y="85090"/>
                  </a:lnTo>
                  <a:lnTo>
                    <a:pt x="317309" y="85090"/>
                  </a:lnTo>
                  <a:close/>
                </a:path>
                <a:path w="629919" h="168275">
                  <a:moveTo>
                    <a:pt x="351599" y="95250"/>
                  </a:moveTo>
                  <a:lnTo>
                    <a:pt x="346151" y="93980"/>
                  </a:lnTo>
                  <a:lnTo>
                    <a:pt x="320382" y="87630"/>
                  </a:lnTo>
                  <a:lnTo>
                    <a:pt x="318846" y="86360"/>
                  </a:lnTo>
                  <a:lnTo>
                    <a:pt x="233718" y="86360"/>
                  </a:lnTo>
                  <a:lnTo>
                    <a:pt x="237337" y="87630"/>
                  </a:lnTo>
                  <a:lnTo>
                    <a:pt x="235496" y="88900"/>
                  </a:lnTo>
                  <a:lnTo>
                    <a:pt x="237629" y="88900"/>
                  </a:lnTo>
                  <a:lnTo>
                    <a:pt x="237883" y="90170"/>
                  </a:lnTo>
                  <a:lnTo>
                    <a:pt x="240157" y="88900"/>
                  </a:lnTo>
                  <a:lnTo>
                    <a:pt x="239661" y="90170"/>
                  </a:lnTo>
                  <a:lnTo>
                    <a:pt x="243243" y="91440"/>
                  </a:lnTo>
                  <a:lnTo>
                    <a:pt x="245922" y="91440"/>
                  </a:lnTo>
                  <a:lnTo>
                    <a:pt x="246862" y="90170"/>
                  </a:lnTo>
                  <a:lnTo>
                    <a:pt x="250685" y="88900"/>
                  </a:lnTo>
                  <a:lnTo>
                    <a:pt x="251472" y="91440"/>
                  </a:lnTo>
                  <a:lnTo>
                    <a:pt x="252272" y="91440"/>
                  </a:lnTo>
                  <a:lnTo>
                    <a:pt x="256336" y="92710"/>
                  </a:lnTo>
                  <a:lnTo>
                    <a:pt x="257619" y="93446"/>
                  </a:lnTo>
                  <a:lnTo>
                    <a:pt x="257073" y="92710"/>
                  </a:lnTo>
                  <a:lnTo>
                    <a:pt x="259854" y="92710"/>
                  </a:lnTo>
                  <a:lnTo>
                    <a:pt x="259207" y="93980"/>
                  </a:lnTo>
                  <a:lnTo>
                    <a:pt x="260210" y="93980"/>
                  </a:lnTo>
                  <a:lnTo>
                    <a:pt x="260756" y="92710"/>
                  </a:lnTo>
                  <a:lnTo>
                    <a:pt x="263880" y="92710"/>
                  </a:lnTo>
                  <a:lnTo>
                    <a:pt x="266357" y="93980"/>
                  </a:lnTo>
                  <a:lnTo>
                    <a:pt x="267144" y="93980"/>
                  </a:lnTo>
                  <a:lnTo>
                    <a:pt x="268236" y="95250"/>
                  </a:lnTo>
                  <a:lnTo>
                    <a:pt x="269684" y="95250"/>
                  </a:lnTo>
                  <a:lnTo>
                    <a:pt x="273456" y="95250"/>
                  </a:lnTo>
                  <a:lnTo>
                    <a:pt x="351599" y="95250"/>
                  </a:lnTo>
                  <a:close/>
                </a:path>
                <a:path w="629919" h="168275">
                  <a:moveTo>
                    <a:pt x="373405" y="100330"/>
                  </a:moveTo>
                  <a:lnTo>
                    <a:pt x="357047" y="96520"/>
                  </a:lnTo>
                  <a:lnTo>
                    <a:pt x="273151" y="96520"/>
                  </a:lnTo>
                  <a:lnTo>
                    <a:pt x="272161" y="96520"/>
                  </a:lnTo>
                  <a:lnTo>
                    <a:pt x="283273" y="100330"/>
                  </a:lnTo>
                  <a:lnTo>
                    <a:pt x="284607" y="100330"/>
                  </a:lnTo>
                  <a:lnTo>
                    <a:pt x="373405" y="100330"/>
                  </a:lnTo>
                  <a:close/>
                </a:path>
                <a:path w="629919" h="168275">
                  <a:moveTo>
                    <a:pt x="414782" y="132054"/>
                  </a:moveTo>
                  <a:lnTo>
                    <a:pt x="414235" y="132054"/>
                  </a:lnTo>
                  <a:lnTo>
                    <a:pt x="414642" y="132156"/>
                  </a:lnTo>
                  <a:lnTo>
                    <a:pt x="414782" y="132054"/>
                  </a:lnTo>
                  <a:close/>
                </a:path>
                <a:path w="629919" h="168275">
                  <a:moveTo>
                    <a:pt x="483641" y="147091"/>
                  </a:moveTo>
                  <a:lnTo>
                    <a:pt x="483349" y="146748"/>
                  </a:lnTo>
                  <a:lnTo>
                    <a:pt x="483146" y="146710"/>
                  </a:lnTo>
                  <a:lnTo>
                    <a:pt x="482955" y="146697"/>
                  </a:lnTo>
                  <a:lnTo>
                    <a:pt x="483641" y="147091"/>
                  </a:lnTo>
                  <a:close/>
                </a:path>
                <a:path w="629919" h="168275">
                  <a:moveTo>
                    <a:pt x="484390" y="146837"/>
                  </a:moveTo>
                  <a:lnTo>
                    <a:pt x="483539" y="146240"/>
                  </a:lnTo>
                  <a:lnTo>
                    <a:pt x="482650" y="146050"/>
                  </a:lnTo>
                  <a:lnTo>
                    <a:pt x="481711" y="145999"/>
                  </a:lnTo>
                  <a:lnTo>
                    <a:pt x="481609" y="146392"/>
                  </a:lnTo>
                  <a:lnTo>
                    <a:pt x="483095" y="146697"/>
                  </a:lnTo>
                  <a:lnTo>
                    <a:pt x="483997" y="146748"/>
                  </a:lnTo>
                  <a:lnTo>
                    <a:pt x="484390" y="146837"/>
                  </a:lnTo>
                  <a:close/>
                </a:path>
                <a:path w="629919" h="168275">
                  <a:moveTo>
                    <a:pt x="484784" y="147091"/>
                  </a:moveTo>
                  <a:lnTo>
                    <a:pt x="484543" y="146888"/>
                  </a:lnTo>
                  <a:lnTo>
                    <a:pt x="484632" y="147040"/>
                  </a:lnTo>
                  <a:lnTo>
                    <a:pt x="484784" y="147091"/>
                  </a:lnTo>
                  <a:close/>
                </a:path>
                <a:path w="629919" h="168275">
                  <a:moveTo>
                    <a:pt x="559701" y="142240"/>
                  </a:moveTo>
                  <a:lnTo>
                    <a:pt x="551611" y="139700"/>
                  </a:lnTo>
                  <a:lnTo>
                    <a:pt x="530199" y="135890"/>
                  </a:lnTo>
                  <a:lnTo>
                    <a:pt x="517779" y="132080"/>
                  </a:lnTo>
                  <a:lnTo>
                    <a:pt x="511009" y="130810"/>
                  </a:lnTo>
                  <a:lnTo>
                    <a:pt x="483946" y="125730"/>
                  </a:lnTo>
                  <a:lnTo>
                    <a:pt x="478777" y="125730"/>
                  </a:lnTo>
                  <a:lnTo>
                    <a:pt x="468490" y="121920"/>
                  </a:lnTo>
                  <a:lnTo>
                    <a:pt x="445630" y="116840"/>
                  </a:lnTo>
                  <a:lnTo>
                    <a:pt x="440156" y="115570"/>
                  </a:lnTo>
                  <a:lnTo>
                    <a:pt x="434682" y="114300"/>
                  </a:lnTo>
                  <a:lnTo>
                    <a:pt x="434136" y="115570"/>
                  </a:lnTo>
                  <a:lnTo>
                    <a:pt x="430072" y="114300"/>
                  </a:lnTo>
                  <a:lnTo>
                    <a:pt x="430517" y="114300"/>
                  </a:lnTo>
                  <a:lnTo>
                    <a:pt x="429666" y="113030"/>
                  </a:lnTo>
                  <a:lnTo>
                    <a:pt x="395909" y="105410"/>
                  </a:lnTo>
                  <a:lnTo>
                    <a:pt x="379031" y="101600"/>
                  </a:lnTo>
                  <a:lnTo>
                    <a:pt x="289280" y="101600"/>
                  </a:lnTo>
                  <a:lnTo>
                    <a:pt x="291109" y="102870"/>
                  </a:lnTo>
                  <a:lnTo>
                    <a:pt x="297764" y="102870"/>
                  </a:lnTo>
                  <a:lnTo>
                    <a:pt x="295973" y="104140"/>
                  </a:lnTo>
                  <a:lnTo>
                    <a:pt x="303364" y="106680"/>
                  </a:lnTo>
                  <a:lnTo>
                    <a:pt x="307835" y="105410"/>
                  </a:lnTo>
                  <a:lnTo>
                    <a:pt x="316611" y="107950"/>
                  </a:lnTo>
                  <a:lnTo>
                    <a:pt x="319341" y="111760"/>
                  </a:lnTo>
                  <a:lnTo>
                    <a:pt x="328320" y="113030"/>
                  </a:lnTo>
                  <a:lnTo>
                    <a:pt x="333971" y="114300"/>
                  </a:lnTo>
                  <a:lnTo>
                    <a:pt x="356527" y="118110"/>
                  </a:lnTo>
                  <a:lnTo>
                    <a:pt x="364680" y="119380"/>
                  </a:lnTo>
                  <a:lnTo>
                    <a:pt x="370205" y="121920"/>
                  </a:lnTo>
                  <a:lnTo>
                    <a:pt x="383336" y="124460"/>
                  </a:lnTo>
                  <a:lnTo>
                    <a:pt x="389293" y="125730"/>
                  </a:lnTo>
                  <a:lnTo>
                    <a:pt x="391617" y="125730"/>
                  </a:lnTo>
                  <a:lnTo>
                    <a:pt x="396227" y="128270"/>
                  </a:lnTo>
                  <a:lnTo>
                    <a:pt x="404215" y="128270"/>
                  </a:lnTo>
                  <a:lnTo>
                    <a:pt x="410921" y="132080"/>
                  </a:lnTo>
                  <a:lnTo>
                    <a:pt x="413791" y="132080"/>
                  </a:lnTo>
                  <a:lnTo>
                    <a:pt x="413296" y="130810"/>
                  </a:lnTo>
                  <a:lnTo>
                    <a:pt x="415188" y="132080"/>
                  </a:lnTo>
                  <a:lnTo>
                    <a:pt x="419354" y="132080"/>
                  </a:lnTo>
                  <a:lnTo>
                    <a:pt x="418807" y="133350"/>
                  </a:lnTo>
                  <a:lnTo>
                    <a:pt x="418261" y="133350"/>
                  </a:lnTo>
                  <a:lnTo>
                    <a:pt x="417715" y="134620"/>
                  </a:lnTo>
                  <a:lnTo>
                    <a:pt x="424408" y="133350"/>
                  </a:lnTo>
                  <a:lnTo>
                    <a:pt x="426351" y="135890"/>
                  </a:lnTo>
                  <a:lnTo>
                    <a:pt x="425500" y="133350"/>
                  </a:lnTo>
                  <a:lnTo>
                    <a:pt x="429221" y="134620"/>
                  </a:lnTo>
                  <a:lnTo>
                    <a:pt x="428129" y="134620"/>
                  </a:lnTo>
                  <a:lnTo>
                    <a:pt x="439267" y="135890"/>
                  </a:lnTo>
                  <a:lnTo>
                    <a:pt x="457149" y="140970"/>
                  </a:lnTo>
                  <a:lnTo>
                    <a:pt x="467766" y="142240"/>
                  </a:lnTo>
                  <a:lnTo>
                    <a:pt x="470941" y="142240"/>
                  </a:lnTo>
                  <a:lnTo>
                    <a:pt x="559701" y="142240"/>
                  </a:lnTo>
                  <a:close/>
                </a:path>
                <a:path w="629919" h="168275">
                  <a:moveTo>
                    <a:pt x="593331" y="167525"/>
                  </a:moveTo>
                  <a:lnTo>
                    <a:pt x="593229" y="167373"/>
                  </a:lnTo>
                  <a:lnTo>
                    <a:pt x="592988" y="167970"/>
                  </a:lnTo>
                  <a:lnTo>
                    <a:pt x="593331" y="167525"/>
                  </a:lnTo>
                  <a:close/>
                </a:path>
                <a:path w="629919" h="168275">
                  <a:moveTo>
                    <a:pt x="615264" y="167640"/>
                  </a:moveTo>
                  <a:lnTo>
                    <a:pt x="614972" y="167551"/>
                  </a:lnTo>
                  <a:lnTo>
                    <a:pt x="614514" y="167830"/>
                  </a:lnTo>
                  <a:lnTo>
                    <a:pt x="614807" y="167881"/>
                  </a:lnTo>
                  <a:lnTo>
                    <a:pt x="614959" y="167779"/>
                  </a:lnTo>
                  <a:lnTo>
                    <a:pt x="614997" y="167640"/>
                  </a:lnTo>
                  <a:lnTo>
                    <a:pt x="615264" y="167640"/>
                  </a:lnTo>
                  <a:close/>
                </a:path>
                <a:path w="629919" h="168275">
                  <a:moveTo>
                    <a:pt x="629526" y="157480"/>
                  </a:moveTo>
                  <a:lnTo>
                    <a:pt x="626567" y="154940"/>
                  </a:lnTo>
                  <a:lnTo>
                    <a:pt x="625233" y="153670"/>
                  </a:lnTo>
                  <a:lnTo>
                    <a:pt x="623938" y="152400"/>
                  </a:lnTo>
                  <a:lnTo>
                    <a:pt x="621957" y="152400"/>
                  </a:lnTo>
                  <a:lnTo>
                    <a:pt x="620763" y="151130"/>
                  </a:lnTo>
                  <a:lnTo>
                    <a:pt x="617537" y="151130"/>
                  </a:lnTo>
                  <a:lnTo>
                    <a:pt x="616000" y="149860"/>
                  </a:lnTo>
                  <a:lnTo>
                    <a:pt x="613371" y="149860"/>
                  </a:lnTo>
                  <a:lnTo>
                    <a:pt x="612178" y="148590"/>
                  </a:lnTo>
                  <a:lnTo>
                    <a:pt x="603351" y="148590"/>
                  </a:lnTo>
                  <a:lnTo>
                    <a:pt x="599389" y="149860"/>
                  </a:lnTo>
                  <a:lnTo>
                    <a:pt x="595261" y="148590"/>
                  </a:lnTo>
                  <a:lnTo>
                    <a:pt x="585393" y="148590"/>
                  </a:lnTo>
                  <a:lnTo>
                    <a:pt x="578497" y="147320"/>
                  </a:lnTo>
                  <a:lnTo>
                    <a:pt x="576757" y="147320"/>
                  </a:lnTo>
                  <a:lnTo>
                    <a:pt x="574332" y="146050"/>
                  </a:lnTo>
                  <a:lnTo>
                    <a:pt x="571855" y="146050"/>
                  </a:lnTo>
                  <a:lnTo>
                    <a:pt x="567804" y="144780"/>
                  </a:lnTo>
                  <a:lnTo>
                    <a:pt x="563753" y="143510"/>
                  </a:lnTo>
                  <a:lnTo>
                    <a:pt x="470890" y="143510"/>
                  </a:lnTo>
                  <a:lnTo>
                    <a:pt x="470839" y="144780"/>
                  </a:lnTo>
                  <a:lnTo>
                    <a:pt x="474319" y="147320"/>
                  </a:lnTo>
                  <a:lnTo>
                    <a:pt x="478142" y="146050"/>
                  </a:lnTo>
                  <a:lnTo>
                    <a:pt x="481558" y="146050"/>
                  </a:lnTo>
                  <a:lnTo>
                    <a:pt x="481863" y="144780"/>
                  </a:lnTo>
                  <a:lnTo>
                    <a:pt x="487413" y="147320"/>
                  </a:lnTo>
                  <a:lnTo>
                    <a:pt x="483539" y="148590"/>
                  </a:lnTo>
                  <a:lnTo>
                    <a:pt x="491832" y="146050"/>
                  </a:lnTo>
                  <a:lnTo>
                    <a:pt x="488302" y="147320"/>
                  </a:lnTo>
                  <a:lnTo>
                    <a:pt x="499808" y="149860"/>
                  </a:lnTo>
                  <a:lnTo>
                    <a:pt x="512521" y="153670"/>
                  </a:lnTo>
                  <a:lnTo>
                    <a:pt x="538556" y="158750"/>
                  </a:lnTo>
                  <a:lnTo>
                    <a:pt x="537870" y="158750"/>
                  </a:lnTo>
                  <a:lnTo>
                    <a:pt x="542188" y="160020"/>
                  </a:lnTo>
                  <a:lnTo>
                    <a:pt x="547547" y="160020"/>
                  </a:lnTo>
                  <a:lnTo>
                    <a:pt x="553694" y="162560"/>
                  </a:lnTo>
                  <a:lnTo>
                    <a:pt x="557961" y="161290"/>
                  </a:lnTo>
                  <a:lnTo>
                    <a:pt x="563067" y="161290"/>
                  </a:lnTo>
                  <a:lnTo>
                    <a:pt x="566051" y="163830"/>
                  </a:lnTo>
                  <a:lnTo>
                    <a:pt x="568528" y="163830"/>
                  </a:lnTo>
                  <a:lnTo>
                    <a:pt x="572490" y="162560"/>
                  </a:lnTo>
                  <a:lnTo>
                    <a:pt x="577748" y="165100"/>
                  </a:lnTo>
                  <a:lnTo>
                    <a:pt x="578497" y="166370"/>
                  </a:lnTo>
                  <a:lnTo>
                    <a:pt x="592988" y="166370"/>
                  </a:lnTo>
                  <a:lnTo>
                    <a:pt x="593039" y="167640"/>
                  </a:lnTo>
                  <a:lnTo>
                    <a:pt x="593039" y="166370"/>
                  </a:lnTo>
                  <a:lnTo>
                    <a:pt x="594868" y="167640"/>
                  </a:lnTo>
                  <a:lnTo>
                    <a:pt x="607517" y="167640"/>
                  </a:lnTo>
                  <a:lnTo>
                    <a:pt x="611187" y="166370"/>
                  </a:lnTo>
                  <a:lnTo>
                    <a:pt x="614972" y="167551"/>
                  </a:lnTo>
                  <a:lnTo>
                    <a:pt x="615848" y="166370"/>
                  </a:lnTo>
                  <a:lnTo>
                    <a:pt x="617397" y="166370"/>
                  </a:lnTo>
                  <a:lnTo>
                    <a:pt x="618782" y="165100"/>
                  </a:lnTo>
                  <a:lnTo>
                    <a:pt x="620610" y="163830"/>
                  </a:lnTo>
                  <a:lnTo>
                    <a:pt x="622503" y="163830"/>
                  </a:lnTo>
                  <a:lnTo>
                    <a:pt x="623443" y="162560"/>
                  </a:lnTo>
                  <a:lnTo>
                    <a:pt x="624281" y="162560"/>
                  </a:lnTo>
                  <a:lnTo>
                    <a:pt x="625233" y="161290"/>
                  </a:lnTo>
                  <a:lnTo>
                    <a:pt x="626021" y="161290"/>
                  </a:lnTo>
                  <a:lnTo>
                    <a:pt x="626821" y="160020"/>
                  </a:lnTo>
                  <a:lnTo>
                    <a:pt x="627456" y="160020"/>
                  </a:lnTo>
                  <a:lnTo>
                    <a:pt x="628700" y="158750"/>
                  </a:lnTo>
                  <a:lnTo>
                    <a:pt x="629526" y="158750"/>
                  </a:lnTo>
                  <a:lnTo>
                    <a:pt x="629526" y="157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9825" y="5692673"/>
              <a:ext cx="517474" cy="35813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916557" y="2272359"/>
              <a:ext cx="7228840" cy="2590800"/>
            </a:xfrm>
            <a:custGeom>
              <a:avLst/>
              <a:gdLst/>
              <a:ahLst/>
              <a:cxnLst/>
              <a:rect l="l" t="t" r="r" b="b"/>
              <a:pathLst>
                <a:path w="7228840" h="2590800">
                  <a:moveTo>
                    <a:pt x="4864" y="2463596"/>
                  </a:moveTo>
                  <a:lnTo>
                    <a:pt x="4660" y="2463152"/>
                  </a:lnTo>
                  <a:lnTo>
                    <a:pt x="4610" y="2463304"/>
                  </a:lnTo>
                  <a:lnTo>
                    <a:pt x="4864" y="2463596"/>
                  </a:lnTo>
                  <a:close/>
                </a:path>
                <a:path w="7228840" h="2590800">
                  <a:moveTo>
                    <a:pt x="5308" y="2462161"/>
                  </a:moveTo>
                  <a:lnTo>
                    <a:pt x="4813" y="2461793"/>
                  </a:lnTo>
                  <a:lnTo>
                    <a:pt x="5308" y="2462161"/>
                  </a:lnTo>
                  <a:close/>
                </a:path>
                <a:path w="7228840" h="2590800">
                  <a:moveTo>
                    <a:pt x="6299" y="2473325"/>
                  </a:moveTo>
                  <a:lnTo>
                    <a:pt x="6248" y="2473464"/>
                  </a:lnTo>
                  <a:lnTo>
                    <a:pt x="6299" y="2473325"/>
                  </a:lnTo>
                  <a:close/>
                </a:path>
                <a:path w="7228840" h="2590800">
                  <a:moveTo>
                    <a:pt x="16522" y="2476246"/>
                  </a:moveTo>
                  <a:lnTo>
                    <a:pt x="16421" y="2476106"/>
                  </a:lnTo>
                  <a:lnTo>
                    <a:pt x="16319" y="2475903"/>
                  </a:lnTo>
                  <a:lnTo>
                    <a:pt x="16129" y="2476004"/>
                  </a:lnTo>
                  <a:lnTo>
                    <a:pt x="15976" y="2476246"/>
                  </a:lnTo>
                  <a:lnTo>
                    <a:pt x="16522" y="2476246"/>
                  </a:lnTo>
                  <a:close/>
                </a:path>
                <a:path w="7228840" h="2590800">
                  <a:moveTo>
                    <a:pt x="30810" y="2470924"/>
                  </a:moveTo>
                  <a:lnTo>
                    <a:pt x="30683" y="2470861"/>
                  </a:lnTo>
                  <a:lnTo>
                    <a:pt x="30810" y="2470924"/>
                  </a:lnTo>
                  <a:close/>
                </a:path>
                <a:path w="7228840" h="2590800">
                  <a:moveTo>
                    <a:pt x="31953" y="2471432"/>
                  </a:moveTo>
                  <a:lnTo>
                    <a:pt x="31699" y="2470696"/>
                  </a:lnTo>
                  <a:lnTo>
                    <a:pt x="30861" y="2471343"/>
                  </a:lnTo>
                  <a:lnTo>
                    <a:pt x="30962" y="2471636"/>
                  </a:lnTo>
                  <a:lnTo>
                    <a:pt x="31203" y="2471788"/>
                  </a:lnTo>
                  <a:lnTo>
                    <a:pt x="31648" y="2471636"/>
                  </a:lnTo>
                  <a:lnTo>
                    <a:pt x="31953" y="2471432"/>
                  </a:lnTo>
                  <a:close/>
                </a:path>
                <a:path w="7228840" h="2590800">
                  <a:moveTo>
                    <a:pt x="33032" y="2470061"/>
                  </a:moveTo>
                  <a:lnTo>
                    <a:pt x="32893" y="2470162"/>
                  </a:lnTo>
                  <a:lnTo>
                    <a:pt x="31851" y="2470683"/>
                  </a:lnTo>
                  <a:lnTo>
                    <a:pt x="32004" y="2471051"/>
                  </a:lnTo>
                  <a:lnTo>
                    <a:pt x="32639" y="2470810"/>
                  </a:lnTo>
                  <a:lnTo>
                    <a:pt x="33032" y="2470061"/>
                  </a:lnTo>
                  <a:close/>
                </a:path>
                <a:path w="7228840" h="2590800">
                  <a:moveTo>
                    <a:pt x="33058" y="2470048"/>
                  </a:moveTo>
                  <a:close/>
                </a:path>
                <a:path w="7228840" h="2590800">
                  <a:moveTo>
                    <a:pt x="40182" y="2470150"/>
                  </a:moveTo>
                  <a:lnTo>
                    <a:pt x="39992" y="2469705"/>
                  </a:lnTo>
                  <a:lnTo>
                    <a:pt x="39992" y="2469845"/>
                  </a:lnTo>
                  <a:lnTo>
                    <a:pt x="40182" y="2470150"/>
                  </a:lnTo>
                  <a:close/>
                </a:path>
                <a:path w="7228840" h="2590800">
                  <a:moveTo>
                    <a:pt x="51612" y="2465095"/>
                  </a:moveTo>
                  <a:lnTo>
                    <a:pt x="51562" y="2465235"/>
                  </a:lnTo>
                  <a:lnTo>
                    <a:pt x="51612" y="2465095"/>
                  </a:lnTo>
                  <a:close/>
                </a:path>
                <a:path w="7228840" h="2590800">
                  <a:moveTo>
                    <a:pt x="51739" y="2466746"/>
                  </a:moveTo>
                  <a:lnTo>
                    <a:pt x="51562" y="2465235"/>
                  </a:lnTo>
                  <a:lnTo>
                    <a:pt x="51663" y="2466352"/>
                  </a:lnTo>
                  <a:lnTo>
                    <a:pt x="51739" y="2466746"/>
                  </a:lnTo>
                  <a:close/>
                </a:path>
                <a:path w="7228840" h="2590800">
                  <a:moveTo>
                    <a:pt x="53784" y="2495346"/>
                  </a:moveTo>
                  <a:lnTo>
                    <a:pt x="52044" y="2494013"/>
                  </a:lnTo>
                  <a:lnTo>
                    <a:pt x="51892" y="2494013"/>
                  </a:lnTo>
                  <a:lnTo>
                    <a:pt x="51739" y="2493962"/>
                  </a:lnTo>
                  <a:lnTo>
                    <a:pt x="53784" y="2495346"/>
                  </a:lnTo>
                  <a:close/>
                </a:path>
                <a:path w="7228840" h="2590800">
                  <a:moveTo>
                    <a:pt x="65836" y="2456192"/>
                  </a:moveTo>
                  <a:lnTo>
                    <a:pt x="65366" y="2455303"/>
                  </a:lnTo>
                  <a:lnTo>
                    <a:pt x="65582" y="2456065"/>
                  </a:lnTo>
                  <a:lnTo>
                    <a:pt x="65836" y="2456192"/>
                  </a:lnTo>
                  <a:close/>
                </a:path>
                <a:path w="7228840" h="2590800">
                  <a:moveTo>
                    <a:pt x="65938" y="2568575"/>
                  </a:moveTo>
                  <a:lnTo>
                    <a:pt x="65836" y="2568371"/>
                  </a:lnTo>
                  <a:lnTo>
                    <a:pt x="65392" y="2568575"/>
                  </a:lnTo>
                  <a:lnTo>
                    <a:pt x="65633" y="2568765"/>
                  </a:lnTo>
                  <a:lnTo>
                    <a:pt x="65938" y="2568575"/>
                  </a:lnTo>
                  <a:close/>
                </a:path>
                <a:path w="7228840" h="2590800">
                  <a:moveTo>
                    <a:pt x="68808" y="2531122"/>
                  </a:moveTo>
                  <a:lnTo>
                    <a:pt x="67868" y="2528443"/>
                  </a:lnTo>
                  <a:lnTo>
                    <a:pt x="67665" y="2528938"/>
                  </a:lnTo>
                  <a:lnTo>
                    <a:pt x="68110" y="2529878"/>
                  </a:lnTo>
                  <a:lnTo>
                    <a:pt x="68516" y="2530665"/>
                  </a:lnTo>
                  <a:lnTo>
                    <a:pt x="68808" y="2531122"/>
                  </a:lnTo>
                  <a:close/>
                </a:path>
                <a:path w="7228840" h="2590800">
                  <a:moveTo>
                    <a:pt x="73723" y="2589060"/>
                  </a:moveTo>
                  <a:lnTo>
                    <a:pt x="73329" y="2587726"/>
                  </a:lnTo>
                  <a:lnTo>
                    <a:pt x="72974" y="2586685"/>
                  </a:lnTo>
                  <a:lnTo>
                    <a:pt x="72974" y="2589161"/>
                  </a:lnTo>
                  <a:lnTo>
                    <a:pt x="73279" y="2590444"/>
                  </a:lnTo>
                  <a:lnTo>
                    <a:pt x="73520" y="2589949"/>
                  </a:lnTo>
                  <a:lnTo>
                    <a:pt x="73723" y="2589060"/>
                  </a:lnTo>
                  <a:close/>
                </a:path>
                <a:path w="7228840" h="2590800">
                  <a:moveTo>
                    <a:pt x="79375" y="2581821"/>
                  </a:moveTo>
                  <a:lnTo>
                    <a:pt x="78981" y="2581071"/>
                  </a:lnTo>
                  <a:lnTo>
                    <a:pt x="78828" y="2581173"/>
                  </a:lnTo>
                  <a:lnTo>
                    <a:pt x="78727" y="2581567"/>
                  </a:lnTo>
                  <a:lnTo>
                    <a:pt x="79375" y="2581821"/>
                  </a:lnTo>
                  <a:close/>
                </a:path>
                <a:path w="7228840" h="2590800">
                  <a:moveTo>
                    <a:pt x="90297" y="2441422"/>
                  </a:moveTo>
                  <a:lnTo>
                    <a:pt x="90195" y="2441270"/>
                  </a:lnTo>
                  <a:lnTo>
                    <a:pt x="90144" y="2441422"/>
                  </a:lnTo>
                  <a:lnTo>
                    <a:pt x="90297" y="2441422"/>
                  </a:lnTo>
                  <a:close/>
                </a:path>
                <a:path w="7228840" h="2590800">
                  <a:moveTo>
                    <a:pt x="100012" y="2432596"/>
                  </a:moveTo>
                  <a:lnTo>
                    <a:pt x="99669" y="2432393"/>
                  </a:lnTo>
                  <a:lnTo>
                    <a:pt x="99466" y="2432494"/>
                  </a:lnTo>
                  <a:lnTo>
                    <a:pt x="99580" y="2433040"/>
                  </a:lnTo>
                  <a:lnTo>
                    <a:pt x="99923" y="2432913"/>
                  </a:lnTo>
                  <a:lnTo>
                    <a:pt x="100012" y="2432596"/>
                  </a:lnTo>
                  <a:close/>
                </a:path>
                <a:path w="7228840" h="2590800">
                  <a:moveTo>
                    <a:pt x="100164" y="2433040"/>
                  </a:moveTo>
                  <a:lnTo>
                    <a:pt x="99961" y="2432888"/>
                  </a:lnTo>
                  <a:lnTo>
                    <a:pt x="100164" y="2433040"/>
                  </a:lnTo>
                  <a:close/>
                </a:path>
                <a:path w="7228840" h="2590800">
                  <a:moveTo>
                    <a:pt x="111074" y="2421902"/>
                  </a:moveTo>
                  <a:lnTo>
                    <a:pt x="110921" y="2421813"/>
                  </a:lnTo>
                  <a:lnTo>
                    <a:pt x="110782" y="2422029"/>
                  </a:lnTo>
                  <a:lnTo>
                    <a:pt x="111074" y="2421902"/>
                  </a:lnTo>
                  <a:close/>
                </a:path>
                <a:path w="7228840" h="2590800">
                  <a:moveTo>
                    <a:pt x="114998" y="2419794"/>
                  </a:moveTo>
                  <a:lnTo>
                    <a:pt x="114896" y="2419502"/>
                  </a:lnTo>
                  <a:lnTo>
                    <a:pt x="114693" y="2419299"/>
                  </a:lnTo>
                  <a:lnTo>
                    <a:pt x="114554" y="2419299"/>
                  </a:lnTo>
                  <a:lnTo>
                    <a:pt x="114998" y="2419794"/>
                  </a:lnTo>
                  <a:close/>
                </a:path>
                <a:path w="7228840" h="2590800">
                  <a:moveTo>
                    <a:pt x="116916" y="2415552"/>
                  </a:moveTo>
                  <a:lnTo>
                    <a:pt x="116878" y="2415425"/>
                  </a:lnTo>
                  <a:lnTo>
                    <a:pt x="115150" y="2409469"/>
                  </a:lnTo>
                  <a:lnTo>
                    <a:pt x="110185" y="2404643"/>
                  </a:lnTo>
                  <a:lnTo>
                    <a:pt x="104876" y="2401836"/>
                  </a:lnTo>
                  <a:lnTo>
                    <a:pt x="103936" y="2402979"/>
                  </a:lnTo>
                  <a:lnTo>
                    <a:pt x="102997" y="2404249"/>
                  </a:lnTo>
                  <a:lnTo>
                    <a:pt x="100901" y="2406789"/>
                  </a:lnTo>
                  <a:lnTo>
                    <a:pt x="95846" y="2408186"/>
                  </a:lnTo>
                  <a:lnTo>
                    <a:pt x="95300" y="2408567"/>
                  </a:lnTo>
                  <a:lnTo>
                    <a:pt x="93611" y="2410091"/>
                  </a:lnTo>
                  <a:lnTo>
                    <a:pt x="92468" y="2410993"/>
                  </a:lnTo>
                  <a:lnTo>
                    <a:pt x="91427" y="2412009"/>
                  </a:lnTo>
                  <a:lnTo>
                    <a:pt x="88353" y="2414663"/>
                  </a:lnTo>
                  <a:lnTo>
                    <a:pt x="86868" y="2415819"/>
                  </a:lnTo>
                  <a:lnTo>
                    <a:pt x="87071" y="2417597"/>
                  </a:lnTo>
                  <a:lnTo>
                    <a:pt x="83540" y="2416708"/>
                  </a:lnTo>
                  <a:lnTo>
                    <a:pt x="82994" y="2421140"/>
                  </a:lnTo>
                  <a:lnTo>
                    <a:pt x="79768" y="2420886"/>
                  </a:lnTo>
                  <a:lnTo>
                    <a:pt x="80441" y="2421813"/>
                  </a:lnTo>
                  <a:lnTo>
                    <a:pt x="80378" y="2422029"/>
                  </a:lnTo>
                  <a:lnTo>
                    <a:pt x="79971" y="2422423"/>
                  </a:lnTo>
                  <a:lnTo>
                    <a:pt x="79578" y="2421775"/>
                  </a:lnTo>
                  <a:lnTo>
                    <a:pt x="79184" y="2421648"/>
                  </a:lnTo>
                  <a:lnTo>
                    <a:pt x="73914" y="2425598"/>
                  </a:lnTo>
                  <a:lnTo>
                    <a:pt x="69253" y="2430792"/>
                  </a:lnTo>
                  <a:lnTo>
                    <a:pt x="63258" y="2432456"/>
                  </a:lnTo>
                  <a:lnTo>
                    <a:pt x="62407" y="2432062"/>
                  </a:lnTo>
                  <a:lnTo>
                    <a:pt x="61175" y="2433472"/>
                  </a:lnTo>
                  <a:lnTo>
                    <a:pt x="60325" y="2432824"/>
                  </a:lnTo>
                  <a:lnTo>
                    <a:pt x="59537" y="2435123"/>
                  </a:lnTo>
                  <a:lnTo>
                    <a:pt x="57797" y="2436253"/>
                  </a:lnTo>
                  <a:lnTo>
                    <a:pt x="55956" y="2437142"/>
                  </a:lnTo>
                  <a:lnTo>
                    <a:pt x="55956" y="2437015"/>
                  </a:lnTo>
                  <a:lnTo>
                    <a:pt x="55270" y="2437650"/>
                  </a:lnTo>
                  <a:lnTo>
                    <a:pt x="55067" y="2437409"/>
                  </a:lnTo>
                  <a:lnTo>
                    <a:pt x="54724" y="2438933"/>
                  </a:lnTo>
                  <a:lnTo>
                    <a:pt x="53721" y="2438806"/>
                  </a:lnTo>
                  <a:lnTo>
                    <a:pt x="52730" y="2438666"/>
                  </a:lnTo>
                  <a:lnTo>
                    <a:pt x="51498" y="2438806"/>
                  </a:lnTo>
                  <a:lnTo>
                    <a:pt x="51498" y="2438666"/>
                  </a:lnTo>
                  <a:lnTo>
                    <a:pt x="45046" y="2441981"/>
                  </a:lnTo>
                  <a:lnTo>
                    <a:pt x="40132" y="2447429"/>
                  </a:lnTo>
                  <a:lnTo>
                    <a:pt x="32842" y="2448826"/>
                  </a:lnTo>
                  <a:lnTo>
                    <a:pt x="30861" y="2448585"/>
                  </a:lnTo>
                  <a:lnTo>
                    <a:pt x="29273" y="2449588"/>
                  </a:lnTo>
                  <a:lnTo>
                    <a:pt x="27787" y="2450744"/>
                  </a:lnTo>
                  <a:lnTo>
                    <a:pt x="24612" y="2452763"/>
                  </a:lnTo>
                  <a:lnTo>
                    <a:pt x="22428" y="2452636"/>
                  </a:lnTo>
                  <a:lnTo>
                    <a:pt x="15227" y="2456827"/>
                  </a:lnTo>
                  <a:lnTo>
                    <a:pt x="14795" y="2457589"/>
                  </a:lnTo>
                  <a:lnTo>
                    <a:pt x="14884" y="2457856"/>
                  </a:lnTo>
                  <a:lnTo>
                    <a:pt x="16179" y="2458872"/>
                  </a:lnTo>
                  <a:lnTo>
                    <a:pt x="13690" y="2460637"/>
                  </a:lnTo>
                  <a:lnTo>
                    <a:pt x="11861" y="2459634"/>
                  </a:lnTo>
                  <a:lnTo>
                    <a:pt x="10020" y="2461793"/>
                  </a:lnTo>
                  <a:lnTo>
                    <a:pt x="9969" y="2461399"/>
                  </a:lnTo>
                  <a:lnTo>
                    <a:pt x="9474" y="2461158"/>
                  </a:lnTo>
                  <a:lnTo>
                    <a:pt x="10617" y="2464701"/>
                  </a:lnTo>
                  <a:lnTo>
                    <a:pt x="9461" y="2464066"/>
                  </a:lnTo>
                  <a:lnTo>
                    <a:pt x="9232" y="2463939"/>
                  </a:lnTo>
                  <a:lnTo>
                    <a:pt x="5359" y="2461793"/>
                  </a:lnTo>
                  <a:lnTo>
                    <a:pt x="5257" y="2461653"/>
                  </a:lnTo>
                  <a:lnTo>
                    <a:pt x="5067" y="2461793"/>
                  </a:lnTo>
                  <a:lnTo>
                    <a:pt x="5232" y="2462060"/>
                  </a:lnTo>
                  <a:lnTo>
                    <a:pt x="5803" y="2462415"/>
                  </a:lnTo>
                  <a:lnTo>
                    <a:pt x="5562" y="2462923"/>
                  </a:lnTo>
                  <a:lnTo>
                    <a:pt x="5511" y="2463698"/>
                  </a:lnTo>
                  <a:lnTo>
                    <a:pt x="5016" y="2463939"/>
                  </a:lnTo>
                  <a:lnTo>
                    <a:pt x="4610" y="2463444"/>
                  </a:lnTo>
                  <a:lnTo>
                    <a:pt x="3479" y="2464066"/>
                  </a:lnTo>
                  <a:lnTo>
                    <a:pt x="2730" y="2463177"/>
                  </a:lnTo>
                  <a:lnTo>
                    <a:pt x="2603" y="2463812"/>
                  </a:lnTo>
                  <a:lnTo>
                    <a:pt x="2692" y="2464206"/>
                  </a:lnTo>
                  <a:lnTo>
                    <a:pt x="3530" y="2465984"/>
                  </a:lnTo>
                  <a:lnTo>
                    <a:pt x="2032" y="2465222"/>
                  </a:lnTo>
                  <a:lnTo>
                    <a:pt x="2984" y="2466479"/>
                  </a:lnTo>
                  <a:lnTo>
                    <a:pt x="2184" y="2466314"/>
                  </a:lnTo>
                  <a:lnTo>
                    <a:pt x="2184" y="2466873"/>
                  </a:lnTo>
                  <a:lnTo>
                    <a:pt x="1930" y="2466556"/>
                  </a:lnTo>
                  <a:lnTo>
                    <a:pt x="2184" y="2466873"/>
                  </a:lnTo>
                  <a:lnTo>
                    <a:pt x="2184" y="2466314"/>
                  </a:lnTo>
                  <a:lnTo>
                    <a:pt x="1943" y="2466263"/>
                  </a:lnTo>
                  <a:lnTo>
                    <a:pt x="1689" y="2466124"/>
                  </a:lnTo>
                  <a:lnTo>
                    <a:pt x="1587" y="2465984"/>
                  </a:lnTo>
                  <a:lnTo>
                    <a:pt x="1295" y="2466035"/>
                  </a:lnTo>
                  <a:lnTo>
                    <a:pt x="1536" y="2466225"/>
                  </a:lnTo>
                  <a:lnTo>
                    <a:pt x="1689" y="2466378"/>
                  </a:lnTo>
                  <a:lnTo>
                    <a:pt x="1143" y="2466746"/>
                  </a:lnTo>
                  <a:lnTo>
                    <a:pt x="0" y="2467508"/>
                  </a:lnTo>
                  <a:lnTo>
                    <a:pt x="101" y="2468511"/>
                  </a:lnTo>
                  <a:lnTo>
                    <a:pt x="3568" y="2470683"/>
                  </a:lnTo>
                  <a:lnTo>
                    <a:pt x="4813" y="2471813"/>
                  </a:lnTo>
                  <a:lnTo>
                    <a:pt x="3771" y="2471813"/>
                  </a:lnTo>
                  <a:lnTo>
                    <a:pt x="4660" y="2472067"/>
                  </a:lnTo>
                  <a:lnTo>
                    <a:pt x="4965" y="2472575"/>
                  </a:lnTo>
                  <a:lnTo>
                    <a:pt x="4914" y="2472067"/>
                  </a:lnTo>
                  <a:lnTo>
                    <a:pt x="5562" y="2472334"/>
                  </a:lnTo>
                  <a:lnTo>
                    <a:pt x="5905" y="2473223"/>
                  </a:lnTo>
                  <a:lnTo>
                    <a:pt x="6248" y="2473464"/>
                  </a:lnTo>
                  <a:lnTo>
                    <a:pt x="6159" y="2473223"/>
                  </a:lnTo>
                  <a:lnTo>
                    <a:pt x="6057" y="2473096"/>
                  </a:lnTo>
                  <a:lnTo>
                    <a:pt x="6007" y="2472702"/>
                  </a:lnTo>
                  <a:lnTo>
                    <a:pt x="6197" y="2472575"/>
                  </a:lnTo>
                  <a:lnTo>
                    <a:pt x="6159" y="2472702"/>
                  </a:lnTo>
                  <a:lnTo>
                    <a:pt x="6248" y="2472575"/>
                  </a:lnTo>
                  <a:lnTo>
                    <a:pt x="6350" y="2472448"/>
                  </a:lnTo>
                  <a:lnTo>
                    <a:pt x="7048" y="2472448"/>
                  </a:lnTo>
                  <a:lnTo>
                    <a:pt x="7289" y="2473223"/>
                  </a:lnTo>
                  <a:lnTo>
                    <a:pt x="7162" y="2472448"/>
                  </a:lnTo>
                  <a:lnTo>
                    <a:pt x="7099" y="2472067"/>
                  </a:lnTo>
                  <a:lnTo>
                    <a:pt x="7048" y="2471686"/>
                  </a:lnTo>
                  <a:lnTo>
                    <a:pt x="10718" y="2474353"/>
                  </a:lnTo>
                  <a:lnTo>
                    <a:pt x="11315" y="2474226"/>
                  </a:lnTo>
                  <a:lnTo>
                    <a:pt x="12255" y="2474988"/>
                  </a:lnTo>
                  <a:lnTo>
                    <a:pt x="12344" y="2474226"/>
                  </a:lnTo>
                  <a:lnTo>
                    <a:pt x="12458" y="2473464"/>
                  </a:lnTo>
                  <a:lnTo>
                    <a:pt x="13195" y="2473591"/>
                  </a:lnTo>
                  <a:lnTo>
                    <a:pt x="14338" y="2473464"/>
                  </a:lnTo>
                  <a:lnTo>
                    <a:pt x="14236" y="2473985"/>
                  </a:lnTo>
                  <a:lnTo>
                    <a:pt x="14338" y="2474620"/>
                  </a:lnTo>
                  <a:lnTo>
                    <a:pt x="14986" y="2474988"/>
                  </a:lnTo>
                  <a:lnTo>
                    <a:pt x="15798" y="2475230"/>
                  </a:lnTo>
                  <a:lnTo>
                    <a:pt x="14490" y="2474226"/>
                  </a:lnTo>
                  <a:lnTo>
                    <a:pt x="14782" y="2473985"/>
                  </a:lnTo>
                  <a:lnTo>
                    <a:pt x="16027" y="2474747"/>
                  </a:lnTo>
                  <a:lnTo>
                    <a:pt x="15532" y="2474988"/>
                  </a:lnTo>
                  <a:lnTo>
                    <a:pt x="15798" y="2475230"/>
                  </a:lnTo>
                  <a:lnTo>
                    <a:pt x="15976" y="2475382"/>
                  </a:lnTo>
                  <a:lnTo>
                    <a:pt x="16230" y="2475509"/>
                  </a:lnTo>
                  <a:lnTo>
                    <a:pt x="16967" y="2475509"/>
                  </a:lnTo>
                  <a:lnTo>
                    <a:pt x="18656" y="2476398"/>
                  </a:lnTo>
                  <a:lnTo>
                    <a:pt x="18338" y="2475242"/>
                  </a:lnTo>
                  <a:lnTo>
                    <a:pt x="18211" y="2474747"/>
                  </a:lnTo>
                  <a:lnTo>
                    <a:pt x="19354" y="2475115"/>
                  </a:lnTo>
                  <a:lnTo>
                    <a:pt x="19646" y="2475750"/>
                  </a:lnTo>
                  <a:lnTo>
                    <a:pt x="20091" y="2475509"/>
                  </a:lnTo>
                  <a:lnTo>
                    <a:pt x="19850" y="2475382"/>
                  </a:lnTo>
                  <a:lnTo>
                    <a:pt x="19494" y="2475115"/>
                  </a:lnTo>
                  <a:lnTo>
                    <a:pt x="19405" y="2474861"/>
                  </a:lnTo>
                  <a:lnTo>
                    <a:pt x="19989" y="2475382"/>
                  </a:lnTo>
                  <a:lnTo>
                    <a:pt x="19621" y="2474861"/>
                  </a:lnTo>
                  <a:lnTo>
                    <a:pt x="19443" y="2474620"/>
                  </a:lnTo>
                  <a:lnTo>
                    <a:pt x="19392" y="2474353"/>
                  </a:lnTo>
                  <a:lnTo>
                    <a:pt x="19519" y="2473985"/>
                  </a:lnTo>
                  <a:lnTo>
                    <a:pt x="19646" y="2473591"/>
                  </a:lnTo>
                  <a:lnTo>
                    <a:pt x="23418" y="2476004"/>
                  </a:lnTo>
                  <a:lnTo>
                    <a:pt x="22910" y="2474620"/>
                  </a:lnTo>
                  <a:lnTo>
                    <a:pt x="22821" y="2474353"/>
                  </a:lnTo>
                  <a:lnTo>
                    <a:pt x="22847" y="2474493"/>
                  </a:lnTo>
                  <a:lnTo>
                    <a:pt x="22783" y="2474353"/>
                  </a:lnTo>
                  <a:lnTo>
                    <a:pt x="22555" y="2473591"/>
                  </a:lnTo>
                  <a:lnTo>
                    <a:pt x="22517" y="2473464"/>
                  </a:lnTo>
                  <a:lnTo>
                    <a:pt x="22479" y="2473337"/>
                  </a:lnTo>
                  <a:lnTo>
                    <a:pt x="21818" y="2472448"/>
                  </a:lnTo>
                  <a:lnTo>
                    <a:pt x="21780" y="2472067"/>
                  </a:lnTo>
                  <a:lnTo>
                    <a:pt x="21869" y="2471686"/>
                  </a:lnTo>
                  <a:lnTo>
                    <a:pt x="21932" y="2471445"/>
                  </a:lnTo>
                  <a:lnTo>
                    <a:pt x="22428" y="2471813"/>
                  </a:lnTo>
                  <a:lnTo>
                    <a:pt x="22479" y="2471445"/>
                  </a:lnTo>
                  <a:lnTo>
                    <a:pt x="22529" y="2471178"/>
                  </a:lnTo>
                  <a:lnTo>
                    <a:pt x="23025" y="2471318"/>
                  </a:lnTo>
                  <a:lnTo>
                    <a:pt x="23075" y="2471940"/>
                  </a:lnTo>
                  <a:lnTo>
                    <a:pt x="23456" y="2471178"/>
                  </a:lnTo>
                  <a:lnTo>
                    <a:pt x="23520" y="2471051"/>
                  </a:lnTo>
                  <a:lnTo>
                    <a:pt x="24701" y="2471318"/>
                  </a:lnTo>
                  <a:lnTo>
                    <a:pt x="25552" y="2471178"/>
                  </a:lnTo>
                  <a:lnTo>
                    <a:pt x="25450" y="2471051"/>
                  </a:lnTo>
                  <a:lnTo>
                    <a:pt x="23317" y="2468270"/>
                  </a:lnTo>
                  <a:lnTo>
                    <a:pt x="24307" y="2468765"/>
                  </a:lnTo>
                  <a:lnTo>
                    <a:pt x="26098" y="2469794"/>
                  </a:lnTo>
                  <a:lnTo>
                    <a:pt x="25793" y="2468638"/>
                  </a:lnTo>
                  <a:lnTo>
                    <a:pt x="26746" y="2469527"/>
                  </a:lnTo>
                  <a:lnTo>
                    <a:pt x="28968" y="2471178"/>
                  </a:lnTo>
                  <a:lnTo>
                    <a:pt x="27508" y="2468638"/>
                  </a:lnTo>
                  <a:lnTo>
                    <a:pt x="27292" y="2468270"/>
                  </a:lnTo>
                  <a:lnTo>
                    <a:pt x="28028" y="2468511"/>
                  </a:lnTo>
                  <a:lnTo>
                    <a:pt x="29222" y="2469527"/>
                  </a:lnTo>
                  <a:lnTo>
                    <a:pt x="28575" y="2469794"/>
                  </a:lnTo>
                  <a:lnTo>
                    <a:pt x="29159" y="2470048"/>
                  </a:lnTo>
                  <a:lnTo>
                    <a:pt x="29972" y="2470416"/>
                  </a:lnTo>
                  <a:lnTo>
                    <a:pt x="30683" y="2470861"/>
                  </a:lnTo>
                  <a:lnTo>
                    <a:pt x="30607" y="2469794"/>
                  </a:lnTo>
                  <a:lnTo>
                    <a:pt x="30708" y="2469400"/>
                  </a:lnTo>
                  <a:lnTo>
                    <a:pt x="31153" y="2469273"/>
                  </a:lnTo>
                  <a:lnTo>
                    <a:pt x="31902" y="2469159"/>
                  </a:lnTo>
                  <a:lnTo>
                    <a:pt x="31978" y="2468270"/>
                  </a:lnTo>
                  <a:lnTo>
                    <a:pt x="32004" y="2468003"/>
                  </a:lnTo>
                  <a:lnTo>
                    <a:pt x="33591" y="2468765"/>
                  </a:lnTo>
                  <a:lnTo>
                    <a:pt x="33439" y="2468003"/>
                  </a:lnTo>
                  <a:lnTo>
                    <a:pt x="33337" y="2467508"/>
                  </a:lnTo>
                  <a:lnTo>
                    <a:pt x="34480" y="2467876"/>
                  </a:lnTo>
                  <a:lnTo>
                    <a:pt x="34975" y="2468892"/>
                  </a:lnTo>
                  <a:lnTo>
                    <a:pt x="34226" y="2469159"/>
                  </a:lnTo>
                  <a:lnTo>
                    <a:pt x="33058" y="2470048"/>
                  </a:lnTo>
                  <a:lnTo>
                    <a:pt x="33731" y="2470048"/>
                  </a:lnTo>
                  <a:lnTo>
                    <a:pt x="34582" y="2470886"/>
                  </a:lnTo>
                  <a:lnTo>
                    <a:pt x="34582" y="2470683"/>
                  </a:lnTo>
                  <a:lnTo>
                    <a:pt x="36563" y="2469794"/>
                  </a:lnTo>
                  <a:lnTo>
                    <a:pt x="36461" y="2469527"/>
                  </a:lnTo>
                  <a:lnTo>
                    <a:pt x="39039" y="2469654"/>
                  </a:lnTo>
                  <a:lnTo>
                    <a:pt x="38874" y="2469527"/>
                  </a:lnTo>
                  <a:lnTo>
                    <a:pt x="38544" y="2469273"/>
                  </a:lnTo>
                  <a:lnTo>
                    <a:pt x="38798" y="2468892"/>
                  </a:lnTo>
                  <a:lnTo>
                    <a:pt x="39192" y="2468397"/>
                  </a:lnTo>
                  <a:lnTo>
                    <a:pt x="39585" y="2469159"/>
                  </a:lnTo>
                  <a:lnTo>
                    <a:pt x="40881" y="2468765"/>
                  </a:lnTo>
                  <a:lnTo>
                    <a:pt x="42418" y="2468638"/>
                  </a:lnTo>
                  <a:lnTo>
                    <a:pt x="43853" y="2469527"/>
                  </a:lnTo>
                  <a:lnTo>
                    <a:pt x="43573" y="2468638"/>
                  </a:lnTo>
                  <a:lnTo>
                    <a:pt x="43497" y="2468397"/>
                  </a:lnTo>
                  <a:lnTo>
                    <a:pt x="43459" y="2468270"/>
                  </a:lnTo>
                  <a:lnTo>
                    <a:pt x="43751" y="2468270"/>
                  </a:lnTo>
                  <a:lnTo>
                    <a:pt x="44894" y="2469794"/>
                  </a:lnTo>
                  <a:lnTo>
                    <a:pt x="44335" y="2468270"/>
                  </a:lnTo>
                  <a:lnTo>
                    <a:pt x="44373" y="2467876"/>
                  </a:lnTo>
                  <a:lnTo>
                    <a:pt x="44513" y="2467508"/>
                  </a:lnTo>
                  <a:lnTo>
                    <a:pt x="44602" y="2467241"/>
                  </a:lnTo>
                  <a:lnTo>
                    <a:pt x="45046" y="2467241"/>
                  </a:lnTo>
                  <a:lnTo>
                    <a:pt x="44996" y="2466873"/>
                  </a:lnTo>
                  <a:lnTo>
                    <a:pt x="44958" y="2466479"/>
                  </a:lnTo>
                  <a:lnTo>
                    <a:pt x="44945" y="2466352"/>
                  </a:lnTo>
                  <a:lnTo>
                    <a:pt x="45694" y="2466873"/>
                  </a:lnTo>
                  <a:lnTo>
                    <a:pt x="45694" y="2466746"/>
                  </a:lnTo>
                  <a:lnTo>
                    <a:pt x="46786" y="2466873"/>
                  </a:lnTo>
                  <a:lnTo>
                    <a:pt x="46609" y="2466746"/>
                  </a:lnTo>
                  <a:lnTo>
                    <a:pt x="46101" y="2466352"/>
                  </a:lnTo>
                  <a:lnTo>
                    <a:pt x="45580" y="2465984"/>
                  </a:lnTo>
                  <a:lnTo>
                    <a:pt x="45250" y="2465717"/>
                  </a:lnTo>
                  <a:lnTo>
                    <a:pt x="46431" y="2465984"/>
                  </a:lnTo>
                  <a:lnTo>
                    <a:pt x="47129" y="2466619"/>
                  </a:lnTo>
                  <a:lnTo>
                    <a:pt x="46723" y="2465717"/>
                  </a:lnTo>
                  <a:lnTo>
                    <a:pt x="46253" y="2464701"/>
                  </a:lnTo>
                  <a:lnTo>
                    <a:pt x="46088" y="2464333"/>
                  </a:lnTo>
                  <a:lnTo>
                    <a:pt x="46634" y="2464333"/>
                  </a:lnTo>
                  <a:lnTo>
                    <a:pt x="47879" y="2465717"/>
                  </a:lnTo>
                  <a:lnTo>
                    <a:pt x="49110" y="2466225"/>
                  </a:lnTo>
                  <a:lnTo>
                    <a:pt x="48514" y="2464574"/>
                  </a:lnTo>
                  <a:lnTo>
                    <a:pt x="48869" y="2464333"/>
                  </a:lnTo>
                  <a:lnTo>
                    <a:pt x="49606" y="2463812"/>
                  </a:lnTo>
                  <a:lnTo>
                    <a:pt x="50507" y="2464206"/>
                  </a:lnTo>
                  <a:lnTo>
                    <a:pt x="51485" y="2465336"/>
                  </a:lnTo>
                  <a:lnTo>
                    <a:pt x="51549" y="2465095"/>
                  </a:lnTo>
                  <a:lnTo>
                    <a:pt x="51650" y="2464968"/>
                  </a:lnTo>
                  <a:lnTo>
                    <a:pt x="51790" y="2464574"/>
                  </a:lnTo>
                  <a:lnTo>
                    <a:pt x="52120" y="2464968"/>
                  </a:lnTo>
                  <a:lnTo>
                    <a:pt x="52336" y="2465984"/>
                  </a:lnTo>
                  <a:lnTo>
                    <a:pt x="53327" y="2466352"/>
                  </a:lnTo>
                  <a:lnTo>
                    <a:pt x="52489" y="2465095"/>
                  </a:lnTo>
                  <a:lnTo>
                    <a:pt x="52933" y="2464968"/>
                  </a:lnTo>
                  <a:lnTo>
                    <a:pt x="52793" y="2464574"/>
                  </a:lnTo>
                  <a:lnTo>
                    <a:pt x="52539" y="2463812"/>
                  </a:lnTo>
                  <a:lnTo>
                    <a:pt x="51689" y="2461793"/>
                  </a:lnTo>
                  <a:lnTo>
                    <a:pt x="51892" y="2461653"/>
                  </a:lnTo>
                  <a:lnTo>
                    <a:pt x="51498" y="2461399"/>
                  </a:lnTo>
                  <a:lnTo>
                    <a:pt x="51650" y="2460637"/>
                  </a:lnTo>
                  <a:lnTo>
                    <a:pt x="52095" y="2460002"/>
                  </a:lnTo>
                  <a:lnTo>
                    <a:pt x="52832" y="2460396"/>
                  </a:lnTo>
                  <a:lnTo>
                    <a:pt x="53136" y="2461031"/>
                  </a:lnTo>
                  <a:lnTo>
                    <a:pt x="53530" y="2460396"/>
                  </a:lnTo>
                  <a:lnTo>
                    <a:pt x="53924" y="2461031"/>
                  </a:lnTo>
                  <a:lnTo>
                    <a:pt x="54622" y="2460396"/>
                  </a:lnTo>
                  <a:lnTo>
                    <a:pt x="54419" y="2460129"/>
                  </a:lnTo>
                  <a:lnTo>
                    <a:pt x="54495" y="2460002"/>
                  </a:lnTo>
                  <a:lnTo>
                    <a:pt x="54571" y="2459875"/>
                  </a:lnTo>
                  <a:lnTo>
                    <a:pt x="55118" y="2459367"/>
                  </a:lnTo>
                  <a:lnTo>
                    <a:pt x="55613" y="2459634"/>
                  </a:lnTo>
                  <a:lnTo>
                    <a:pt x="55816" y="2460002"/>
                  </a:lnTo>
                  <a:lnTo>
                    <a:pt x="57543" y="2460764"/>
                  </a:lnTo>
                  <a:lnTo>
                    <a:pt x="57518" y="2459367"/>
                  </a:lnTo>
                  <a:lnTo>
                    <a:pt x="57505" y="2458618"/>
                  </a:lnTo>
                  <a:lnTo>
                    <a:pt x="58585" y="2457856"/>
                  </a:lnTo>
                  <a:lnTo>
                    <a:pt x="58940" y="2458745"/>
                  </a:lnTo>
                  <a:lnTo>
                    <a:pt x="59778" y="2459367"/>
                  </a:lnTo>
                  <a:lnTo>
                    <a:pt x="58712" y="2457856"/>
                  </a:lnTo>
                  <a:lnTo>
                    <a:pt x="58445" y="2457462"/>
                  </a:lnTo>
                  <a:lnTo>
                    <a:pt x="59080" y="2457589"/>
                  </a:lnTo>
                  <a:lnTo>
                    <a:pt x="59677" y="2458478"/>
                  </a:lnTo>
                  <a:lnTo>
                    <a:pt x="59448" y="2457462"/>
                  </a:lnTo>
                  <a:lnTo>
                    <a:pt x="59334" y="2456954"/>
                  </a:lnTo>
                  <a:lnTo>
                    <a:pt x="60375" y="2458618"/>
                  </a:lnTo>
                  <a:lnTo>
                    <a:pt x="61023" y="2458872"/>
                  </a:lnTo>
                  <a:lnTo>
                    <a:pt x="60172" y="2457589"/>
                  </a:lnTo>
                  <a:lnTo>
                    <a:pt x="61671" y="2457589"/>
                  </a:lnTo>
                  <a:lnTo>
                    <a:pt x="62458" y="2459748"/>
                  </a:lnTo>
                  <a:lnTo>
                    <a:pt x="62306" y="2458478"/>
                  </a:lnTo>
                  <a:lnTo>
                    <a:pt x="63055" y="2459634"/>
                  </a:lnTo>
                  <a:lnTo>
                    <a:pt x="62699" y="2458478"/>
                  </a:lnTo>
                  <a:lnTo>
                    <a:pt x="62560" y="2457983"/>
                  </a:lnTo>
                  <a:lnTo>
                    <a:pt x="63449" y="2459634"/>
                  </a:lnTo>
                  <a:lnTo>
                    <a:pt x="63652" y="2458618"/>
                  </a:lnTo>
                  <a:lnTo>
                    <a:pt x="63868" y="2458986"/>
                  </a:lnTo>
                  <a:lnTo>
                    <a:pt x="63893" y="2459367"/>
                  </a:lnTo>
                  <a:lnTo>
                    <a:pt x="64300" y="2459367"/>
                  </a:lnTo>
                  <a:lnTo>
                    <a:pt x="64262" y="2458618"/>
                  </a:lnTo>
                  <a:lnTo>
                    <a:pt x="64249" y="2458351"/>
                  </a:lnTo>
                  <a:lnTo>
                    <a:pt x="64198" y="2457348"/>
                  </a:lnTo>
                  <a:lnTo>
                    <a:pt x="64096" y="2458351"/>
                  </a:lnTo>
                  <a:lnTo>
                    <a:pt x="63893" y="2457983"/>
                  </a:lnTo>
                  <a:lnTo>
                    <a:pt x="63703" y="2457589"/>
                  </a:lnTo>
                  <a:lnTo>
                    <a:pt x="63385" y="2456954"/>
                  </a:lnTo>
                  <a:lnTo>
                    <a:pt x="63258" y="2456700"/>
                  </a:lnTo>
                  <a:lnTo>
                    <a:pt x="63055" y="2455049"/>
                  </a:lnTo>
                  <a:lnTo>
                    <a:pt x="64096" y="2456459"/>
                  </a:lnTo>
                  <a:lnTo>
                    <a:pt x="64249" y="2455811"/>
                  </a:lnTo>
                  <a:lnTo>
                    <a:pt x="64249" y="2456459"/>
                  </a:lnTo>
                  <a:lnTo>
                    <a:pt x="64693" y="2455811"/>
                  </a:lnTo>
                  <a:lnTo>
                    <a:pt x="65087" y="2456459"/>
                  </a:lnTo>
                  <a:lnTo>
                    <a:pt x="65735" y="2456573"/>
                  </a:lnTo>
                  <a:lnTo>
                    <a:pt x="65392" y="2456332"/>
                  </a:lnTo>
                  <a:lnTo>
                    <a:pt x="65151" y="2456065"/>
                  </a:lnTo>
                  <a:lnTo>
                    <a:pt x="65062" y="2455811"/>
                  </a:lnTo>
                  <a:lnTo>
                    <a:pt x="65138" y="2455570"/>
                  </a:lnTo>
                  <a:lnTo>
                    <a:pt x="65341" y="2455303"/>
                  </a:lnTo>
                  <a:lnTo>
                    <a:pt x="65239" y="2455049"/>
                  </a:lnTo>
                  <a:lnTo>
                    <a:pt x="65341" y="2454173"/>
                  </a:lnTo>
                  <a:lnTo>
                    <a:pt x="66078" y="2454414"/>
                  </a:lnTo>
                  <a:lnTo>
                    <a:pt x="66281" y="2454681"/>
                  </a:lnTo>
                  <a:lnTo>
                    <a:pt x="66205" y="2454414"/>
                  </a:lnTo>
                  <a:lnTo>
                    <a:pt x="66078" y="2454287"/>
                  </a:lnTo>
                  <a:lnTo>
                    <a:pt x="66484" y="2454414"/>
                  </a:lnTo>
                  <a:lnTo>
                    <a:pt x="66979" y="2455811"/>
                  </a:lnTo>
                  <a:lnTo>
                    <a:pt x="66624" y="2454414"/>
                  </a:lnTo>
                  <a:lnTo>
                    <a:pt x="66979" y="2454541"/>
                  </a:lnTo>
                  <a:lnTo>
                    <a:pt x="66954" y="2454414"/>
                  </a:lnTo>
                  <a:lnTo>
                    <a:pt x="66941" y="2454287"/>
                  </a:lnTo>
                  <a:lnTo>
                    <a:pt x="66827" y="2453398"/>
                  </a:lnTo>
                  <a:lnTo>
                    <a:pt x="67322" y="2454414"/>
                  </a:lnTo>
                  <a:lnTo>
                    <a:pt x="67373" y="2454681"/>
                  </a:lnTo>
                  <a:lnTo>
                    <a:pt x="69354" y="2453919"/>
                  </a:lnTo>
                  <a:lnTo>
                    <a:pt x="69951" y="2454808"/>
                  </a:lnTo>
                  <a:lnTo>
                    <a:pt x="69570" y="2453919"/>
                  </a:lnTo>
                  <a:lnTo>
                    <a:pt x="69354" y="2453398"/>
                  </a:lnTo>
                  <a:lnTo>
                    <a:pt x="71247" y="2454681"/>
                  </a:lnTo>
                  <a:lnTo>
                    <a:pt x="70358" y="2453284"/>
                  </a:lnTo>
                  <a:lnTo>
                    <a:pt x="70205" y="2453017"/>
                  </a:lnTo>
                  <a:lnTo>
                    <a:pt x="71145" y="2453779"/>
                  </a:lnTo>
                  <a:lnTo>
                    <a:pt x="71158" y="2453017"/>
                  </a:lnTo>
                  <a:lnTo>
                    <a:pt x="71158" y="2452763"/>
                  </a:lnTo>
                  <a:lnTo>
                    <a:pt x="71196" y="2451633"/>
                  </a:lnTo>
                  <a:lnTo>
                    <a:pt x="72136" y="2453652"/>
                  </a:lnTo>
                  <a:lnTo>
                    <a:pt x="73380" y="2453017"/>
                  </a:lnTo>
                  <a:lnTo>
                    <a:pt x="73113" y="2451633"/>
                  </a:lnTo>
                  <a:lnTo>
                    <a:pt x="72974" y="2450871"/>
                  </a:lnTo>
                  <a:lnTo>
                    <a:pt x="74917" y="2450871"/>
                  </a:lnTo>
                  <a:lnTo>
                    <a:pt x="76403" y="2452268"/>
                  </a:lnTo>
                  <a:lnTo>
                    <a:pt x="77444" y="2450871"/>
                  </a:lnTo>
                  <a:lnTo>
                    <a:pt x="77546" y="2450744"/>
                  </a:lnTo>
                  <a:lnTo>
                    <a:pt x="78435" y="2450477"/>
                  </a:lnTo>
                  <a:lnTo>
                    <a:pt x="79667" y="2448826"/>
                  </a:lnTo>
                  <a:lnTo>
                    <a:pt x="79768" y="2448699"/>
                  </a:lnTo>
                  <a:lnTo>
                    <a:pt x="80619" y="2447302"/>
                  </a:lnTo>
                  <a:lnTo>
                    <a:pt x="82105" y="2445524"/>
                  </a:lnTo>
                  <a:lnTo>
                    <a:pt x="84683" y="2447048"/>
                  </a:lnTo>
                  <a:lnTo>
                    <a:pt x="84531" y="2445524"/>
                  </a:lnTo>
                  <a:lnTo>
                    <a:pt x="84289" y="2442997"/>
                  </a:lnTo>
                  <a:lnTo>
                    <a:pt x="86271" y="2443492"/>
                  </a:lnTo>
                  <a:lnTo>
                    <a:pt x="86093" y="2442997"/>
                  </a:lnTo>
                  <a:lnTo>
                    <a:pt x="85928" y="2442476"/>
                  </a:lnTo>
                  <a:lnTo>
                    <a:pt x="87655" y="2443492"/>
                  </a:lnTo>
                  <a:lnTo>
                    <a:pt x="87630" y="2442476"/>
                  </a:lnTo>
                  <a:lnTo>
                    <a:pt x="87617" y="2440952"/>
                  </a:lnTo>
                  <a:lnTo>
                    <a:pt x="89547" y="2441473"/>
                  </a:lnTo>
                  <a:lnTo>
                    <a:pt x="89547" y="2440952"/>
                  </a:lnTo>
                  <a:lnTo>
                    <a:pt x="89496" y="2440584"/>
                  </a:lnTo>
                  <a:lnTo>
                    <a:pt x="89344" y="2440584"/>
                  </a:lnTo>
                  <a:lnTo>
                    <a:pt x="88950" y="2439936"/>
                  </a:lnTo>
                  <a:lnTo>
                    <a:pt x="89446" y="2440063"/>
                  </a:lnTo>
                  <a:lnTo>
                    <a:pt x="89484" y="2439936"/>
                  </a:lnTo>
                  <a:lnTo>
                    <a:pt x="89789" y="2439174"/>
                  </a:lnTo>
                  <a:lnTo>
                    <a:pt x="90487" y="2440317"/>
                  </a:lnTo>
                  <a:lnTo>
                    <a:pt x="90563" y="2440584"/>
                  </a:lnTo>
                  <a:lnTo>
                    <a:pt x="91186" y="2441587"/>
                  </a:lnTo>
                  <a:lnTo>
                    <a:pt x="90982" y="2439301"/>
                  </a:lnTo>
                  <a:lnTo>
                    <a:pt x="92075" y="2439936"/>
                  </a:lnTo>
                  <a:lnTo>
                    <a:pt x="91452" y="2439301"/>
                  </a:lnTo>
                  <a:lnTo>
                    <a:pt x="91325" y="2439174"/>
                  </a:lnTo>
                  <a:lnTo>
                    <a:pt x="91084" y="2438933"/>
                  </a:lnTo>
                  <a:lnTo>
                    <a:pt x="91833" y="2438666"/>
                  </a:lnTo>
                  <a:lnTo>
                    <a:pt x="91922" y="2438933"/>
                  </a:lnTo>
                  <a:lnTo>
                    <a:pt x="91960" y="2438666"/>
                  </a:lnTo>
                  <a:lnTo>
                    <a:pt x="92113" y="2437650"/>
                  </a:lnTo>
                  <a:lnTo>
                    <a:pt x="92189" y="2437142"/>
                  </a:lnTo>
                  <a:lnTo>
                    <a:pt x="92570" y="2434602"/>
                  </a:lnTo>
                  <a:lnTo>
                    <a:pt x="96342" y="2437523"/>
                  </a:lnTo>
                  <a:lnTo>
                    <a:pt x="96761" y="2434602"/>
                  </a:lnTo>
                  <a:lnTo>
                    <a:pt x="96939" y="2433472"/>
                  </a:lnTo>
                  <a:lnTo>
                    <a:pt x="97586" y="2434869"/>
                  </a:lnTo>
                  <a:lnTo>
                    <a:pt x="96888" y="2432456"/>
                  </a:lnTo>
                  <a:lnTo>
                    <a:pt x="97980" y="2433713"/>
                  </a:lnTo>
                  <a:lnTo>
                    <a:pt x="99720" y="2435123"/>
                  </a:lnTo>
                  <a:lnTo>
                    <a:pt x="98869" y="2432824"/>
                  </a:lnTo>
                  <a:lnTo>
                    <a:pt x="98793" y="2432456"/>
                  </a:lnTo>
                  <a:lnTo>
                    <a:pt x="98920" y="2431694"/>
                  </a:lnTo>
                  <a:lnTo>
                    <a:pt x="98729" y="2431427"/>
                  </a:lnTo>
                  <a:lnTo>
                    <a:pt x="99669" y="2430932"/>
                  </a:lnTo>
                  <a:lnTo>
                    <a:pt x="100457" y="2433078"/>
                  </a:lnTo>
                  <a:lnTo>
                    <a:pt x="99822" y="2430932"/>
                  </a:lnTo>
                  <a:lnTo>
                    <a:pt x="99275" y="2429014"/>
                  </a:lnTo>
                  <a:lnTo>
                    <a:pt x="99822" y="2430792"/>
                  </a:lnTo>
                  <a:lnTo>
                    <a:pt x="102895" y="2430538"/>
                  </a:lnTo>
                  <a:lnTo>
                    <a:pt x="103720" y="2429014"/>
                  </a:lnTo>
                  <a:lnTo>
                    <a:pt x="104775" y="2427122"/>
                  </a:lnTo>
                  <a:lnTo>
                    <a:pt x="107657" y="2425712"/>
                  </a:lnTo>
                  <a:lnTo>
                    <a:pt x="107162" y="2425344"/>
                  </a:lnTo>
                  <a:lnTo>
                    <a:pt x="107797" y="2424950"/>
                  </a:lnTo>
                  <a:lnTo>
                    <a:pt x="108204" y="2423820"/>
                  </a:lnTo>
                  <a:lnTo>
                    <a:pt x="110236" y="2424582"/>
                  </a:lnTo>
                  <a:lnTo>
                    <a:pt x="109943" y="2423820"/>
                  </a:lnTo>
                  <a:lnTo>
                    <a:pt x="109423" y="2422423"/>
                  </a:lnTo>
                  <a:lnTo>
                    <a:pt x="109537" y="2422029"/>
                  </a:lnTo>
                  <a:lnTo>
                    <a:pt x="109537" y="2421140"/>
                  </a:lnTo>
                  <a:lnTo>
                    <a:pt x="109537" y="2420886"/>
                  </a:lnTo>
                  <a:lnTo>
                    <a:pt x="110921" y="2421813"/>
                  </a:lnTo>
                  <a:lnTo>
                    <a:pt x="111175" y="2421407"/>
                  </a:lnTo>
                  <a:lnTo>
                    <a:pt x="110998" y="2420886"/>
                  </a:lnTo>
                  <a:lnTo>
                    <a:pt x="110528" y="2419489"/>
                  </a:lnTo>
                  <a:lnTo>
                    <a:pt x="111772" y="2419489"/>
                  </a:lnTo>
                  <a:lnTo>
                    <a:pt x="113106" y="2420772"/>
                  </a:lnTo>
                  <a:lnTo>
                    <a:pt x="112991" y="2419489"/>
                  </a:lnTo>
                  <a:lnTo>
                    <a:pt x="112814" y="2417597"/>
                  </a:lnTo>
                  <a:lnTo>
                    <a:pt x="112712" y="2416314"/>
                  </a:lnTo>
                  <a:lnTo>
                    <a:pt x="113906" y="2417838"/>
                  </a:lnTo>
                  <a:lnTo>
                    <a:pt x="115735" y="2418092"/>
                  </a:lnTo>
                  <a:lnTo>
                    <a:pt x="115303" y="2416314"/>
                  </a:lnTo>
                  <a:lnTo>
                    <a:pt x="115100" y="2415425"/>
                  </a:lnTo>
                  <a:lnTo>
                    <a:pt x="116916" y="2415552"/>
                  </a:lnTo>
                  <a:close/>
                </a:path>
                <a:path w="7228840" h="2590800">
                  <a:moveTo>
                    <a:pt x="117030" y="2415946"/>
                  </a:moveTo>
                  <a:lnTo>
                    <a:pt x="116979" y="2415552"/>
                  </a:lnTo>
                  <a:lnTo>
                    <a:pt x="117030" y="2415946"/>
                  </a:lnTo>
                  <a:close/>
                </a:path>
                <a:path w="7228840" h="2590800">
                  <a:moveTo>
                    <a:pt x="117830" y="2417368"/>
                  </a:moveTo>
                  <a:lnTo>
                    <a:pt x="117729" y="2417216"/>
                  </a:lnTo>
                  <a:lnTo>
                    <a:pt x="117729" y="2417368"/>
                  </a:lnTo>
                  <a:close/>
                </a:path>
                <a:path w="7228840" h="2590800">
                  <a:moveTo>
                    <a:pt x="5578030" y="78613"/>
                  </a:moveTo>
                  <a:lnTo>
                    <a:pt x="5576443" y="78486"/>
                  </a:lnTo>
                  <a:lnTo>
                    <a:pt x="5576811" y="78701"/>
                  </a:lnTo>
                  <a:lnTo>
                    <a:pt x="5578030" y="78613"/>
                  </a:lnTo>
                  <a:close/>
                </a:path>
                <a:path w="7228840" h="2590800">
                  <a:moveTo>
                    <a:pt x="5659933" y="78981"/>
                  </a:moveTo>
                  <a:lnTo>
                    <a:pt x="5659780" y="78828"/>
                  </a:lnTo>
                  <a:lnTo>
                    <a:pt x="5659640" y="78828"/>
                  </a:lnTo>
                  <a:lnTo>
                    <a:pt x="5659933" y="78981"/>
                  </a:lnTo>
                  <a:close/>
                </a:path>
                <a:path w="7228840" h="2590800">
                  <a:moveTo>
                    <a:pt x="5661520" y="78828"/>
                  </a:moveTo>
                  <a:lnTo>
                    <a:pt x="5660733" y="78524"/>
                  </a:lnTo>
                  <a:lnTo>
                    <a:pt x="5661126" y="78828"/>
                  </a:lnTo>
                  <a:lnTo>
                    <a:pt x="5661520" y="78828"/>
                  </a:lnTo>
                  <a:close/>
                </a:path>
                <a:path w="7228840" h="2590800">
                  <a:moveTo>
                    <a:pt x="5715571" y="98933"/>
                  </a:moveTo>
                  <a:lnTo>
                    <a:pt x="5705640" y="98933"/>
                  </a:lnTo>
                  <a:lnTo>
                    <a:pt x="5715393" y="99695"/>
                  </a:lnTo>
                  <a:lnTo>
                    <a:pt x="5715571" y="98933"/>
                  </a:lnTo>
                  <a:close/>
                </a:path>
                <a:path w="7228840" h="2590800">
                  <a:moveTo>
                    <a:pt x="5731764" y="78524"/>
                  </a:moveTo>
                  <a:lnTo>
                    <a:pt x="5731370" y="78524"/>
                  </a:lnTo>
                  <a:lnTo>
                    <a:pt x="5731230" y="78676"/>
                  </a:lnTo>
                  <a:lnTo>
                    <a:pt x="5731764" y="78524"/>
                  </a:lnTo>
                  <a:close/>
                </a:path>
                <a:path w="7228840" h="2590800">
                  <a:moveTo>
                    <a:pt x="5884469" y="83185"/>
                  </a:moveTo>
                  <a:lnTo>
                    <a:pt x="5884316" y="83185"/>
                  </a:lnTo>
                  <a:lnTo>
                    <a:pt x="5884469" y="83185"/>
                  </a:lnTo>
                  <a:close/>
                </a:path>
                <a:path w="7228840" h="2590800">
                  <a:moveTo>
                    <a:pt x="5885116" y="83286"/>
                  </a:moveTo>
                  <a:lnTo>
                    <a:pt x="5884570" y="83286"/>
                  </a:lnTo>
                  <a:lnTo>
                    <a:pt x="5884862" y="83388"/>
                  </a:lnTo>
                  <a:lnTo>
                    <a:pt x="5885116" y="83286"/>
                  </a:lnTo>
                  <a:close/>
                </a:path>
                <a:path w="7228840" h="2590800">
                  <a:moveTo>
                    <a:pt x="5888088" y="103835"/>
                  </a:moveTo>
                  <a:lnTo>
                    <a:pt x="5887796" y="103835"/>
                  </a:lnTo>
                  <a:lnTo>
                    <a:pt x="5887644" y="103974"/>
                  </a:lnTo>
                  <a:lnTo>
                    <a:pt x="5887936" y="103974"/>
                  </a:lnTo>
                  <a:lnTo>
                    <a:pt x="5888088" y="103835"/>
                  </a:lnTo>
                  <a:close/>
                </a:path>
                <a:path w="7228840" h="2590800">
                  <a:moveTo>
                    <a:pt x="5889803" y="103378"/>
                  </a:moveTo>
                  <a:lnTo>
                    <a:pt x="5888190" y="103378"/>
                  </a:lnTo>
                  <a:lnTo>
                    <a:pt x="5888088" y="103632"/>
                  </a:lnTo>
                  <a:lnTo>
                    <a:pt x="5889803" y="103378"/>
                  </a:lnTo>
                  <a:close/>
                </a:path>
                <a:path w="7228840" h="2590800">
                  <a:moveTo>
                    <a:pt x="5976544" y="83693"/>
                  </a:moveTo>
                  <a:lnTo>
                    <a:pt x="5976239" y="83934"/>
                  </a:lnTo>
                  <a:lnTo>
                    <a:pt x="5976391" y="83832"/>
                  </a:lnTo>
                  <a:lnTo>
                    <a:pt x="5976544" y="83693"/>
                  </a:lnTo>
                  <a:close/>
                </a:path>
                <a:path w="7228840" h="2590800">
                  <a:moveTo>
                    <a:pt x="6068466" y="187820"/>
                  </a:moveTo>
                  <a:close/>
                </a:path>
                <a:path w="7228840" h="2590800">
                  <a:moveTo>
                    <a:pt x="6071146" y="185242"/>
                  </a:moveTo>
                  <a:lnTo>
                    <a:pt x="6070651" y="184835"/>
                  </a:lnTo>
                  <a:lnTo>
                    <a:pt x="6070752" y="185089"/>
                  </a:lnTo>
                  <a:lnTo>
                    <a:pt x="6071044" y="185242"/>
                  </a:lnTo>
                  <a:close/>
                </a:path>
                <a:path w="7228840" h="2590800">
                  <a:moveTo>
                    <a:pt x="6072086" y="186309"/>
                  </a:moveTo>
                  <a:close/>
                </a:path>
                <a:path w="7228840" h="2590800">
                  <a:moveTo>
                    <a:pt x="6072886" y="24130"/>
                  </a:moveTo>
                  <a:lnTo>
                    <a:pt x="6072695" y="24041"/>
                  </a:lnTo>
                  <a:lnTo>
                    <a:pt x="6072784" y="24384"/>
                  </a:lnTo>
                  <a:lnTo>
                    <a:pt x="6072886" y="24130"/>
                  </a:lnTo>
                  <a:close/>
                </a:path>
                <a:path w="7228840" h="2590800">
                  <a:moveTo>
                    <a:pt x="6074219" y="181610"/>
                  </a:moveTo>
                  <a:lnTo>
                    <a:pt x="6073978" y="181864"/>
                  </a:lnTo>
                  <a:lnTo>
                    <a:pt x="6074118" y="181927"/>
                  </a:lnTo>
                  <a:lnTo>
                    <a:pt x="6074219" y="181610"/>
                  </a:lnTo>
                  <a:close/>
                </a:path>
                <a:path w="7228840" h="2590800">
                  <a:moveTo>
                    <a:pt x="6076404" y="12852"/>
                  </a:moveTo>
                  <a:lnTo>
                    <a:pt x="6076112" y="11214"/>
                  </a:lnTo>
                  <a:lnTo>
                    <a:pt x="6075858" y="10414"/>
                  </a:lnTo>
                  <a:lnTo>
                    <a:pt x="6075311" y="9169"/>
                  </a:lnTo>
                  <a:lnTo>
                    <a:pt x="6075172" y="9715"/>
                  </a:lnTo>
                  <a:lnTo>
                    <a:pt x="6075172" y="10668"/>
                  </a:lnTo>
                  <a:lnTo>
                    <a:pt x="6076404" y="12852"/>
                  </a:lnTo>
                  <a:close/>
                </a:path>
                <a:path w="7228840" h="2590800">
                  <a:moveTo>
                    <a:pt x="6082017" y="91821"/>
                  </a:moveTo>
                  <a:lnTo>
                    <a:pt x="6079883" y="92456"/>
                  </a:lnTo>
                  <a:lnTo>
                    <a:pt x="6080226" y="92621"/>
                  </a:lnTo>
                  <a:lnTo>
                    <a:pt x="6082017" y="91821"/>
                  </a:lnTo>
                  <a:close/>
                </a:path>
                <a:path w="7228840" h="2590800">
                  <a:moveTo>
                    <a:pt x="6082563" y="169113"/>
                  </a:moveTo>
                  <a:lnTo>
                    <a:pt x="6082411" y="169011"/>
                  </a:lnTo>
                  <a:lnTo>
                    <a:pt x="6082563" y="169113"/>
                  </a:lnTo>
                  <a:close/>
                </a:path>
                <a:path w="7228840" h="2590800">
                  <a:moveTo>
                    <a:pt x="6082563" y="168719"/>
                  </a:moveTo>
                  <a:lnTo>
                    <a:pt x="6082309" y="168719"/>
                  </a:lnTo>
                  <a:lnTo>
                    <a:pt x="6082563" y="168871"/>
                  </a:lnTo>
                  <a:lnTo>
                    <a:pt x="6082563" y="168719"/>
                  </a:lnTo>
                  <a:close/>
                </a:path>
                <a:path w="7228840" h="2590800">
                  <a:moveTo>
                    <a:pt x="6083109" y="168871"/>
                  </a:moveTo>
                  <a:lnTo>
                    <a:pt x="6082804" y="168617"/>
                  </a:lnTo>
                  <a:lnTo>
                    <a:pt x="6082563" y="168871"/>
                  </a:lnTo>
                  <a:lnTo>
                    <a:pt x="6082563" y="169113"/>
                  </a:lnTo>
                  <a:lnTo>
                    <a:pt x="6082957" y="169265"/>
                  </a:lnTo>
                  <a:lnTo>
                    <a:pt x="6083109" y="169113"/>
                  </a:lnTo>
                  <a:lnTo>
                    <a:pt x="6083109" y="168871"/>
                  </a:lnTo>
                  <a:close/>
                </a:path>
                <a:path w="7228840" h="2590800">
                  <a:moveTo>
                    <a:pt x="6087669" y="28917"/>
                  </a:moveTo>
                  <a:lnTo>
                    <a:pt x="6087364" y="28765"/>
                  </a:lnTo>
                  <a:lnTo>
                    <a:pt x="6087122" y="29070"/>
                  </a:lnTo>
                  <a:lnTo>
                    <a:pt x="6087275" y="29222"/>
                  </a:lnTo>
                  <a:lnTo>
                    <a:pt x="6087669" y="28917"/>
                  </a:lnTo>
                  <a:close/>
                </a:path>
                <a:path w="7228840" h="2590800">
                  <a:moveTo>
                    <a:pt x="6090348" y="158445"/>
                  </a:moveTo>
                  <a:lnTo>
                    <a:pt x="6090196" y="158445"/>
                  </a:lnTo>
                  <a:lnTo>
                    <a:pt x="6090348" y="158597"/>
                  </a:lnTo>
                  <a:lnTo>
                    <a:pt x="6090348" y="158445"/>
                  </a:lnTo>
                  <a:close/>
                </a:path>
                <a:path w="7228840" h="2590800">
                  <a:moveTo>
                    <a:pt x="6099175" y="95504"/>
                  </a:moveTo>
                  <a:lnTo>
                    <a:pt x="6099022" y="95504"/>
                  </a:lnTo>
                  <a:lnTo>
                    <a:pt x="6099175" y="95618"/>
                  </a:lnTo>
                  <a:close/>
                </a:path>
                <a:path w="7228840" h="2590800">
                  <a:moveTo>
                    <a:pt x="6104826" y="85217"/>
                  </a:moveTo>
                  <a:lnTo>
                    <a:pt x="6104458" y="84328"/>
                  </a:lnTo>
                  <a:lnTo>
                    <a:pt x="6103747" y="82931"/>
                  </a:lnTo>
                  <a:lnTo>
                    <a:pt x="6103340" y="83185"/>
                  </a:lnTo>
                  <a:lnTo>
                    <a:pt x="6104826" y="85217"/>
                  </a:lnTo>
                  <a:close/>
                </a:path>
                <a:path w="7228840" h="2590800">
                  <a:moveTo>
                    <a:pt x="6116739" y="98971"/>
                  </a:moveTo>
                  <a:lnTo>
                    <a:pt x="6114453" y="98031"/>
                  </a:lnTo>
                  <a:lnTo>
                    <a:pt x="6116485" y="98971"/>
                  </a:lnTo>
                  <a:lnTo>
                    <a:pt x="6116739" y="98971"/>
                  </a:lnTo>
                  <a:close/>
                </a:path>
                <a:path w="7228840" h="2590800">
                  <a:moveTo>
                    <a:pt x="6120904" y="126149"/>
                  </a:moveTo>
                  <a:lnTo>
                    <a:pt x="6120752" y="125857"/>
                  </a:lnTo>
                  <a:lnTo>
                    <a:pt x="6120752" y="126009"/>
                  </a:lnTo>
                  <a:lnTo>
                    <a:pt x="6120904" y="126149"/>
                  </a:lnTo>
                  <a:close/>
                </a:path>
                <a:path w="7228840" h="2590800">
                  <a:moveTo>
                    <a:pt x="6121158" y="126796"/>
                  </a:moveTo>
                  <a:lnTo>
                    <a:pt x="6120904" y="126149"/>
                  </a:lnTo>
                  <a:lnTo>
                    <a:pt x="6120904" y="126403"/>
                  </a:lnTo>
                  <a:lnTo>
                    <a:pt x="6121158" y="126796"/>
                  </a:lnTo>
                  <a:close/>
                </a:path>
                <a:path w="7228840" h="2590800">
                  <a:moveTo>
                    <a:pt x="6122975" y="126834"/>
                  </a:moveTo>
                  <a:lnTo>
                    <a:pt x="6122936" y="126492"/>
                  </a:lnTo>
                  <a:lnTo>
                    <a:pt x="6122492" y="125349"/>
                  </a:lnTo>
                  <a:lnTo>
                    <a:pt x="6122975" y="126834"/>
                  </a:lnTo>
                  <a:close/>
                </a:path>
                <a:path w="7228840" h="2590800">
                  <a:moveTo>
                    <a:pt x="6127750" y="123431"/>
                  </a:moveTo>
                  <a:lnTo>
                    <a:pt x="6127597" y="123278"/>
                  </a:lnTo>
                  <a:lnTo>
                    <a:pt x="6127750" y="123571"/>
                  </a:lnTo>
                  <a:lnTo>
                    <a:pt x="6127750" y="123431"/>
                  </a:lnTo>
                  <a:close/>
                </a:path>
                <a:path w="7228840" h="2590800">
                  <a:moveTo>
                    <a:pt x="6133363" y="120053"/>
                  </a:moveTo>
                  <a:lnTo>
                    <a:pt x="6133109" y="119799"/>
                  </a:lnTo>
                  <a:lnTo>
                    <a:pt x="6133363" y="120205"/>
                  </a:lnTo>
                  <a:lnTo>
                    <a:pt x="6133363" y="120053"/>
                  </a:lnTo>
                  <a:close/>
                </a:path>
                <a:path w="7228840" h="2590800">
                  <a:moveTo>
                    <a:pt x="6155487" y="108686"/>
                  </a:moveTo>
                  <a:lnTo>
                    <a:pt x="6154940" y="108839"/>
                  </a:lnTo>
                  <a:lnTo>
                    <a:pt x="6155182" y="109093"/>
                  </a:lnTo>
                  <a:lnTo>
                    <a:pt x="6155334" y="108991"/>
                  </a:lnTo>
                  <a:lnTo>
                    <a:pt x="6155487" y="108839"/>
                  </a:lnTo>
                  <a:lnTo>
                    <a:pt x="6155487" y="108686"/>
                  </a:lnTo>
                  <a:close/>
                </a:path>
                <a:path w="7228840" h="2590800">
                  <a:moveTo>
                    <a:pt x="6165659" y="109639"/>
                  </a:moveTo>
                  <a:lnTo>
                    <a:pt x="6165659" y="109778"/>
                  </a:lnTo>
                  <a:lnTo>
                    <a:pt x="6165659" y="109639"/>
                  </a:lnTo>
                  <a:close/>
                </a:path>
                <a:path w="7228840" h="2590800">
                  <a:moveTo>
                    <a:pt x="6169279" y="118960"/>
                  </a:moveTo>
                  <a:lnTo>
                    <a:pt x="6169025" y="118706"/>
                  </a:lnTo>
                  <a:lnTo>
                    <a:pt x="6169279" y="119113"/>
                  </a:lnTo>
                  <a:lnTo>
                    <a:pt x="6169279" y="118960"/>
                  </a:lnTo>
                  <a:close/>
                </a:path>
                <a:path w="7228840" h="2590800">
                  <a:moveTo>
                    <a:pt x="6169418" y="120396"/>
                  </a:moveTo>
                  <a:lnTo>
                    <a:pt x="6168872" y="120142"/>
                  </a:lnTo>
                  <a:lnTo>
                    <a:pt x="6169418" y="120396"/>
                  </a:lnTo>
                  <a:close/>
                </a:path>
                <a:path w="7228840" h="2590800">
                  <a:moveTo>
                    <a:pt x="6172898" y="113792"/>
                  </a:moveTo>
                  <a:lnTo>
                    <a:pt x="6172644" y="112903"/>
                  </a:lnTo>
                  <a:lnTo>
                    <a:pt x="6169799" y="111887"/>
                  </a:lnTo>
                  <a:lnTo>
                    <a:pt x="6168733" y="111506"/>
                  </a:lnTo>
                  <a:lnTo>
                    <a:pt x="6168364" y="111252"/>
                  </a:lnTo>
                  <a:lnTo>
                    <a:pt x="6167285" y="110490"/>
                  </a:lnTo>
                  <a:lnTo>
                    <a:pt x="6168326" y="110363"/>
                  </a:lnTo>
                  <a:lnTo>
                    <a:pt x="6167386" y="110236"/>
                  </a:lnTo>
                  <a:lnTo>
                    <a:pt x="6166993" y="109855"/>
                  </a:lnTo>
                  <a:lnTo>
                    <a:pt x="6167145" y="110236"/>
                  </a:lnTo>
                  <a:lnTo>
                    <a:pt x="6166447" y="110236"/>
                  </a:lnTo>
                  <a:lnTo>
                    <a:pt x="6166358" y="110109"/>
                  </a:lnTo>
                  <a:lnTo>
                    <a:pt x="6165951" y="109474"/>
                  </a:lnTo>
                  <a:lnTo>
                    <a:pt x="6165507" y="109347"/>
                  </a:lnTo>
                  <a:lnTo>
                    <a:pt x="6165799" y="109601"/>
                  </a:lnTo>
                  <a:lnTo>
                    <a:pt x="6165824" y="109753"/>
                  </a:lnTo>
                  <a:lnTo>
                    <a:pt x="6165799" y="109982"/>
                  </a:lnTo>
                  <a:lnTo>
                    <a:pt x="6165659" y="110236"/>
                  </a:lnTo>
                  <a:lnTo>
                    <a:pt x="6165253" y="110363"/>
                  </a:lnTo>
                  <a:lnTo>
                    <a:pt x="6165012" y="110363"/>
                  </a:lnTo>
                  <a:lnTo>
                    <a:pt x="6164605" y="109728"/>
                  </a:lnTo>
                  <a:lnTo>
                    <a:pt x="6165113" y="111252"/>
                  </a:lnTo>
                  <a:lnTo>
                    <a:pt x="6161532" y="109601"/>
                  </a:lnTo>
                  <a:lnTo>
                    <a:pt x="6160986" y="109347"/>
                  </a:lnTo>
                  <a:lnTo>
                    <a:pt x="6160440" y="109601"/>
                  </a:lnTo>
                  <a:lnTo>
                    <a:pt x="6159347" y="109093"/>
                  </a:lnTo>
                  <a:lnTo>
                    <a:pt x="6159500" y="110490"/>
                  </a:lnTo>
                  <a:lnTo>
                    <a:pt x="6158712" y="110490"/>
                  </a:lnTo>
                  <a:lnTo>
                    <a:pt x="6157620" y="110871"/>
                  </a:lnTo>
                  <a:lnTo>
                    <a:pt x="6157620" y="110617"/>
                  </a:lnTo>
                  <a:lnTo>
                    <a:pt x="6157620" y="110490"/>
                  </a:lnTo>
                  <a:lnTo>
                    <a:pt x="6157620" y="109855"/>
                  </a:lnTo>
                  <a:lnTo>
                    <a:pt x="6157366" y="109791"/>
                  </a:lnTo>
                  <a:lnTo>
                    <a:pt x="6157366" y="110236"/>
                  </a:lnTo>
                  <a:lnTo>
                    <a:pt x="6157074" y="110490"/>
                  </a:lnTo>
                  <a:lnTo>
                    <a:pt x="6155728" y="110109"/>
                  </a:lnTo>
                  <a:lnTo>
                    <a:pt x="6155995" y="109855"/>
                  </a:lnTo>
                  <a:lnTo>
                    <a:pt x="6156045" y="109728"/>
                  </a:lnTo>
                  <a:lnTo>
                    <a:pt x="6157366" y="110236"/>
                  </a:lnTo>
                  <a:lnTo>
                    <a:pt x="6157366" y="109791"/>
                  </a:lnTo>
                  <a:lnTo>
                    <a:pt x="6156680" y="109601"/>
                  </a:lnTo>
                  <a:lnTo>
                    <a:pt x="6155868" y="109601"/>
                  </a:lnTo>
                  <a:lnTo>
                    <a:pt x="6155334" y="109347"/>
                  </a:lnTo>
                  <a:lnTo>
                    <a:pt x="6154686" y="109601"/>
                  </a:lnTo>
                  <a:lnTo>
                    <a:pt x="6153924" y="109397"/>
                  </a:lnTo>
                  <a:lnTo>
                    <a:pt x="6147498" y="102997"/>
                  </a:lnTo>
                  <a:lnTo>
                    <a:pt x="6143904" y="99441"/>
                  </a:lnTo>
                  <a:lnTo>
                    <a:pt x="6141821" y="97332"/>
                  </a:lnTo>
                  <a:lnTo>
                    <a:pt x="6141821" y="118719"/>
                  </a:lnTo>
                  <a:lnTo>
                    <a:pt x="6141390" y="118872"/>
                  </a:lnTo>
                  <a:lnTo>
                    <a:pt x="6141542" y="120015"/>
                  </a:lnTo>
                  <a:lnTo>
                    <a:pt x="6139802" y="119634"/>
                  </a:lnTo>
                  <a:lnTo>
                    <a:pt x="6140348" y="120777"/>
                  </a:lnTo>
                  <a:lnTo>
                    <a:pt x="6139116" y="120650"/>
                  </a:lnTo>
                  <a:lnTo>
                    <a:pt x="6138469" y="119888"/>
                  </a:lnTo>
                  <a:lnTo>
                    <a:pt x="6139116" y="119507"/>
                  </a:lnTo>
                  <a:lnTo>
                    <a:pt x="6139827" y="118579"/>
                  </a:lnTo>
                  <a:lnTo>
                    <a:pt x="6141821" y="118719"/>
                  </a:lnTo>
                  <a:lnTo>
                    <a:pt x="6141821" y="97332"/>
                  </a:lnTo>
                  <a:lnTo>
                    <a:pt x="6140285" y="95758"/>
                  </a:lnTo>
                  <a:lnTo>
                    <a:pt x="6133909" y="89408"/>
                  </a:lnTo>
                  <a:lnTo>
                    <a:pt x="6132563" y="88265"/>
                  </a:lnTo>
                  <a:lnTo>
                    <a:pt x="6133808" y="90043"/>
                  </a:lnTo>
                  <a:lnTo>
                    <a:pt x="6134405" y="90932"/>
                  </a:lnTo>
                  <a:lnTo>
                    <a:pt x="6136246" y="93599"/>
                  </a:lnTo>
                  <a:lnTo>
                    <a:pt x="6137630" y="95758"/>
                  </a:lnTo>
                  <a:lnTo>
                    <a:pt x="6134697" y="92837"/>
                  </a:lnTo>
                  <a:lnTo>
                    <a:pt x="6131865" y="90170"/>
                  </a:lnTo>
                  <a:lnTo>
                    <a:pt x="6125070" y="82550"/>
                  </a:lnTo>
                  <a:lnTo>
                    <a:pt x="6123038" y="80264"/>
                  </a:lnTo>
                  <a:lnTo>
                    <a:pt x="6122098" y="78994"/>
                  </a:lnTo>
                  <a:lnTo>
                    <a:pt x="6121006" y="77978"/>
                  </a:lnTo>
                  <a:lnTo>
                    <a:pt x="6119419" y="76073"/>
                  </a:lnTo>
                  <a:lnTo>
                    <a:pt x="6118872" y="75184"/>
                  </a:lnTo>
                  <a:lnTo>
                    <a:pt x="6118225" y="74549"/>
                  </a:lnTo>
                  <a:lnTo>
                    <a:pt x="6117285" y="73406"/>
                  </a:lnTo>
                  <a:lnTo>
                    <a:pt x="6115545" y="70993"/>
                  </a:lnTo>
                  <a:lnTo>
                    <a:pt x="6113297" y="68072"/>
                  </a:lnTo>
                  <a:lnTo>
                    <a:pt x="6112065" y="66497"/>
                  </a:lnTo>
                  <a:lnTo>
                    <a:pt x="6109119" y="62357"/>
                  </a:lnTo>
                  <a:lnTo>
                    <a:pt x="6108852" y="61976"/>
                  </a:lnTo>
                  <a:lnTo>
                    <a:pt x="6104280" y="56642"/>
                  </a:lnTo>
                  <a:lnTo>
                    <a:pt x="6104928" y="57023"/>
                  </a:lnTo>
                  <a:lnTo>
                    <a:pt x="6104775" y="56642"/>
                  </a:lnTo>
                  <a:lnTo>
                    <a:pt x="6104534" y="56007"/>
                  </a:lnTo>
                  <a:lnTo>
                    <a:pt x="6094615" y="41973"/>
                  </a:lnTo>
                  <a:lnTo>
                    <a:pt x="6094615" y="68072"/>
                  </a:lnTo>
                  <a:lnTo>
                    <a:pt x="6093841" y="67056"/>
                  </a:lnTo>
                  <a:lnTo>
                    <a:pt x="6093053" y="66040"/>
                  </a:lnTo>
                  <a:lnTo>
                    <a:pt x="6092964" y="65786"/>
                  </a:lnTo>
                  <a:lnTo>
                    <a:pt x="6091682" y="62103"/>
                  </a:lnTo>
                  <a:lnTo>
                    <a:pt x="6092723" y="63500"/>
                  </a:lnTo>
                  <a:lnTo>
                    <a:pt x="6093269" y="64643"/>
                  </a:lnTo>
                  <a:lnTo>
                    <a:pt x="6093676" y="65786"/>
                  </a:lnTo>
                  <a:lnTo>
                    <a:pt x="6094222" y="67056"/>
                  </a:lnTo>
                  <a:lnTo>
                    <a:pt x="6094615" y="68072"/>
                  </a:lnTo>
                  <a:lnTo>
                    <a:pt x="6094615" y="41973"/>
                  </a:lnTo>
                  <a:lnTo>
                    <a:pt x="6093676" y="40005"/>
                  </a:lnTo>
                  <a:lnTo>
                    <a:pt x="6092279" y="36195"/>
                  </a:lnTo>
                  <a:lnTo>
                    <a:pt x="6091682" y="34544"/>
                  </a:lnTo>
                  <a:lnTo>
                    <a:pt x="6091783" y="34417"/>
                  </a:lnTo>
                  <a:lnTo>
                    <a:pt x="6091466" y="33909"/>
                  </a:lnTo>
                  <a:lnTo>
                    <a:pt x="6091390" y="33782"/>
                  </a:lnTo>
                  <a:lnTo>
                    <a:pt x="6091136" y="33909"/>
                  </a:lnTo>
                  <a:lnTo>
                    <a:pt x="6090894" y="33274"/>
                  </a:lnTo>
                  <a:lnTo>
                    <a:pt x="6091390" y="35179"/>
                  </a:lnTo>
                  <a:lnTo>
                    <a:pt x="6091783" y="36195"/>
                  </a:lnTo>
                  <a:lnTo>
                    <a:pt x="6090196" y="34417"/>
                  </a:lnTo>
                  <a:lnTo>
                    <a:pt x="6088456" y="32893"/>
                  </a:lnTo>
                  <a:lnTo>
                    <a:pt x="6086830" y="30353"/>
                  </a:lnTo>
                  <a:lnTo>
                    <a:pt x="6086830" y="29210"/>
                  </a:lnTo>
                  <a:lnTo>
                    <a:pt x="6086970" y="29210"/>
                  </a:lnTo>
                  <a:lnTo>
                    <a:pt x="6086005" y="27686"/>
                  </a:lnTo>
                  <a:lnTo>
                    <a:pt x="6084189" y="24511"/>
                  </a:lnTo>
                  <a:lnTo>
                    <a:pt x="6083732" y="23749"/>
                  </a:lnTo>
                  <a:lnTo>
                    <a:pt x="6082957" y="22479"/>
                  </a:lnTo>
                  <a:lnTo>
                    <a:pt x="6082716" y="20066"/>
                  </a:lnTo>
                  <a:lnTo>
                    <a:pt x="6082703" y="19939"/>
                  </a:lnTo>
                  <a:lnTo>
                    <a:pt x="6081065" y="18161"/>
                  </a:lnTo>
                  <a:lnTo>
                    <a:pt x="6079629" y="20066"/>
                  </a:lnTo>
                  <a:lnTo>
                    <a:pt x="6079350" y="19177"/>
                  </a:lnTo>
                  <a:lnTo>
                    <a:pt x="6078626" y="16764"/>
                  </a:lnTo>
                  <a:lnTo>
                    <a:pt x="6077750" y="13843"/>
                  </a:lnTo>
                  <a:lnTo>
                    <a:pt x="6077445" y="16764"/>
                  </a:lnTo>
                  <a:lnTo>
                    <a:pt x="6075832" y="12446"/>
                  </a:lnTo>
                  <a:lnTo>
                    <a:pt x="6075464" y="11430"/>
                  </a:lnTo>
                  <a:lnTo>
                    <a:pt x="6075172" y="12446"/>
                  </a:lnTo>
                  <a:lnTo>
                    <a:pt x="6075070" y="10795"/>
                  </a:lnTo>
                  <a:lnTo>
                    <a:pt x="6073178" y="7493"/>
                  </a:lnTo>
                  <a:lnTo>
                    <a:pt x="6069711" y="1143"/>
                  </a:lnTo>
                  <a:lnTo>
                    <a:pt x="6068225" y="0"/>
                  </a:lnTo>
                  <a:lnTo>
                    <a:pt x="6069165" y="3556"/>
                  </a:lnTo>
                  <a:lnTo>
                    <a:pt x="6069952" y="7874"/>
                  </a:lnTo>
                  <a:lnTo>
                    <a:pt x="6071997" y="17018"/>
                  </a:lnTo>
                  <a:lnTo>
                    <a:pt x="6072238" y="19177"/>
                  </a:lnTo>
                  <a:lnTo>
                    <a:pt x="6070104" y="14097"/>
                  </a:lnTo>
                  <a:lnTo>
                    <a:pt x="6071451" y="17907"/>
                  </a:lnTo>
                  <a:lnTo>
                    <a:pt x="6071451" y="18973"/>
                  </a:lnTo>
                  <a:lnTo>
                    <a:pt x="6071146" y="18897"/>
                  </a:lnTo>
                  <a:lnTo>
                    <a:pt x="6071692" y="19596"/>
                  </a:lnTo>
                  <a:lnTo>
                    <a:pt x="6071844" y="19443"/>
                  </a:lnTo>
                  <a:lnTo>
                    <a:pt x="6071844" y="19278"/>
                  </a:lnTo>
                  <a:lnTo>
                    <a:pt x="6071997" y="19304"/>
                  </a:lnTo>
                  <a:lnTo>
                    <a:pt x="6073178" y="22352"/>
                  </a:lnTo>
                  <a:lnTo>
                    <a:pt x="6072390" y="22733"/>
                  </a:lnTo>
                  <a:lnTo>
                    <a:pt x="6072670" y="23939"/>
                  </a:lnTo>
                  <a:lnTo>
                    <a:pt x="6072784" y="23749"/>
                  </a:lnTo>
                  <a:lnTo>
                    <a:pt x="6072886" y="23876"/>
                  </a:lnTo>
                  <a:lnTo>
                    <a:pt x="6073038" y="23876"/>
                  </a:lnTo>
                  <a:lnTo>
                    <a:pt x="6073178" y="23749"/>
                  </a:lnTo>
                  <a:lnTo>
                    <a:pt x="6073432" y="23749"/>
                  </a:lnTo>
                  <a:lnTo>
                    <a:pt x="6073533" y="23964"/>
                  </a:lnTo>
                  <a:lnTo>
                    <a:pt x="6073432" y="24206"/>
                  </a:lnTo>
                  <a:lnTo>
                    <a:pt x="6073749" y="24371"/>
                  </a:lnTo>
                  <a:lnTo>
                    <a:pt x="6073826" y="24511"/>
                  </a:lnTo>
                  <a:lnTo>
                    <a:pt x="6073724" y="24384"/>
                  </a:lnTo>
                  <a:lnTo>
                    <a:pt x="6074524" y="25527"/>
                  </a:lnTo>
                  <a:lnTo>
                    <a:pt x="6075464" y="27686"/>
                  </a:lnTo>
                  <a:lnTo>
                    <a:pt x="6076010" y="28575"/>
                  </a:lnTo>
                  <a:lnTo>
                    <a:pt x="6075311" y="28956"/>
                  </a:lnTo>
                  <a:lnTo>
                    <a:pt x="6076505" y="29718"/>
                  </a:lnTo>
                  <a:lnTo>
                    <a:pt x="6077890" y="33274"/>
                  </a:lnTo>
                  <a:lnTo>
                    <a:pt x="6079477" y="37592"/>
                  </a:lnTo>
                  <a:lnTo>
                    <a:pt x="6080976" y="41529"/>
                  </a:lnTo>
                  <a:lnTo>
                    <a:pt x="6082309" y="45720"/>
                  </a:lnTo>
                  <a:lnTo>
                    <a:pt x="6083249" y="47117"/>
                  </a:lnTo>
                  <a:lnTo>
                    <a:pt x="6084151" y="50546"/>
                  </a:lnTo>
                  <a:lnTo>
                    <a:pt x="6087364" y="53213"/>
                  </a:lnTo>
                  <a:lnTo>
                    <a:pt x="6089256" y="56896"/>
                  </a:lnTo>
                  <a:lnTo>
                    <a:pt x="6092723" y="62357"/>
                  </a:lnTo>
                  <a:lnTo>
                    <a:pt x="6092406" y="62103"/>
                  </a:lnTo>
                  <a:lnTo>
                    <a:pt x="6090043" y="60198"/>
                  </a:lnTo>
                  <a:lnTo>
                    <a:pt x="6091390" y="63373"/>
                  </a:lnTo>
                  <a:lnTo>
                    <a:pt x="6093104" y="66497"/>
                  </a:lnTo>
                  <a:lnTo>
                    <a:pt x="6093295" y="67056"/>
                  </a:lnTo>
                  <a:lnTo>
                    <a:pt x="6093371" y="67602"/>
                  </a:lnTo>
                  <a:lnTo>
                    <a:pt x="6093130" y="67322"/>
                  </a:lnTo>
                  <a:lnTo>
                    <a:pt x="6092634" y="66624"/>
                  </a:lnTo>
                  <a:lnTo>
                    <a:pt x="6092228" y="66230"/>
                  </a:lnTo>
                  <a:lnTo>
                    <a:pt x="6093676" y="68656"/>
                  </a:lnTo>
                  <a:lnTo>
                    <a:pt x="6093815" y="68656"/>
                  </a:lnTo>
                  <a:lnTo>
                    <a:pt x="6094615" y="69723"/>
                  </a:lnTo>
                  <a:lnTo>
                    <a:pt x="6095949" y="72136"/>
                  </a:lnTo>
                  <a:lnTo>
                    <a:pt x="6097194" y="74168"/>
                  </a:lnTo>
                  <a:lnTo>
                    <a:pt x="6098438" y="76073"/>
                  </a:lnTo>
                  <a:lnTo>
                    <a:pt x="6099721" y="77851"/>
                  </a:lnTo>
                  <a:lnTo>
                    <a:pt x="6100762" y="77851"/>
                  </a:lnTo>
                  <a:lnTo>
                    <a:pt x="6103747" y="82931"/>
                  </a:lnTo>
                  <a:lnTo>
                    <a:pt x="6103886" y="82677"/>
                  </a:lnTo>
                  <a:lnTo>
                    <a:pt x="6104826" y="84963"/>
                  </a:lnTo>
                  <a:lnTo>
                    <a:pt x="6104687" y="83439"/>
                  </a:lnTo>
                  <a:lnTo>
                    <a:pt x="6104331" y="82677"/>
                  </a:lnTo>
                  <a:lnTo>
                    <a:pt x="6104280" y="82550"/>
                  </a:lnTo>
                  <a:lnTo>
                    <a:pt x="6104687" y="82804"/>
                  </a:lnTo>
                  <a:lnTo>
                    <a:pt x="6105728" y="84201"/>
                  </a:lnTo>
                  <a:lnTo>
                    <a:pt x="6105880" y="84582"/>
                  </a:lnTo>
                  <a:lnTo>
                    <a:pt x="6106147" y="84823"/>
                  </a:lnTo>
                  <a:lnTo>
                    <a:pt x="6106274" y="84963"/>
                  </a:lnTo>
                  <a:lnTo>
                    <a:pt x="6106414" y="85217"/>
                  </a:lnTo>
                  <a:lnTo>
                    <a:pt x="6106566" y="85344"/>
                  </a:lnTo>
                  <a:lnTo>
                    <a:pt x="6106668" y="85725"/>
                  </a:lnTo>
                  <a:lnTo>
                    <a:pt x="6106820" y="85852"/>
                  </a:lnTo>
                  <a:lnTo>
                    <a:pt x="6107214" y="86741"/>
                  </a:lnTo>
                  <a:lnTo>
                    <a:pt x="6107760" y="87757"/>
                  </a:lnTo>
                  <a:lnTo>
                    <a:pt x="6108001" y="88519"/>
                  </a:lnTo>
                  <a:lnTo>
                    <a:pt x="6108636" y="90043"/>
                  </a:lnTo>
                  <a:lnTo>
                    <a:pt x="6108738" y="90424"/>
                  </a:lnTo>
                  <a:lnTo>
                    <a:pt x="6108852" y="91059"/>
                  </a:lnTo>
                  <a:lnTo>
                    <a:pt x="6110833" y="91567"/>
                  </a:lnTo>
                  <a:lnTo>
                    <a:pt x="6111926" y="91694"/>
                  </a:lnTo>
                  <a:lnTo>
                    <a:pt x="6112865" y="92075"/>
                  </a:lnTo>
                  <a:lnTo>
                    <a:pt x="6113805" y="92202"/>
                  </a:lnTo>
                  <a:lnTo>
                    <a:pt x="6114605" y="92456"/>
                  </a:lnTo>
                  <a:lnTo>
                    <a:pt x="6115799" y="93218"/>
                  </a:lnTo>
                  <a:lnTo>
                    <a:pt x="6115609" y="93599"/>
                  </a:lnTo>
                  <a:lnTo>
                    <a:pt x="6115723" y="93853"/>
                  </a:lnTo>
                  <a:lnTo>
                    <a:pt x="6117679" y="95250"/>
                  </a:lnTo>
                  <a:lnTo>
                    <a:pt x="6117679" y="95758"/>
                  </a:lnTo>
                  <a:lnTo>
                    <a:pt x="6116586" y="95123"/>
                  </a:lnTo>
                  <a:lnTo>
                    <a:pt x="6116345" y="95123"/>
                  </a:lnTo>
                  <a:lnTo>
                    <a:pt x="6117933" y="96520"/>
                  </a:lnTo>
                  <a:lnTo>
                    <a:pt x="6119165" y="97663"/>
                  </a:lnTo>
                  <a:lnTo>
                    <a:pt x="6120117" y="98806"/>
                  </a:lnTo>
                  <a:lnTo>
                    <a:pt x="6120904" y="99441"/>
                  </a:lnTo>
                  <a:lnTo>
                    <a:pt x="6119419" y="98933"/>
                  </a:lnTo>
                  <a:lnTo>
                    <a:pt x="6118771" y="98933"/>
                  </a:lnTo>
                  <a:lnTo>
                    <a:pt x="6117933" y="98806"/>
                  </a:lnTo>
                  <a:lnTo>
                    <a:pt x="6117285" y="98552"/>
                  </a:lnTo>
                  <a:lnTo>
                    <a:pt x="6116485" y="98552"/>
                  </a:lnTo>
                  <a:lnTo>
                    <a:pt x="6119025" y="99695"/>
                  </a:lnTo>
                  <a:lnTo>
                    <a:pt x="6128143" y="102997"/>
                  </a:lnTo>
                  <a:lnTo>
                    <a:pt x="6126848" y="102743"/>
                  </a:lnTo>
                  <a:lnTo>
                    <a:pt x="6126200" y="102616"/>
                  </a:lnTo>
                  <a:lnTo>
                    <a:pt x="6125565" y="102489"/>
                  </a:lnTo>
                  <a:lnTo>
                    <a:pt x="6122098" y="101600"/>
                  </a:lnTo>
                  <a:lnTo>
                    <a:pt x="6118352" y="100838"/>
                  </a:lnTo>
                  <a:lnTo>
                    <a:pt x="6114707" y="100076"/>
                  </a:lnTo>
                  <a:lnTo>
                    <a:pt x="6115405" y="100838"/>
                  </a:lnTo>
                  <a:lnTo>
                    <a:pt x="6113513" y="100076"/>
                  </a:lnTo>
                  <a:lnTo>
                    <a:pt x="6112726" y="99695"/>
                  </a:lnTo>
                  <a:lnTo>
                    <a:pt x="6111773" y="99441"/>
                  </a:lnTo>
                  <a:lnTo>
                    <a:pt x="6109640" y="98806"/>
                  </a:lnTo>
                  <a:lnTo>
                    <a:pt x="6107912" y="98425"/>
                  </a:lnTo>
                  <a:lnTo>
                    <a:pt x="6107214" y="98425"/>
                  </a:lnTo>
                  <a:lnTo>
                    <a:pt x="6106960" y="98552"/>
                  </a:lnTo>
                  <a:lnTo>
                    <a:pt x="6106846" y="98933"/>
                  </a:lnTo>
                  <a:lnTo>
                    <a:pt x="6106973" y="99314"/>
                  </a:lnTo>
                  <a:lnTo>
                    <a:pt x="6107214" y="99695"/>
                  </a:lnTo>
                  <a:lnTo>
                    <a:pt x="6105728" y="99314"/>
                  </a:lnTo>
                  <a:lnTo>
                    <a:pt x="6103556" y="98425"/>
                  </a:lnTo>
                  <a:lnTo>
                    <a:pt x="6102947" y="98171"/>
                  </a:lnTo>
                  <a:lnTo>
                    <a:pt x="6102248" y="97663"/>
                  </a:lnTo>
                  <a:lnTo>
                    <a:pt x="6104826" y="97790"/>
                  </a:lnTo>
                  <a:lnTo>
                    <a:pt x="6104331" y="97663"/>
                  </a:lnTo>
                  <a:lnTo>
                    <a:pt x="6103836" y="97536"/>
                  </a:lnTo>
                  <a:lnTo>
                    <a:pt x="6103340" y="97409"/>
                  </a:lnTo>
                  <a:lnTo>
                    <a:pt x="6102401" y="97028"/>
                  </a:lnTo>
                  <a:lnTo>
                    <a:pt x="6101931" y="96901"/>
                  </a:lnTo>
                  <a:lnTo>
                    <a:pt x="6101461" y="96774"/>
                  </a:lnTo>
                  <a:lnTo>
                    <a:pt x="6101194" y="96647"/>
                  </a:lnTo>
                  <a:lnTo>
                    <a:pt x="6100661" y="96393"/>
                  </a:lnTo>
                  <a:lnTo>
                    <a:pt x="6099873" y="96139"/>
                  </a:lnTo>
                  <a:lnTo>
                    <a:pt x="6099327" y="95758"/>
                  </a:lnTo>
                  <a:lnTo>
                    <a:pt x="6099022" y="95758"/>
                  </a:lnTo>
                  <a:lnTo>
                    <a:pt x="6098527" y="95846"/>
                  </a:lnTo>
                  <a:lnTo>
                    <a:pt x="6098235" y="95694"/>
                  </a:lnTo>
                  <a:lnTo>
                    <a:pt x="6097194" y="95592"/>
                  </a:lnTo>
                  <a:lnTo>
                    <a:pt x="6095949" y="95592"/>
                  </a:lnTo>
                  <a:lnTo>
                    <a:pt x="6094463" y="95440"/>
                  </a:lnTo>
                  <a:lnTo>
                    <a:pt x="6094222" y="96240"/>
                  </a:lnTo>
                  <a:lnTo>
                    <a:pt x="6098629" y="96240"/>
                  </a:lnTo>
                  <a:lnTo>
                    <a:pt x="6098629" y="96393"/>
                  </a:lnTo>
                  <a:lnTo>
                    <a:pt x="6098387" y="96393"/>
                  </a:lnTo>
                  <a:lnTo>
                    <a:pt x="6098387" y="96520"/>
                  </a:lnTo>
                  <a:lnTo>
                    <a:pt x="6097981" y="96520"/>
                  </a:lnTo>
                  <a:lnTo>
                    <a:pt x="6097041" y="96647"/>
                  </a:lnTo>
                  <a:lnTo>
                    <a:pt x="6095809" y="96647"/>
                  </a:lnTo>
                  <a:lnTo>
                    <a:pt x="6090348" y="96139"/>
                  </a:lnTo>
                  <a:lnTo>
                    <a:pt x="6087122" y="96901"/>
                  </a:lnTo>
                  <a:lnTo>
                    <a:pt x="6084532" y="96139"/>
                  </a:lnTo>
                  <a:lnTo>
                    <a:pt x="6080671" y="94996"/>
                  </a:lnTo>
                  <a:lnTo>
                    <a:pt x="6078931" y="96139"/>
                  </a:lnTo>
                  <a:lnTo>
                    <a:pt x="6074130" y="95123"/>
                  </a:lnTo>
                  <a:lnTo>
                    <a:pt x="6074130" y="94107"/>
                  </a:lnTo>
                  <a:lnTo>
                    <a:pt x="6078791" y="94488"/>
                  </a:lnTo>
                  <a:lnTo>
                    <a:pt x="6087770" y="94488"/>
                  </a:lnTo>
                  <a:lnTo>
                    <a:pt x="6093968" y="94869"/>
                  </a:lnTo>
                  <a:lnTo>
                    <a:pt x="6094069" y="94234"/>
                  </a:lnTo>
                  <a:lnTo>
                    <a:pt x="6090450" y="94107"/>
                  </a:lnTo>
                  <a:lnTo>
                    <a:pt x="6086322" y="94234"/>
                  </a:lnTo>
                  <a:lnTo>
                    <a:pt x="6083897" y="94107"/>
                  </a:lnTo>
                  <a:lnTo>
                    <a:pt x="6082703" y="93726"/>
                  </a:lnTo>
                  <a:lnTo>
                    <a:pt x="6080722" y="92837"/>
                  </a:lnTo>
                  <a:lnTo>
                    <a:pt x="6080226" y="92621"/>
                  </a:lnTo>
                  <a:lnTo>
                    <a:pt x="6079731" y="92837"/>
                  </a:lnTo>
                  <a:lnTo>
                    <a:pt x="6067526" y="92202"/>
                  </a:lnTo>
                  <a:lnTo>
                    <a:pt x="6061303" y="91313"/>
                  </a:lnTo>
                  <a:lnTo>
                    <a:pt x="6055080" y="90424"/>
                  </a:lnTo>
                  <a:lnTo>
                    <a:pt x="6056160" y="90932"/>
                  </a:lnTo>
                  <a:lnTo>
                    <a:pt x="6053582" y="91059"/>
                  </a:lnTo>
                  <a:lnTo>
                    <a:pt x="6051054" y="91313"/>
                  </a:lnTo>
                  <a:lnTo>
                    <a:pt x="6050940" y="91135"/>
                  </a:lnTo>
                  <a:lnTo>
                    <a:pt x="6050813" y="90589"/>
                  </a:lnTo>
                  <a:lnTo>
                    <a:pt x="6050877" y="91046"/>
                  </a:lnTo>
                  <a:lnTo>
                    <a:pt x="6050508" y="90424"/>
                  </a:lnTo>
                  <a:lnTo>
                    <a:pt x="6043015" y="89789"/>
                  </a:lnTo>
                  <a:lnTo>
                    <a:pt x="6040386" y="89408"/>
                  </a:lnTo>
                  <a:lnTo>
                    <a:pt x="6036881" y="88900"/>
                  </a:lnTo>
                  <a:lnTo>
                    <a:pt x="6035129" y="88646"/>
                  </a:lnTo>
                  <a:lnTo>
                    <a:pt x="6033998" y="88265"/>
                  </a:lnTo>
                  <a:lnTo>
                    <a:pt x="6030265" y="86995"/>
                  </a:lnTo>
                  <a:lnTo>
                    <a:pt x="6029083" y="88265"/>
                  </a:lnTo>
                  <a:lnTo>
                    <a:pt x="6027496" y="88138"/>
                  </a:lnTo>
                  <a:lnTo>
                    <a:pt x="6025210" y="86106"/>
                  </a:lnTo>
                  <a:lnTo>
                    <a:pt x="6024270" y="87757"/>
                  </a:lnTo>
                  <a:lnTo>
                    <a:pt x="6020740" y="88265"/>
                  </a:lnTo>
                  <a:lnTo>
                    <a:pt x="6018606" y="87884"/>
                  </a:lnTo>
                  <a:lnTo>
                    <a:pt x="6017120" y="88646"/>
                  </a:lnTo>
                  <a:lnTo>
                    <a:pt x="6014745" y="87757"/>
                  </a:lnTo>
                  <a:lnTo>
                    <a:pt x="6014339" y="87757"/>
                  </a:lnTo>
                  <a:lnTo>
                    <a:pt x="6009386" y="86995"/>
                  </a:lnTo>
                  <a:lnTo>
                    <a:pt x="6014339" y="88900"/>
                  </a:lnTo>
                  <a:lnTo>
                    <a:pt x="6008687" y="87884"/>
                  </a:lnTo>
                  <a:lnTo>
                    <a:pt x="6006947" y="86995"/>
                  </a:lnTo>
                  <a:lnTo>
                    <a:pt x="6006554" y="89408"/>
                  </a:lnTo>
                  <a:lnTo>
                    <a:pt x="6003874" y="89027"/>
                  </a:lnTo>
                  <a:lnTo>
                    <a:pt x="6003150" y="88519"/>
                  </a:lnTo>
                  <a:lnTo>
                    <a:pt x="6002083" y="87757"/>
                  </a:lnTo>
                  <a:lnTo>
                    <a:pt x="6001194" y="87122"/>
                  </a:lnTo>
                  <a:lnTo>
                    <a:pt x="5996241" y="85852"/>
                  </a:lnTo>
                  <a:lnTo>
                    <a:pt x="5995289" y="87757"/>
                  </a:lnTo>
                  <a:lnTo>
                    <a:pt x="5988050" y="87249"/>
                  </a:lnTo>
                  <a:lnTo>
                    <a:pt x="5984583" y="86487"/>
                  </a:lnTo>
                  <a:lnTo>
                    <a:pt x="5983313" y="85217"/>
                  </a:lnTo>
                  <a:lnTo>
                    <a:pt x="5983186" y="85090"/>
                  </a:lnTo>
                  <a:lnTo>
                    <a:pt x="5983008" y="84912"/>
                  </a:lnTo>
                  <a:lnTo>
                    <a:pt x="5983884" y="84709"/>
                  </a:lnTo>
                  <a:lnTo>
                    <a:pt x="5982982" y="84823"/>
                  </a:lnTo>
                  <a:lnTo>
                    <a:pt x="5985370" y="83693"/>
                  </a:lnTo>
                  <a:lnTo>
                    <a:pt x="5982690" y="84861"/>
                  </a:lnTo>
                  <a:lnTo>
                    <a:pt x="5979617" y="85217"/>
                  </a:lnTo>
                  <a:lnTo>
                    <a:pt x="5978918" y="84582"/>
                  </a:lnTo>
                  <a:lnTo>
                    <a:pt x="5979465" y="84455"/>
                  </a:lnTo>
                  <a:lnTo>
                    <a:pt x="5980417" y="83820"/>
                  </a:lnTo>
                  <a:lnTo>
                    <a:pt x="5976645" y="82931"/>
                  </a:lnTo>
                  <a:lnTo>
                    <a:pt x="5978131" y="84455"/>
                  </a:lnTo>
                  <a:lnTo>
                    <a:pt x="5975959" y="84264"/>
                  </a:lnTo>
                  <a:lnTo>
                    <a:pt x="5976150" y="84086"/>
                  </a:lnTo>
                  <a:lnTo>
                    <a:pt x="5976239" y="83934"/>
                  </a:lnTo>
                  <a:lnTo>
                    <a:pt x="5975870" y="84264"/>
                  </a:lnTo>
                  <a:lnTo>
                    <a:pt x="5975299" y="84201"/>
                  </a:lnTo>
                  <a:lnTo>
                    <a:pt x="5974410" y="85344"/>
                  </a:lnTo>
                  <a:lnTo>
                    <a:pt x="5973470" y="87376"/>
                  </a:lnTo>
                  <a:lnTo>
                    <a:pt x="5972530" y="87376"/>
                  </a:lnTo>
                  <a:lnTo>
                    <a:pt x="5973572" y="87757"/>
                  </a:lnTo>
                  <a:lnTo>
                    <a:pt x="5970638" y="88392"/>
                  </a:lnTo>
                  <a:lnTo>
                    <a:pt x="5967260" y="88519"/>
                  </a:lnTo>
                  <a:lnTo>
                    <a:pt x="5963793" y="87757"/>
                  </a:lnTo>
                  <a:lnTo>
                    <a:pt x="5963945" y="86995"/>
                  </a:lnTo>
                  <a:lnTo>
                    <a:pt x="5960719" y="87757"/>
                  </a:lnTo>
                  <a:lnTo>
                    <a:pt x="5960630" y="87249"/>
                  </a:lnTo>
                  <a:lnTo>
                    <a:pt x="5960567" y="86868"/>
                  </a:lnTo>
                  <a:lnTo>
                    <a:pt x="5955360" y="86868"/>
                  </a:lnTo>
                  <a:lnTo>
                    <a:pt x="5956008" y="87122"/>
                  </a:lnTo>
                  <a:lnTo>
                    <a:pt x="5954814" y="87122"/>
                  </a:lnTo>
                  <a:lnTo>
                    <a:pt x="5950648" y="87249"/>
                  </a:lnTo>
                  <a:lnTo>
                    <a:pt x="5948362" y="86741"/>
                  </a:lnTo>
                  <a:lnTo>
                    <a:pt x="5948464" y="86487"/>
                  </a:lnTo>
                  <a:lnTo>
                    <a:pt x="5948515" y="86360"/>
                  </a:lnTo>
                  <a:lnTo>
                    <a:pt x="5948045" y="86233"/>
                  </a:lnTo>
                  <a:lnTo>
                    <a:pt x="5942063" y="84582"/>
                  </a:lnTo>
                  <a:lnTo>
                    <a:pt x="5936602" y="86233"/>
                  </a:lnTo>
                  <a:lnTo>
                    <a:pt x="5928817" y="86106"/>
                  </a:lnTo>
                  <a:lnTo>
                    <a:pt x="5929909" y="85090"/>
                  </a:lnTo>
                  <a:lnTo>
                    <a:pt x="5927331" y="84074"/>
                  </a:lnTo>
                  <a:lnTo>
                    <a:pt x="5929071" y="86487"/>
                  </a:lnTo>
                  <a:lnTo>
                    <a:pt x="5927826" y="86233"/>
                  </a:lnTo>
                  <a:lnTo>
                    <a:pt x="5927217" y="86106"/>
                  </a:lnTo>
                  <a:lnTo>
                    <a:pt x="5925985" y="85852"/>
                  </a:lnTo>
                  <a:lnTo>
                    <a:pt x="5925845" y="84709"/>
                  </a:lnTo>
                  <a:lnTo>
                    <a:pt x="5923064" y="86106"/>
                  </a:lnTo>
                  <a:lnTo>
                    <a:pt x="5922657" y="85090"/>
                  </a:lnTo>
                  <a:lnTo>
                    <a:pt x="5922365" y="84328"/>
                  </a:lnTo>
                  <a:lnTo>
                    <a:pt x="5920486" y="83693"/>
                  </a:lnTo>
                  <a:lnTo>
                    <a:pt x="5921324" y="85090"/>
                  </a:lnTo>
                  <a:lnTo>
                    <a:pt x="5917806" y="84709"/>
                  </a:lnTo>
                  <a:lnTo>
                    <a:pt x="5913933" y="84074"/>
                  </a:lnTo>
                  <a:lnTo>
                    <a:pt x="5915076" y="83058"/>
                  </a:lnTo>
                  <a:lnTo>
                    <a:pt x="5915228" y="82931"/>
                  </a:lnTo>
                  <a:lnTo>
                    <a:pt x="5915520" y="82677"/>
                  </a:lnTo>
                  <a:lnTo>
                    <a:pt x="5916066" y="81788"/>
                  </a:lnTo>
                  <a:lnTo>
                    <a:pt x="5913386" y="82931"/>
                  </a:lnTo>
                  <a:lnTo>
                    <a:pt x="5912840" y="81534"/>
                  </a:lnTo>
                  <a:lnTo>
                    <a:pt x="5910859" y="83058"/>
                  </a:lnTo>
                  <a:lnTo>
                    <a:pt x="5910948" y="82042"/>
                  </a:lnTo>
                  <a:lnTo>
                    <a:pt x="5911012" y="81407"/>
                  </a:lnTo>
                  <a:lnTo>
                    <a:pt x="5907481" y="82042"/>
                  </a:lnTo>
                  <a:lnTo>
                    <a:pt x="5907379" y="81788"/>
                  </a:lnTo>
                  <a:lnTo>
                    <a:pt x="5907240" y="81407"/>
                  </a:lnTo>
                  <a:lnTo>
                    <a:pt x="5908179" y="81153"/>
                  </a:lnTo>
                  <a:lnTo>
                    <a:pt x="5906935" y="80899"/>
                  </a:lnTo>
                  <a:lnTo>
                    <a:pt x="5901182" y="82550"/>
                  </a:lnTo>
                  <a:lnTo>
                    <a:pt x="5904712" y="81788"/>
                  </a:lnTo>
                  <a:lnTo>
                    <a:pt x="5904166" y="83820"/>
                  </a:lnTo>
                  <a:lnTo>
                    <a:pt x="5900547" y="85090"/>
                  </a:lnTo>
                  <a:lnTo>
                    <a:pt x="5900013" y="84328"/>
                  </a:lnTo>
                  <a:lnTo>
                    <a:pt x="5899658" y="83820"/>
                  </a:lnTo>
                  <a:lnTo>
                    <a:pt x="5899302" y="83312"/>
                  </a:lnTo>
                  <a:lnTo>
                    <a:pt x="5896775" y="83820"/>
                  </a:lnTo>
                  <a:lnTo>
                    <a:pt x="5897804" y="83439"/>
                  </a:lnTo>
                  <a:lnTo>
                    <a:pt x="5898502" y="83185"/>
                  </a:lnTo>
                  <a:lnTo>
                    <a:pt x="5894387" y="83439"/>
                  </a:lnTo>
                  <a:lnTo>
                    <a:pt x="5894362" y="83312"/>
                  </a:lnTo>
                  <a:lnTo>
                    <a:pt x="5894235" y="82677"/>
                  </a:lnTo>
                  <a:lnTo>
                    <a:pt x="5891809" y="82169"/>
                  </a:lnTo>
                  <a:lnTo>
                    <a:pt x="5892508" y="82550"/>
                  </a:lnTo>
                  <a:lnTo>
                    <a:pt x="5893549" y="83058"/>
                  </a:lnTo>
                  <a:lnTo>
                    <a:pt x="5891962" y="83312"/>
                  </a:lnTo>
                  <a:lnTo>
                    <a:pt x="5890768" y="83312"/>
                  </a:lnTo>
                  <a:lnTo>
                    <a:pt x="5891263" y="82677"/>
                  </a:lnTo>
                  <a:lnTo>
                    <a:pt x="5890222" y="82423"/>
                  </a:lnTo>
                  <a:lnTo>
                    <a:pt x="5889930" y="83820"/>
                  </a:lnTo>
                  <a:lnTo>
                    <a:pt x="5886843" y="84328"/>
                  </a:lnTo>
                  <a:lnTo>
                    <a:pt x="5884697" y="83820"/>
                  </a:lnTo>
                  <a:lnTo>
                    <a:pt x="5884164" y="83693"/>
                  </a:lnTo>
                  <a:lnTo>
                    <a:pt x="5884240" y="83312"/>
                  </a:lnTo>
                  <a:lnTo>
                    <a:pt x="5883770" y="83312"/>
                  </a:lnTo>
                  <a:lnTo>
                    <a:pt x="5883376" y="83820"/>
                  </a:lnTo>
                  <a:lnTo>
                    <a:pt x="5882183" y="83312"/>
                  </a:lnTo>
                  <a:lnTo>
                    <a:pt x="5882246" y="83185"/>
                  </a:lnTo>
                  <a:lnTo>
                    <a:pt x="5882983" y="81788"/>
                  </a:lnTo>
                  <a:lnTo>
                    <a:pt x="5880697" y="83185"/>
                  </a:lnTo>
                  <a:lnTo>
                    <a:pt x="5879211" y="82804"/>
                  </a:lnTo>
                  <a:lnTo>
                    <a:pt x="5876925" y="83820"/>
                  </a:lnTo>
                  <a:lnTo>
                    <a:pt x="5877077" y="82804"/>
                  </a:lnTo>
                  <a:lnTo>
                    <a:pt x="5878017" y="82550"/>
                  </a:lnTo>
                  <a:lnTo>
                    <a:pt x="5874169" y="82296"/>
                  </a:lnTo>
                  <a:lnTo>
                    <a:pt x="5870346" y="82042"/>
                  </a:lnTo>
                  <a:lnTo>
                    <a:pt x="5866511" y="81788"/>
                  </a:lnTo>
                  <a:lnTo>
                    <a:pt x="5866358" y="80518"/>
                  </a:lnTo>
                  <a:lnTo>
                    <a:pt x="5865165" y="82042"/>
                  </a:lnTo>
                  <a:lnTo>
                    <a:pt x="5864593" y="81788"/>
                  </a:lnTo>
                  <a:lnTo>
                    <a:pt x="5860059" y="79756"/>
                  </a:lnTo>
                  <a:lnTo>
                    <a:pt x="5860313" y="81788"/>
                  </a:lnTo>
                  <a:lnTo>
                    <a:pt x="5858180" y="80518"/>
                  </a:lnTo>
                  <a:lnTo>
                    <a:pt x="5851728" y="82296"/>
                  </a:lnTo>
                  <a:lnTo>
                    <a:pt x="5852172" y="81534"/>
                  </a:lnTo>
                  <a:lnTo>
                    <a:pt x="5853061" y="80010"/>
                  </a:lnTo>
                  <a:lnTo>
                    <a:pt x="5845429" y="79502"/>
                  </a:lnTo>
                  <a:lnTo>
                    <a:pt x="5841301" y="81534"/>
                  </a:lnTo>
                  <a:lnTo>
                    <a:pt x="5836666" y="80899"/>
                  </a:lnTo>
                  <a:lnTo>
                    <a:pt x="5834812" y="80645"/>
                  </a:lnTo>
                  <a:lnTo>
                    <a:pt x="5832030" y="80264"/>
                  </a:lnTo>
                  <a:lnTo>
                    <a:pt x="5831217" y="79756"/>
                  </a:lnTo>
                  <a:lnTo>
                    <a:pt x="5830811" y="79502"/>
                  </a:lnTo>
                  <a:lnTo>
                    <a:pt x="5829401" y="78613"/>
                  </a:lnTo>
                  <a:lnTo>
                    <a:pt x="5828804" y="78232"/>
                  </a:lnTo>
                  <a:lnTo>
                    <a:pt x="5819724" y="78613"/>
                  </a:lnTo>
                  <a:lnTo>
                    <a:pt x="5813818" y="78232"/>
                  </a:lnTo>
                  <a:lnTo>
                    <a:pt x="5798350" y="78994"/>
                  </a:lnTo>
                  <a:lnTo>
                    <a:pt x="5782716" y="79502"/>
                  </a:lnTo>
                  <a:lnTo>
                    <a:pt x="5782056" y="79375"/>
                  </a:lnTo>
                  <a:lnTo>
                    <a:pt x="5779427" y="78867"/>
                  </a:lnTo>
                  <a:lnTo>
                    <a:pt x="5776811" y="78359"/>
                  </a:lnTo>
                  <a:lnTo>
                    <a:pt x="5763425" y="78867"/>
                  </a:lnTo>
                  <a:lnTo>
                    <a:pt x="5757215" y="78359"/>
                  </a:lnTo>
                  <a:lnTo>
                    <a:pt x="5755081" y="79375"/>
                  </a:lnTo>
                  <a:lnTo>
                    <a:pt x="5750026" y="77470"/>
                  </a:lnTo>
                  <a:lnTo>
                    <a:pt x="5742241" y="79375"/>
                  </a:lnTo>
                  <a:lnTo>
                    <a:pt x="5741124" y="79121"/>
                  </a:lnTo>
                  <a:lnTo>
                    <a:pt x="5734990" y="77724"/>
                  </a:lnTo>
                  <a:lnTo>
                    <a:pt x="5733262" y="78105"/>
                  </a:lnTo>
                  <a:lnTo>
                    <a:pt x="5732310" y="78232"/>
                  </a:lnTo>
                  <a:lnTo>
                    <a:pt x="5732170" y="78232"/>
                  </a:lnTo>
                  <a:lnTo>
                    <a:pt x="5732716" y="78486"/>
                  </a:lnTo>
                  <a:lnTo>
                    <a:pt x="5732856" y="79121"/>
                  </a:lnTo>
                  <a:lnTo>
                    <a:pt x="5730824" y="78613"/>
                  </a:lnTo>
                  <a:lnTo>
                    <a:pt x="5726658" y="79121"/>
                  </a:lnTo>
                  <a:lnTo>
                    <a:pt x="5727509" y="77724"/>
                  </a:lnTo>
                  <a:lnTo>
                    <a:pt x="5727751" y="76327"/>
                  </a:lnTo>
                  <a:lnTo>
                    <a:pt x="5721299" y="78232"/>
                  </a:lnTo>
                  <a:lnTo>
                    <a:pt x="5719026" y="76962"/>
                  </a:lnTo>
                  <a:lnTo>
                    <a:pt x="5720258" y="78486"/>
                  </a:lnTo>
                  <a:lnTo>
                    <a:pt x="5716346" y="78232"/>
                  </a:lnTo>
                  <a:lnTo>
                    <a:pt x="5717438" y="77978"/>
                  </a:lnTo>
                  <a:lnTo>
                    <a:pt x="5706249" y="78994"/>
                  </a:lnTo>
                  <a:lnTo>
                    <a:pt x="5703938" y="78867"/>
                  </a:lnTo>
                  <a:lnTo>
                    <a:pt x="5687746" y="77978"/>
                  </a:lnTo>
                  <a:lnTo>
                    <a:pt x="5677103" y="78867"/>
                  </a:lnTo>
                  <a:lnTo>
                    <a:pt x="5679237" y="77470"/>
                  </a:lnTo>
                  <a:lnTo>
                    <a:pt x="5674030" y="79756"/>
                  </a:lnTo>
                  <a:lnTo>
                    <a:pt x="5673915" y="79121"/>
                  </a:lnTo>
                  <a:lnTo>
                    <a:pt x="5673725" y="77978"/>
                  </a:lnTo>
                  <a:lnTo>
                    <a:pt x="5669712" y="75819"/>
                  </a:lnTo>
                  <a:lnTo>
                    <a:pt x="5666384" y="78359"/>
                  </a:lnTo>
                  <a:lnTo>
                    <a:pt x="5663006" y="78867"/>
                  </a:lnTo>
                  <a:lnTo>
                    <a:pt x="5663006" y="78994"/>
                  </a:lnTo>
                  <a:lnTo>
                    <a:pt x="5662866" y="79070"/>
                  </a:lnTo>
                  <a:lnTo>
                    <a:pt x="5662866" y="78828"/>
                  </a:lnTo>
                  <a:lnTo>
                    <a:pt x="5661520" y="78828"/>
                  </a:lnTo>
                  <a:lnTo>
                    <a:pt x="5660479" y="78981"/>
                  </a:lnTo>
                  <a:lnTo>
                    <a:pt x="5660085" y="78981"/>
                  </a:lnTo>
                  <a:lnTo>
                    <a:pt x="5656961" y="78867"/>
                  </a:lnTo>
                  <a:lnTo>
                    <a:pt x="5660479" y="76708"/>
                  </a:lnTo>
                  <a:lnTo>
                    <a:pt x="5652846" y="80645"/>
                  </a:lnTo>
                  <a:lnTo>
                    <a:pt x="5653303" y="80391"/>
                  </a:lnTo>
                  <a:lnTo>
                    <a:pt x="5656072" y="78867"/>
                  </a:lnTo>
                  <a:lnTo>
                    <a:pt x="5648109" y="78359"/>
                  </a:lnTo>
                  <a:lnTo>
                    <a:pt x="5644134" y="78105"/>
                  </a:lnTo>
                  <a:lnTo>
                    <a:pt x="5631104" y="77978"/>
                  </a:lnTo>
                  <a:lnTo>
                    <a:pt x="5617642" y="78105"/>
                  </a:lnTo>
                  <a:lnTo>
                    <a:pt x="5604421" y="77851"/>
                  </a:lnTo>
                  <a:lnTo>
                    <a:pt x="5605221" y="78359"/>
                  </a:lnTo>
                  <a:lnTo>
                    <a:pt x="5600801" y="78232"/>
                  </a:lnTo>
                  <a:lnTo>
                    <a:pt x="5595442" y="78867"/>
                  </a:lnTo>
                  <a:lnTo>
                    <a:pt x="5592115" y="77978"/>
                  </a:lnTo>
                  <a:lnTo>
                    <a:pt x="5588749" y="76962"/>
                  </a:lnTo>
                  <a:lnTo>
                    <a:pt x="5584876" y="79375"/>
                  </a:lnTo>
                  <a:lnTo>
                    <a:pt x="5583542" y="79375"/>
                  </a:lnTo>
                  <a:lnTo>
                    <a:pt x="5579910" y="80391"/>
                  </a:lnTo>
                  <a:lnTo>
                    <a:pt x="5576811" y="78701"/>
                  </a:lnTo>
                  <a:lnTo>
                    <a:pt x="5574017" y="78867"/>
                  </a:lnTo>
                  <a:lnTo>
                    <a:pt x="5570385" y="80899"/>
                  </a:lnTo>
                  <a:lnTo>
                    <a:pt x="5564886" y="80391"/>
                  </a:lnTo>
                  <a:lnTo>
                    <a:pt x="5563946" y="79502"/>
                  </a:lnTo>
                  <a:lnTo>
                    <a:pt x="5560072" y="80137"/>
                  </a:lnTo>
                  <a:lnTo>
                    <a:pt x="5549747" y="82550"/>
                  </a:lnTo>
                  <a:lnTo>
                    <a:pt x="5549531" y="81534"/>
                  </a:lnTo>
                  <a:lnTo>
                    <a:pt x="5549506" y="81407"/>
                  </a:lnTo>
                  <a:lnTo>
                    <a:pt x="5549506" y="81534"/>
                  </a:lnTo>
                  <a:lnTo>
                    <a:pt x="5549506" y="81254"/>
                  </a:lnTo>
                  <a:lnTo>
                    <a:pt x="5549354" y="81534"/>
                  </a:lnTo>
                  <a:lnTo>
                    <a:pt x="5547614" y="81407"/>
                  </a:lnTo>
                  <a:lnTo>
                    <a:pt x="5545887" y="81534"/>
                  </a:lnTo>
                  <a:lnTo>
                    <a:pt x="5544096" y="82042"/>
                  </a:lnTo>
                  <a:lnTo>
                    <a:pt x="5543207" y="82169"/>
                  </a:lnTo>
                  <a:lnTo>
                    <a:pt x="5542356" y="82423"/>
                  </a:lnTo>
                  <a:lnTo>
                    <a:pt x="5541416" y="82550"/>
                  </a:lnTo>
                  <a:lnTo>
                    <a:pt x="5540629" y="82804"/>
                  </a:lnTo>
                  <a:lnTo>
                    <a:pt x="5539206" y="83185"/>
                  </a:lnTo>
                  <a:lnTo>
                    <a:pt x="5535269" y="84328"/>
                  </a:lnTo>
                  <a:lnTo>
                    <a:pt x="5531790" y="85725"/>
                  </a:lnTo>
                  <a:lnTo>
                    <a:pt x="5528132" y="86194"/>
                  </a:lnTo>
                  <a:lnTo>
                    <a:pt x="5528424" y="85966"/>
                  </a:lnTo>
                  <a:lnTo>
                    <a:pt x="5528170" y="85966"/>
                  </a:lnTo>
                  <a:lnTo>
                    <a:pt x="5528030" y="86118"/>
                  </a:lnTo>
                  <a:lnTo>
                    <a:pt x="5527776" y="86233"/>
                  </a:lnTo>
                  <a:lnTo>
                    <a:pt x="5528030" y="85852"/>
                  </a:lnTo>
                  <a:lnTo>
                    <a:pt x="5525897" y="87503"/>
                  </a:lnTo>
                  <a:lnTo>
                    <a:pt x="5524703" y="88646"/>
                  </a:lnTo>
                  <a:lnTo>
                    <a:pt x="5523065" y="90043"/>
                  </a:lnTo>
                  <a:lnTo>
                    <a:pt x="5521477" y="91440"/>
                  </a:lnTo>
                  <a:lnTo>
                    <a:pt x="5520677" y="92202"/>
                  </a:lnTo>
                  <a:lnTo>
                    <a:pt x="5519991" y="92964"/>
                  </a:lnTo>
                  <a:lnTo>
                    <a:pt x="5519191" y="93599"/>
                  </a:lnTo>
                  <a:lnTo>
                    <a:pt x="5518505" y="94234"/>
                  </a:lnTo>
                  <a:lnTo>
                    <a:pt x="5517312" y="95631"/>
                  </a:lnTo>
                  <a:lnTo>
                    <a:pt x="5516372" y="97155"/>
                  </a:lnTo>
                  <a:lnTo>
                    <a:pt x="5515724" y="97917"/>
                  </a:lnTo>
                  <a:lnTo>
                    <a:pt x="5517451" y="99060"/>
                  </a:lnTo>
                  <a:lnTo>
                    <a:pt x="5519191" y="100076"/>
                  </a:lnTo>
                  <a:lnTo>
                    <a:pt x="5520779" y="101219"/>
                  </a:lnTo>
                  <a:lnTo>
                    <a:pt x="5522417" y="102489"/>
                  </a:lnTo>
                  <a:lnTo>
                    <a:pt x="5527383" y="102489"/>
                  </a:lnTo>
                  <a:lnTo>
                    <a:pt x="5528970" y="102743"/>
                  </a:lnTo>
                  <a:lnTo>
                    <a:pt x="5532196" y="102997"/>
                  </a:lnTo>
                  <a:lnTo>
                    <a:pt x="5533377" y="103251"/>
                  </a:lnTo>
                  <a:lnTo>
                    <a:pt x="5534622" y="103378"/>
                  </a:lnTo>
                  <a:lnTo>
                    <a:pt x="5535422" y="103505"/>
                  </a:lnTo>
                  <a:lnTo>
                    <a:pt x="5537555" y="102870"/>
                  </a:lnTo>
                  <a:lnTo>
                    <a:pt x="5540222" y="101981"/>
                  </a:lnTo>
                  <a:lnTo>
                    <a:pt x="5547080" y="100203"/>
                  </a:lnTo>
                  <a:lnTo>
                    <a:pt x="5551094" y="99568"/>
                  </a:lnTo>
                  <a:lnTo>
                    <a:pt x="5553075" y="99187"/>
                  </a:lnTo>
                  <a:lnTo>
                    <a:pt x="5555259" y="98933"/>
                  </a:lnTo>
                  <a:lnTo>
                    <a:pt x="5557139" y="98552"/>
                  </a:lnTo>
                  <a:lnTo>
                    <a:pt x="5559133" y="98425"/>
                  </a:lnTo>
                  <a:lnTo>
                    <a:pt x="5560860" y="98171"/>
                  </a:lnTo>
                  <a:lnTo>
                    <a:pt x="5565673" y="97663"/>
                  </a:lnTo>
                  <a:lnTo>
                    <a:pt x="5567858" y="97536"/>
                  </a:lnTo>
                  <a:lnTo>
                    <a:pt x="5569597" y="97536"/>
                  </a:lnTo>
                  <a:lnTo>
                    <a:pt x="5574652" y="97790"/>
                  </a:lnTo>
                  <a:lnTo>
                    <a:pt x="5578183" y="98171"/>
                  </a:lnTo>
                  <a:lnTo>
                    <a:pt x="5595747" y="99441"/>
                  </a:lnTo>
                  <a:lnTo>
                    <a:pt x="5654078" y="99060"/>
                  </a:lnTo>
                  <a:lnTo>
                    <a:pt x="5664898" y="99060"/>
                  </a:lnTo>
                  <a:lnTo>
                    <a:pt x="5669851" y="97536"/>
                  </a:lnTo>
                  <a:lnTo>
                    <a:pt x="5680634" y="98806"/>
                  </a:lnTo>
                  <a:lnTo>
                    <a:pt x="5704027" y="98806"/>
                  </a:lnTo>
                  <a:lnTo>
                    <a:pt x="5715597" y="98806"/>
                  </a:lnTo>
                  <a:lnTo>
                    <a:pt x="5715698" y="98425"/>
                  </a:lnTo>
                  <a:lnTo>
                    <a:pt x="5719864" y="98425"/>
                  </a:lnTo>
                  <a:lnTo>
                    <a:pt x="5719572" y="99187"/>
                  </a:lnTo>
                  <a:lnTo>
                    <a:pt x="5720512" y="99441"/>
                  </a:lnTo>
                  <a:lnTo>
                    <a:pt x="5778131" y="99695"/>
                  </a:lnTo>
                  <a:lnTo>
                    <a:pt x="5806135" y="100330"/>
                  </a:lnTo>
                  <a:lnTo>
                    <a:pt x="5832830" y="101727"/>
                  </a:lnTo>
                  <a:lnTo>
                    <a:pt x="5836196" y="102743"/>
                  </a:lnTo>
                  <a:lnTo>
                    <a:pt x="5846267" y="102489"/>
                  </a:lnTo>
                  <a:lnTo>
                    <a:pt x="5848794" y="103505"/>
                  </a:lnTo>
                  <a:lnTo>
                    <a:pt x="5857316" y="102870"/>
                  </a:lnTo>
                  <a:lnTo>
                    <a:pt x="5865952" y="102616"/>
                  </a:lnTo>
                  <a:lnTo>
                    <a:pt x="5874588" y="102870"/>
                  </a:lnTo>
                  <a:lnTo>
                    <a:pt x="5883122" y="103251"/>
                  </a:lnTo>
                  <a:lnTo>
                    <a:pt x="5887936" y="103251"/>
                  </a:lnTo>
                  <a:lnTo>
                    <a:pt x="5890653" y="103251"/>
                  </a:lnTo>
                  <a:lnTo>
                    <a:pt x="5894095" y="102743"/>
                  </a:lnTo>
                  <a:lnTo>
                    <a:pt x="5903366" y="104140"/>
                  </a:lnTo>
                  <a:lnTo>
                    <a:pt x="5910707" y="105029"/>
                  </a:lnTo>
                  <a:lnTo>
                    <a:pt x="5910313" y="105156"/>
                  </a:lnTo>
                  <a:lnTo>
                    <a:pt x="5972594" y="106934"/>
                  </a:lnTo>
                  <a:lnTo>
                    <a:pt x="6003366" y="108204"/>
                  </a:lnTo>
                  <a:lnTo>
                    <a:pt x="6034583" y="110490"/>
                  </a:lnTo>
                  <a:lnTo>
                    <a:pt x="6042050" y="111506"/>
                  </a:lnTo>
                  <a:lnTo>
                    <a:pt x="6049797" y="112141"/>
                  </a:lnTo>
                  <a:lnTo>
                    <a:pt x="6057760" y="112649"/>
                  </a:lnTo>
                  <a:lnTo>
                    <a:pt x="6065939" y="112903"/>
                  </a:lnTo>
                  <a:lnTo>
                    <a:pt x="6085383" y="113792"/>
                  </a:lnTo>
                  <a:lnTo>
                    <a:pt x="6095162" y="114681"/>
                  </a:lnTo>
                  <a:lnTo>
                    <a:pt x="6101207" y="115443"/>
                  </a:lnTo>
                  <a:lnTo>
                    <a:pt x="6103493" y="115951"/>
                  </a:lnTo>
                  <a:lnTo>
                    <a:pt x="6112573" y="116713"/>
                  </a:lnTo>
                  <a:lnTo>
                    <a:pt x="6137834" y="118440"/>
                  </a:lnTo>
                  <a:lnTo>
                    <a:pt x="6136729" y="119253"/>
                  </a:lnTo>
                  <a:lnTo>
                    <a:pt x="6136830" y="119507"/>
                  </a:lnTo>
                  <a:lnTo>
                    <a:pt x="6134303" y="119888"/>
                  </a:lnTo>
                  <a:lnTo>
                    <a:pt x="6134849" y="120142"/>
                  </a:lnTo>
                  <a:lnTo>
                    <a:pt x="6134735" y="120523"/>
                  </a:lnTo>
                  <a:lnTo>
                    <a:pt x="6134455" y="121285"/>
                  </a:lnTo>
                  <a:lnTo>
                    <a:pt x="6133909" y="120523"/>
                  </a:lnTo>
                  <a:lnTo>
                    <a:pt x="6132715" y="121285"/>
                  </a:lnTo>
                  <a:lnTo>
                    <a:pt x="6131230" y="121666"/>
                  </a:lnTo>
                  <a:lnTo>
                    <a:pt x="6129591" y="121031"/>
                  </a:lnTo>
                  <a:lnTo>
                    <a:pt x="6130277" y="122174"/>
                  </a:lnTo>
                  <a:lnTo>
                    <a:pt x="6129985" y="122301"/>
                  </a:lnTo>
                  <a:lnTo>
                    <a:pt x="6128550" y="121031"/>
                  </a:lnTo>
                  <a:lnTo>
                    <a:pt x="6129490" y="122555"/>
                  </a:lnTo>
                  <a:lnTo>
                    <a:pt x="6129337" y="123317"/>
                  </a:lnTo>
                  <a:lnTo>
                    <a:pt x="6128944" y="123571"/>
                  </a:lnTo>
                  <a:lnTo>
                    <a:pt x="6129185" y="124333"/>
                  </a:lnTo>
                  <a:lnTo>
                    <a:pt x="6128397" y="124079"/>
                  </a:lnTo>
                  <a:lnTo>
                    <a:pt x="6128245" y="124079"/>
                  </a:lnTo>
                  <a:lnTo>
                    <a:pt x="6128397" y="124206"/>
                  </a:lnTo>
                  <a:lnTo>
                    <a:pt x="6127305" y="124333"/>
                  </a:lnTo>
                  <a:lnTo>
                    <a:pt x="6129096" y="125095"/>
                  </a:lnTo>
                  <a:lnTo>
                    <a:pt x="6127851" y="125095"/>
                  </a:lnTo>
                  <a:lnTo>
                    <a:pt x="6127051" y="124587"/>
                  </a:lnTo>
                  <a:lnTo>
                    <a:pt x="6128448" y="126492"/>
                  </a:lnTo>
                  <a:lnTo>
                    <a:pt x="6128385" y="126657"/>
                  </a:lnTo>
                  <a:lnTo>
                    <a:pt x="6128004" y="126746"/>
                  </a:lnTo>
                  <a:lnTo>
                    <a:pt x="6126505" y="125730"/>
                  </a:lnTo>
                  <a:lnTo>
                    <a:pt x="6125172" y="125349"/>
                  </a:lnTo>
                  <a:lnTo>
                    <a:pt x="6126073" y="126834"/>
                  </a:lnTo>
                  <a:lnTo>
                    <a:pt x="6125984" y="127000"/>
                  </a:lnTo>
                  <a:lnTo>
                    <a:pt x="6125172" y="127889"/>
                  </a:lnTo>
                  <a:lnTo>
                    <a:pt x="6124232" y="127635"/>
                  </a:lnTo>
                  <a:lnTo>
                    <a:pt x="6123368" y="127000"/>
                  </a:lnTo>
                  <a:lnTo>
                    <a:pt x="6123038" y="126746"/>
                  </a:lnTo>
                  <a:lnTo>
                    <a:pt x="6123038" y="127000"/>
                  </a:lnTo>
                  <a:lnTo>
                    <a:pt x="6122975" y="126834"/>
                  </a:lnTo>
                  <a:lnTo>
                    <a:pt x="6122886" y="127635"/>
                  </a:lnTo>
                  <a:lnTo>
                    <a:pt x="6122340" y="127127"/>
                  </a:lnTo>
                  <a:lnTo>
                    <a:pt x="6122213" y="126619"/>
                  </a:lnTo>
                  <a:lnTo>
                    <a:pt x="6122098" y="126365"/>
                  </a:lnTo>
                  <a:lnTo>
                    <a:pt x="6121006" y="126238"/>
                  </a:lnTo>
                  <a:lnTo>
                    <a:pt x="6122098" y="127127"/>
                  </a:lnTo>
                  <a:lnTo>
                    <a:pt x="6121705" y="127381"/>
                  </a:lnTo>
                  <a:lnTo>
                    <a:pt x="6122340" y="128524"/>
                  </a:lnTo>
                  <a:lnTo>
                    <a:pt x="6123584" y="130302"/>
                  </a:lnTo>
                  <a:lnTo>
                    <a:pt x="6123432" y="130429"/>
                  </a:lnTo>
                  <a:lnTo>
                    <a:pt x="6123838" y="130556"/>
                  </a:lnTo>
                  <a:lnTo>
                    <a:pt x="6123838" y="131445"/>
                  </a:lnTo>
                  <a:lnTo>
                    <a:pt x="6123584" y="132080"/>
                  </a:lnTo>
                  <a:lnTo>
                    <a:pt x="6122797" y="131953"/>
                  </a:lnTo>
                  <a:lnTo>
                    <a:pt x="6122340" y="131318"/>
                  </a:lnTo>
                  <a:lnTo>
                    <a:pt x="6122098" y="132080"/>
                  </a:lnTo>
                  <a:lnTo>
                    <a:pt x="6121552" y="131445"/>
                  </a:lnTo>
                  <a:lnTo>
                    <a:pt x="6121006" y="132334"/>
                  </a:lnTo>
                  <a:lnTo>
                    <a:pt x="6121298" y="132461"/>
                  </a:lnTo>
                  <a:lnTo>
                    <a:pt x="6120752" y="133350"/>
                  </a:lnTo>
                  <a:lnTo>
                    <a:pt x="6120206" y="133223"/>
                  </a:lnTo>
                  <a:lnTo>
                    <a:pt x="6119965" y="132842"/>
                  </a:lnTo>
                  <a:lnTo>
                    <a:pt x="6118072" y="132588"/>
                  </a:lnTo>
                  <a:lnTo>
                    <a:pt x="6118542" y="134366"/>
                  </a:lnTo>
                  <a:lnTo>
                    <a:pt x="6118479" y="134747"/>
                  </a:lnTo>
                  <a:lnTo>
                    <a:pt x="6117679" y="135509"/>
                  </a:lnTo>
                  <a:lnTo>
                    <a:pt x="6117133" y="134747"/>
                  </a:lnTo>
                  <a:lnTo>
                    <a:pt x="6116193" y="134366"/>
                  </a:lnTo>
                  <a:lnTo>
                    <a:pt x="6117933" y="136017"/>
                  </a:lnTo>
                  <a:lnTo>
                    <a:pt x="6117285" y="136017"/>
                  </a:lnTo>
                  <a:lnTo>
                    <a:pt x="6116485" y="135128"/>
                  </a:lnTo>
                  <a:lnTo>
                    <a:pt x="6117133" y="136652"/>
                  </a:lnTo>
                  <a:lnTo>
                    <a:pt x="6117006" y="136525"/>
                  </a:lnTo>
                  <a:lnTo>
                    <a:pt x="6115799" y="135255"/>
                  </a:lnTo>
                  <a:lnTo>
                    <a:pt x="6115151" y="135128"/>
                  </a:lnTo>
                  <a:lnTo>
                    <a:pt x="6116193" y="136271"/>
                  </a:lnTo>
                  <a:lnTo>
                    <a:pt x="6115545" y="136398"/>
                  </a:lnTo>
                  <a:lnTo>
                    <a:pt x="6114707" y="136525"/>
                  </a:lnTo>
                  <a:lnTo>
                    <a:pt x="6114224" y="135763"/>
                  </a:lnTo>
                  <a:lnTo>
                    <a:pt x="6113513" y="134620"/>
                  </a:lnTo>
                  <a:lnTo>
                    <a:pt x="6113907" y="135763"/>
                  </a:lnTo>
                  <a:lnTo>
                    <a:pt x="6112967" y="134874"/>
                  </a:lnTo>
                  <a:lnTo>
                    <a:pt x="6113805" y="136271"/>
                  </a:lnTo>
                  <a:lnTo>
                    <a:pt x="6113577" y="136017"/>
                  </a:lnTo>
                  <a:lnTo>
                    <a:pt x="6112573" y="134874"/>
                  </a:lnTo>
                  <a:lnTo>
                    <a:pt x="6112573" y="136017"/>
                  </a:lnTo>
                  <a:lnTo>
                    <a:pt x="6112180" y="135509"/>
                  </a:lnTo>
                  <a:lnTo>
                    <a:pt x="6112180" y="135255"/>
                  </a:lnTo>
                  <a:lnTo>
                    <a:pt x="6111773" y="135255"/>
                  </a:lnTo>
                  <a:lnTo>
                    <a:pt x="6112319" y="137287"/>
                  </a:lnTo>
                  <a:lnTo>
                    <a:pt x="6112180" y="136271"/>
                  </a:lnTo>
                  <a:lnTo>
                    <a:pt x="6113361" y="137668"/>
                  </a:lnTo>
                  <a:lnTo>
                    <a:pt x="6113907" y="139192"/>
                  </a:lnTo>
                  <a:lnTo>
                    <a:pt x="6113602" y="138938"/>
                  </a:lnTo>
                  <a:lnTo>
                    <a:pt x="6113462" y="138811"/>
                  </a:lnTo>
                  <a:lnTo>
                    <a:pt x="6112573" y="138049"/>
                  </a:lnTo>
                  <a:lnTo>
                    <a:pt x="6112573" y="138811"/>
                  </a:lnTo>
                  <a:lnTo>
                    <a:pt x="6112472" y="138049"/>
                  </a:lnTo>
                  <a:lnTo>
                    <a:pt x="6112180" y="138938"/>
                  </a:lnTo>
                  <a:lnTo>
                    <a:pt x="6111633" y="138430"/>
                  </a:lnTo>
                  <a:lnTo>
                    <a:pt x="6110986" y="138430"/>
                  </a:lnTo>
                  <a:lnTo>
                    <a:pt x="6111379" y="138557"/>
                  </a:lnTo>
                  <a:lnTo>
                    <a:pt x="6111773" y="138811"/>
                  </a:lnTo>
                  <a:lnTo>
                    <a:pt x="6111697" y="139319"/>
                  </a:lnTo>
                  <a:lnTo>
                    <a:pt x="6111633" y="139446"/>
                  </a:lnTo>
                  <a:lnTo>
                    <a:pt x="6111227" y="138811"/>
                  </a:lnTo>
                  <a:lnTo>
                    <a:pt x="6110986" y="138811"/>
                  </a:lnTo>
                  <a:lnTo>
                    <a:pt x="6111773" y="139700"/>
                  </a:lnTo>
                  <a:lnTo>
                    <a:pt x="6111926" y="140716"/>
                  </a:lnTo>
                  <a:lnTo>
                    <a:pt x="6111138" y="140589"/>
                  </a:lnTo>
                  <a:lnTo>
                    <a:pt x="6110833" y="140335"/>
                  </a:lnTo>
                  <a:lnTo>
                    <a:pt x="6110833" y="140462"/>
                  </a:lnTo>
                  <a:lnTo>
                    <a:pt x="6111138" y="140716"/>
                  </a:lnTo>
                  <a:lnTo>
                    <a:pt x="6110681" y="140589"/>
                  </a:lnTo>
                  <a:lnTo>
                    <a:pt x="6109894" y="139319"/>
                  </a:lnTo>
                  <a:lnTo>
                    <a:pt x="6110592" y="140716"/>
                  </a:lnTo>
                  <a:lnTo>
                    <a:pt x="6110186" y="140589"/>
                  </a:lnTo>
                  <a:lnTo>
                    <a:pt x="6110592" y="141605"/>
                  </a:lnTo>
                  <a:lnTo>
                    <a:pt x="6109894" y="140843"/>
                  </a:lnTo>
                  <a:lnTo>
                    <a:pt x="6109741" y="140589"/>
                  </a:lnTo>
                  <a:lnTo>
                    <a:pt x="6108001" y="141732"/>
                  </a:lnTo>
                  <a:lnTo>
                    <a:pt x="6107214" y="140970"/>
                  </a:lnTo>
                  <a:lnTo>
                    <a:pt x="6108154" y="142367"/>
                  </a:lnTo>
                  <a:lnTo>
                    <a:pt x="6106020" y="141351"/>
                  </a:lnTo>
                  <a:lnTo>
                    <a:pt x="6107366" y="142748"/>
                  </a:lnTo>
                  <a:lnTo>
                    <a:pt x="6106274" y="142113"/>
                  </a:lnTo>
                  <a:lnTo>
                    <a:pt x="6106668" y="144399"/>
                  </a:lnTo>
                  <a:lnTo>
                    <a:pt x="6105334" y="142621"/>
                  </a:lnTo>
                  <a:lnTo>
                    <a:pt x="6104280" y="143383"/>
                  </a:lnTo>
                  <a:lnTo>
                    <a:pt x="6105080" y="145415"/>
                  </a:lnTo>
                  <a:lnTo>
                    <a:pt x="6103201" y="145796"/>
                  </a:lnTo>
                  <a:lnTo>
                    <a:pt x="6101461" y="144907"/>
                  </a:lnTo>
                  <a:lnTo>
                    <a:pt x="6100661" y="146431"/>
                  </a:lnTo>
                  <a:lnTo>
                    <a:pt x="6099873" y="147066"/>
                  </a:lnTo>
                  <a:lnTo>
                    <a:pt x="6098933" y="149098"/>
                  </a:lnTo>
                  <a:lnTo>
                    <a:pt x="6098387" y="150495"/>
                  </a:lnTo>
                  <a:lnTo>
                    <a:pt x="6097295" y="152527"/>
                  </a:lnTo>
                  <a:lnTo>
                    <a:pt x="6094463" y="151638"/>
                  </a:lnTo>
                  <a:lnTo>
                    <a:pt x="6095708" y="155575"/>
                  </a:lnTo>
                  <a:lnTo>
                    <a:pt x="6093676" y="155448"/>
                  </a:lnTo>
                  <a:lnTo>
                    <a:pt x="6094222" y="156337"/>
                  </a:lnTo>
                  <a:lnTo>
                    <a:pt x="6092329" y="155829"/>
                  </a:lnTo>
                  <a:lnTo>
                    <a:pt x="6092876" y="158242"/>
                  </a:lnTo>
                  <a:lnTo>
                    <a:pt x="6090894" y="158115"/>
                  </a:lnTo>
                  <a:lnTo>
                    <a:pt x="6090996" y="158877"/>
                  </a:lnTo>
                  <a:lnTo>
                    <a:pt x="6091288" y="158877"/>
                  </a:lnTo>
                  <a:lnTo>
                    <a:pt x="6091783" y="159512"/>
                  </a:lnTo>
                  <a:lnTo>
                    <a:pt x="6091288" y="159512"/>
                  </a:lnTo>
                  <a:lnTo>
                    <a:pt x="6091136" y="160401"/>
                  </a:lnTo>
                  <a:lnTo>
                    <a:pt x="6090196" y="159512"/>
                  </a:lnTo>
                  <a:lnTo>
                    <a:pt x="6090196" y="159385"/>
                  </a:lnTo>
                  <a:lnTo>
                    <a:pt x="6089256" y="158369"/>
                  </a:lnTo>
                  <a:lnTo>
                    <a:pt x="6089955" y="160528"/>
                  </a:lnTo>
                  <a:lnTo>
                    <a:pt x="6088710" y="160147"/>
                  </a:lnTo>
                  <a:lnTo>
                    <a:pt x="6089955" y="160909"/>
                  </a:lnTo>
                  <a:lnTo>
                    <a:pt x="6089256" y="161417"/>
                  </a:lnTo>
                  <a:lnTo>
                    <a:pt x="6089104" y="161163"/>
                  </a:lnTo>
                  <a:lnTo>
                    <a:pt x="6089408" y="165481"/>
                  </a:lnTo>
                  <a:lnTo>
                    <a:pt x="6085090" y="163449"/>
                  </a:lnTo>
                  <a:lnTo>
                    <a:pt x="6085383" y="167513"/>
                  </a:lnTo>
                  <a:lnTo>
                    <a:pt x="6084443" y="166243"/>
                  </a:lnTo>
                  <a:lnTo>
                    <a:pt x="6085637" y="168529"/>
                  </a:lnTo>
                  <a:lnTo>
                    <a:pt x="6084290" y="167513"/>
                  </a:lnTo>
                  <a:lnTo>
                    <a:pt x="6082309" y="166497"/>
                  </a:lnTo>
                  <a:lnTo>
                    <a:pt x="6083655" y="168656"/>
                  </a:lnTo>
                  <a:lnTo>
                    <a:pt x="6083744" y="169545"/>
                  </a:lnTo>
                  <a:lnTo>
                    <a:pt x="6084049" y="169926"/>
                  </a:lnTo>
                  <a:lnTo>
                    <a:pt x="6083249" y="170561"/>
                  </a:lnTo>
                  <a:lnTo>
                    <a:pt x="6082017" y="168656"/>
                  </a:lnTo>
                  <a:lnTo>
                    <a:pt x="6084049" y="172339"/>
                  </a:lnTo>
                  <a:lnTo>
                    <a:pt x="6083109" y="170688"/>
                  </a:lnTo>
                  <a:lnTo>
                    <a:pt x="6080125" y="171577"/>
                  </a:lnTo>
                  <a:lnTo>
                    <a:pt x="6079083" y="175514"/>
                  </a:lnTo>
                  <a:lnTo>
                    <a:pt x="6076505" y="177292"/>
                  </a:lnTo>
                  <a:lnTo>
                    <a:pt x="6077051" y="177546"/>
                  </a:lnTo>
                  <a:lnTo>
                    <a:pt x="6076505" y="178181"/>
                  </a:lnTo>
                  <a:lnTo>
                    <a:pt x="6076404" y="179324"/>
                  </a:lnTo>
                  <a:lnTo>
                    <a:pt x="6074219" y="179070"/>
                  </a:lnTo>
                  <a:lnTo>
                    <a:pt x="6075527" y="180975"/>
                  </a:lnTo>
                  <a:lnTo>
                    <a:pt x="6075578" y="181927"/>
                  </a:lnTo>
                  <a:lnTo>
                    <a:pt x="6075705" y="182499"/>
                  </a:lnTo>
                  <a:lnTo>
                    <a:pt x="6074118" y="181927"/>
                  </a:lnTo>
                  <a:lnTo>
                    <a:pt x="6073978" y="182372"/>
                  </a:lnTo>
                  <a:lnTo>
                    <a:pt x="6075070" y="184023"/>
                  </a:lnTo>
                  <a:lnTo>
                    <a:pt x="6073826" y="184277"/>
                  </a:lnTo>
                  <a:lnTo>
                    <a:pt x="6072238" y="183388"/>
                  </a:lnTo>
                  <a:lnTo>
                    <a:pt x="6073584" y="187579"/>
                  </a:lnTo>
                  <a:lnTo>
                    <a:pt x="6072009" y="186321"/>
                  </a:lnTo>
                  <a:lnTo>
                    <a:pt x="6070206" y="186563"/>
                  </a:lnTo>
                  <a:lnTo>
                    <a:pt x="6071451" y="188976"/>
                  </a:lnTo>
                  <a:lnTo>
                    <a:pt x="6069558" y="189230"/>
                  </a:lnTo>
                  <a:lnTo>
                    <a:pt x="6072632" y="194945"/>
                  </a:lnTo>
                  <a:lnTo>
                    <a:pt x="6078537" y="198628"/>
                  </a:lnTo>
                  <a:lnTo>
                    <a:pt x="6084290" y="200152"/>
                  </a:lnTo>
                  <a:lnTo>
                    <a:pt x="6084989" y="198882"/>
                  </a:lnTo>
                  <a:lnTo>
                    <a:pt x="6085637" y="197358"/>
                  </a:lnTo>
                  <a:lnTo>
                    <a:pt x="6086322" y="195961"/>
                  </a:lnTo>
                  <a:lnTo>
                    <a:pt x="6087122" y="194564"/>
                  </a:lnTo>
                  <a:lnTo>
                    <a:pt x="6091783" y="192024"/>
                  </a:lnTo>
                  <a:lnTo>
                    <a:pt x="6092228" y="191516"/>
                  </a:lnTo>
                  <a:lnTo>
                    <a:pt x="6092876" y="190627"/>
                  </a:lnTo>
                  <a:lnTo>
                    <a:pt x="6093574" y="189611"/>
                  </a:lnTo>
                  <a:lnTo>
                    <a:pt x="6093904" y="189230"/>
                  </a:lnTo>
                  <a:lnTo>
                    <a:pt x="6094463" y="188595"/>
                  </a:lnTo>
                  <a:lnTo>
                    <a:pt x="6095123" y="187579"/>
                  </a:lnTo>
                  <a:lnTo>
                    <a:pt x="6095301" y="187325"/>
                  </a:lnTo>
                  <a:lnTo>
                    <a:pt x="6096254" y="186182"/>
                  </a:lnTo>
                  <a:lnTo>
                    <a:pt x="6097041" y="185039"/>
                  </a:lnTo>
                  <a:lnTo>
                    <a:pt x="6097524" y="184277"/>
                  </a:lnTo>
                  <a:lnTo>
                    <a:pt x="6097689" y="184023"/>
                  </a:lnTo>
                  <a:lnTo>
                    <a:pt x="6098933" y="182626"/>
                  </a:lnTo>
                  <a:lnTo>
                    <a:pt x="6098883" y="182499"/>
                  </a:lnTo>
                  <a:lnTo>
                    <a:pt x="6098387" y="180975"/>
                  </a:lnTo>
                  <a:lnTo>
                    <a:pt x="6102007" y="181102"/>
                  </a:lnTo>
                  <a:lnTo>
                    <a:pt x="6101994" y="180975"/>
                  </a:lnTo>
                  <a:lnTo>
                    <a:pt x="6101842" y="179324"/>
                  </a:lnTo>
                  <a:lnTo>
                    <a:pt x="6101613" y="176657"/>
                  </a:lnTo>
                  <a:lnTo>
                    <a:pt x="6104826" y="176276"/>
                  </a:lnTo>
                  <a:lnTo>
                    <a:pt x="6103886" y="175260"/>
                  </a:lnTo>
                  <a:lnTo>
                    <a:pt x="6104280" y="174752"/>
                  </a:lnTo>
                  <a:lnTo>
                    <a:pt x="6104826" y="175260"/>
                  </a:lnTo>
                  <a:lnTo>
                    <a:pt x="6105233" y="175260"/>
                  </a:lnTo>
                  <a:lnTo>
                    <a:pt x="6105664" y="174752"/>
                  </a:lnTo>
                  <a:lnTo>
                    <a:pt x="6107747" y="172339"/>
                  </a:lnTo>
                  <a:lnTo>
                    <a:pt x="6109271" y="170561"/>
                  </a:lnTo>
                  <a:lnTo>
                    <a:pt x="6109500" y="170307"/>
                  </a:lnTo>
                  <a:lnTo>
                    <a:pt x="6110503" y="168529"/>
                  </a:lnTo>
                  <a:lnTo>
                    <a:pt x="6111087" y="167513"/>
                  </a:lnTo>
                  <a:lnTo>
                    <a:pt x="6112243" y="165481"/>
                  </a:lnTo>
                  <a:lnTo>
                    <a:pt x="6112967" y="164211"/>
                  </a:lnTo>
                  <a:lnTo>
                    <a:pt x="6118479" y="161417"/>
                  </a:lnTo>
                  <a:lnTo>
                    <a:pt x="6119419" y="161671"/>
                  </a:lnTo>
                  <a:lnTo>
                    <a:pt x="6120066" y="160528"/>
                  </a:lnTo>
                  <a:lnTo>
                    <a:pt x="6120130" y="160401"/>
                  </a:lnTo>
                  <a:lnTo>
                    <a:pt x="6120358" y="160020"/>
                  </a:lnTo>
                  <a:lnTo>
                    <a:pt x="6121298" y="160401"/>
                  </a:lnTo>
                  <a:lnTo>
                    <a:pt x="6121336" y="160020"/>
                  </a:lnTo>
                  <a:lnTo>
                    <a:pt x="6124270" y="155575"/>
                  </a:lnTo>
                  <a:lnTo>
                    <a:pt x="6124626" y="155321"/>
                  </a:lnTo>
                  <a:lnTo>
                    <a:pt x="6124626" y="155448"/>
                  </a:lnTo>
                  <a:lnTo>
                    <a:pt x="6124702" y="155321"/>
                  </a:lnTo>
                  <a:lnTo>
                    <a:pt x="6125172" y="154559"/>
                  </a:lnTo>
                  <a:lnTo>
                    <a:pt x="6125324" y="154559"/>
                  </a:lnTo>
                  <a:lnTo>
                    <a:pt x="6125464" y="154813"/>
                  </a:lnTo>
                  <a:lnTo>
                    <a:pt x="6125464" y="154559"/>
                  </a:lnTo>
                  <a:lnTo>
                    <a:pt x="6125464" y="153289"/>
                  </a:lnTo>
                  <a:lnTo>
                    <a:pt x="6127458" y="153162"/>
                  </a:lnTo>
                  <a:lnTo>
                    <a:pt x="6128639" y="152781"/>
                  </a:lnTo>
                  <a:lnTo>
                    <a:pt x="6128944" y="152527"/>
                  </a:lnTo>
                  <a:lnTo>
                    <a:pt x="6134303" y="148209"/>
                  </a:lnTo>
                  <a:lnTo>
                    <a:pt x="6135675" y="145796"/>
                  </a:lnTo>
                  <a:lnTo>
                    <a:pt x="6136475" y="144399"/>
                  </a:lnTo>
                  <a:lnTo>
                    <a:pt x="6137414" y="142748"/>
                  </a:lnTo>
                  <a:lnTo>
                    <a:pt x="6137630" y="142367"/>
                  </a:lnTo>
                  <a:lnTo>
                    <a:pt x="6137922" y="141859"/>
                  </a:lnTo>
                  <a:lnTo>
                    <a:pt x="6138215" y="141732"/>
                  </a:lnTo>
                  <a:lnTo>
                    <a:pt x="6138507" y="141605"/>
                  </a:lnTo>
                  <a:lnTo>
                    <a:pt x="6140589" y="140716"/>
                  </a:lnTo>
                  <a:lnTo>
                    <a:pt x="6143574" y="139446"/>
                  </a:lnTo>
                  <a:lnTo>
                    <a:pt x="6144171" y="139192"/>
                  </a:lnTo>
                  <a:lnTo>
                    <a:pt x="6144768" y="138938"/>
                  </a:lnTo>
                  <a:lnTo>
                    <a:pt x="6146749" y="138811"/>
                  </a:lnTo>
                  <a:lnTo>
                    <a:pt x="6148095" y="137414"/>
                  </a:lnTo>
                  <a:lnTo>
                    <a:pt x="6148756" y="136652"/>
                  </a:lnTo>
                  <a:lnTo>
                    <a:pt x="6149327" y="136017"/>
                  </a:lnTo>
                  <a:lnTo>
                    <a:pt x="6149835" y="135509"/>
                  </a:lnTo>
                  <a:lnTo>
                    <a:pt x="6152007" y="133350"/>
                  </a:lnTo>
                  <a:lnTo>
                    <a:pt x="6154140" y="132969"/>
                  </a:lnTo>
                  <a:lnTo>
                    <a:pt x="6154547" y="132715"/>
                  </a:lnTo>
                  <a:lnTo>
                    <a:pt x="6155220" y="132080"/>
                  </a:lnTo>
                  <a:lnTo>
                    <a:pt x="6159741" y="127889"/>
                  </a:lnTo>
                  <a:lnTo>
                    <a:pt x="6160300" y="127381"/>
                  </a:lnTo>
                  <a:lnTo>
                    <a:pt x="6160503" y="126746"/>
                  </a:lnTo>
                  <a:lnTo>
                    <a:pt x="6160592" y="126492"/>
                  </a:lnTo>
                  <a:lnTo>
                    <a:pt x="6158954" y="125730"/>
                  </a:lnTo>
                  <a:lnTo>
                    <a:pt x="6159487" y="125095"/>
                  </a:lnTo>
                  <a:lnTo>
                    <a:pt x="6160122" y="124333"/>
                  </a:lnTo>
                  <a:lnTo>
                    <a:pt x="6160986" y="123317"/>
                  </a:lnTo>
                  <a:lnTo>
                    <a:pt x="6162980" y="123952"/>
                  </a:lnTo>
                  <a:lnTo>
                    <a:pt x="6163322" y="123317"/>
                  </a:lnTo>
                  <a:lnTo>
                    <a:pt x="6163881" y="122301"/>
                  </a:lnTo>
                  <a:lnTo>
                    <a:pt x="6164237" y="121666"/>
                  </a:lnTo>
                  <a:lnTo>
                    <a:pt x="6164313" y="121539"/>
                  </a:lnTo>
                  <a:lnTo>
                    <a:pt x="6164465" y="121920"/>
                  </a:lnTo>
                  <a:lnTo>
                    <a:pt x="6165012" y="122047"/>
                  </a:lnTo>
                  <a:lnTo>
                    <a:pt x="6164719" y="121539"/>
                  </a:lnTo>
                  <a:lnTo>
                    <a:pt x="6164567" y="121285"/>
                  </a:lnTo>
                  <a:lnTo>
                    <a:pt x="6164275" y="120777"/>
                  </a:lnTo>
                  <a:lnTo>
                    <a:pt x="6163843" y="120015"/>
                  </a:lnTo>
                  <a:lnTo>
                    <a:pt x="6164605" y="120015"/>
                  </a:lnTo>
                  <a:lnTo>
                    <a:pt x="6163411" y="118833"/>
                  </a:lnTo>
                  <a:lnTo>
                    <a:pt x="6168872" y="120396"/>
                  </a:lnTo>
                  <a:lnTo>
                    <a:pt x="6169025" y="120523"/>
                  </a:lnTo>
                  <a:lnTo>
                    <a:pt x="6168961" y="120243"/>
                  </a:lnTo>
                  <a:lnTo>
                    <a:pt x="6168326" y="120015"/>
                  </a:lnTo>
                  <a:lnTo>
                    <a:pt x="6168428" y="119253"/>
                  </a:lnTo>
                  <a:lnTo>
                    <a:pt x="6168326" y="118618"/>
                  </a:lnTo>
                  <a:lnTo>
                    <a:pt x="6168733" y="118237"/>
                  </a:lnTo>
                  <a:lnTo>
                    <a:pt x="6169279" y="118745"/>
                  </a:lnTo>
                  <a:lnTo>
                    <a:pt x="6169812" y="118237"/>
                  </a:lnTo>
                  <a:lnTo>
                    <a:pt x="6169939" y="118110"/>
                  </a:lnTo>
                  <a:lnTo>
                    <a:pt x="6170079" y="117983"/>
                  </a:lnTo>
                  <a:lnTo>
                    <a:pt x="6170219" y="117856"/>
                  </a:lnTo>
                  <a:lnTo>
                    <a:pt x="6171158" y="118491"/>
                  </a:lnTo>
                  <a:lnTo>
                    <a:pt x="6171158" y="117856"/>
                  </a:lnTo>
                  <a:lnTo>
                    <a:pt x="6169825" y="116078"/>
                  </a:lnTo>
                  <a:lnTo>
                    <a:pt x="6171412" y="116459"/>
                  </a:lnTo>
                  <a:lnTo>
                    <a:pt x="6170955" y="116078"/>
                  </a:lnTo>
                  <a:lnTo>
                    <a:pt x="6170219" y="115443"/>
                  </a:lnTo>
                  <a:lnTo>
                    <a:pt x="6171006" y="115443"/>
                  </a:lnTo>
                  <a:lnTo>
                    <a:pt x="6171158" y="115443"/>
                  </a:lnTo>
                  <a:lnTo>
                    <a:pt x="6171552" y="115582"/>
                  </a:lnTo>
                  <a:lnTo>
                    <a:pt x="6171704" y="115735"/>
                  </a:lnTo>
                  <a:lnTo>
                    <a:pt x="6171958" y="115582"/>
                  </a:lnTo>
                  <a:lnTo>
                    <a:pt x="6171311" y="115189"/>
                  </a:lnTo>
                  <a:lnTo>
                    <a:pt x="6171006" y="114935"/>
                  </a:lnTo>
                  <a:lnTo>
                    <a:pt x="6171311" y="115189"/>
                  </a:lnTo>
                  <a:lnTo>
                    <a:pt x="6171552" y="115316"/>
                  </a:lnTo>
                  <a:lnTo>
                    <a:pt x="6171870" y="114808"/>
                  </a:lnTo>
                  <a:lnTo>
                    <a:pt x="6171958" y="114681"/>
                  </a:lnTo>
                  <a:lnTo>
                    <a:pt x="6172085" y="114554"/>
                  </a:lnTo>
                  <a:lnTo>
                    <a:pt x="6172898" y="113792"/>
                  </a:lnTo>
                  <a:close/>
                </a:path>
                <a:path w="7228840" h="2590800">
                  <a:moveTo>
                    <a:pt x="7049198" y="1827949"/>
                  </a:moveTo>
                  <a:lnTo>
                    <a:pt x="7049046" y="1827949"/>
                  </a:lnTo>
                  <a:lnTo>
                    <a:pt x="7048894" y="1828076"/>
                  </a:lnTo>
                  <a:lnTo>
                    <a:pt x="7049198" y="1827949"/>
                  </a:lnTo>
                  <a:close/>
                </a:path>
                <a:path w="7228840" h="2590800">
                  <a:moveTo>
                    <a:pt x="7050430" y="1826907"/>
                  </a:moveTo>
                  <a:lnTo>
                    <a:pt x="7050291" y="1827060"/>
                  </a:lnTo>
                  <a:lnTo>
                    <a:pt x="7050430" y="1827060"/>
                  </a:lnTo>
                  <a:lnTo>
                    <a:pt x="7050430" y="1826907"/>
                  </a:lnTo>
                  <a:close/>
                </a:path>
                <a:path w="7228840" h="2590800">
                  <a:moveTo>
                    <a:pt x="7053364" y="1829295"/>
                  </a:moveTo>
                  <a:lnTo>
                    <a:pt x="7053072" y="1829396"/>
                  </a:lnTo>
                  <a:lnTo>
                    <a:pt x="7052919" y="1829790"/>
                  </a:lnTo>
                  <a:lnTo>
                    <a:pt x="7053364" y="1829295"/>
                  </a:lnTo>
                  <a:close/>
                </a:path>
                <a:path w="7228840" h="2590800">
                  <a:moveTo>
                    <a:pt x="7056387" y="1832902"/>
                  </a:moveTo>
                  <a:lnTo>
                    <a:pt x="7056247" y="1832648"/>
                  </a:lnTo>
                  <a:lnTo>
                    <a:pt x="7056171" y="1832825"/>
                  </a:lnTo>
                  <a:lnTo>
                    <a:pt x="7056387" y="1832902"/>
                  </a:lnTo>
                  <a:close/>
                </a:path>
                <a:path w="7228840" h="2590800">
                  <a:moveTo>
                    <a:pt x="7068896" y="1841398"/>
                  </a:moveTo>
                  <a:lnTo>
                    <a:pt x="7068794" y="1841550"/>
                  </a:lnTo>
                  <a:lnTo>
                    <a:pt x="7068896" y="1841398"/>
                  </a:lnTo>
                  <a:close/>
                </a:path>
                <a:path w="7228840" h="2590800">
                  <a:moveTo>
                    <a:pt x="7069188" y="1841296"/>
                  </a:moveTo>
                  <a:lnTo>
                    <a:pt x="7069036" y="1841550"/>
                  </a:lnTo>
                  <a:lnTo>
                    <a:pt x="7069188" y="1841550"/>
                  </a:lnTo>
                  <a:lnTo>
                    <a:pt x="7069188" y="1841296"/>
                  </a:lnTo>
                  <a:close/>
                </a:path>
                <a:path w="7228840" h="2590800">
                  <a:moveTo>
                    <a:pt x="7069290" y="1841842"/>
                  </a:moveTo>
                  <a:lnTo>
                    <a:pt x="7069036" y="1841550"/>
                  </a:lnTo>
                  <a:lnTo>
                    <a:pt x="7068794" y="1841550"/>
                  </a:lnTo>
                  <a:lnTo>
                    <a:pt x="7068680" y="1841842"/>
                  </a:lnTo>
                  <a:lnTo>
                    <a:pt x="7068744" y="1842096"/>
                  </a:lnTo>
                  <a:lnTo>
                    <a:pt x="7069036" y="1842096"/>
                  </a:lnTo>
                  <a:lnTo>
                    <a:pt x="7069290" y="1841842"/>
                  </a:lnTo>
                  <a:close/>
                </a:path>
                <a:path w="7228840" h="2590800">
                  <a:moveTo>
                    <a:pt x="7079310" y="1849437"/>
                  </a:moveTo>
                  <a:lnTo>
                    <a:pt x="7079158" y="1849539"/>
                  </a:lnTo>
                  <a:lnTo>
                    <a:pt x="7079310" y="1849437"/>
                  </a:lnTo>
                  <a:close/>
                </a:path>
                <a:path w="7228840" h="2590800">
                  <a:moveTo>
                    <a:pt x="7110908" y="1880831"/>
                  </a:moveTo>
                  <a:lnTo>
                    <a:pt x="7110666" y="1880793"/>
                  </a:lnTo>
                  <a:lnTo>
                    <a:pt x="7110514" y="1880933"/>
                  </a:lnTo>
                  <a:lnTo>
                    <a:pt x="7110222" y="1881085"/>
                  </a:lnTo>
                  <a:lnTo>
                    <a:pt x="7110908" y="1880831"/>
                  </a:lnTo>
                  <a:close/>
                </a:path>
                <a:path w="7228840" h="2590800">
                  <a:moveTo>
                    <a:pt x="7111212" y="1880692"/>
                  </a:moveTo>
                  <a:lnTo>
                    <a:pt x="7111060" y="1880692"/>
                  </a:lnTo>
                  <a:lnTo>
                    <a:pt x="7110908" y="1880831"/>
                  </a:lnTo>
                  <a:lnTo>
                    <a:pt x="7111212" y="1880692"/>
                  </a:lnTo>
                  <a:close/>
                </a:path>
                <a:path w="7228840" h="2590800">
                  <a:moveTo>
                    <a:pt x="7111555" y="1882305"/>
                  </a:moveTo>
                  <a:lnTo>
                    <a:pt x="7109942" y="1882813"/>
                  </a:lnTo>
                  <a:lnTo>
                    <a:pt x="7110298" y="1882889"/>
                  </a:lnTo>
                  <a:lnTo>
                    <a:pt x="7111555" y="1882305"/>
                  </a:lnTo>
                  <a:close/>
                </a:path>
                <a:path w="7228840" h="2590800">
                  <a:moveTo>
                    <a:pt x="7113587" y="1887588"/>
                  </a:moveTo>
                  <a:lnTo>
                    <a:pt x="7113346" y="1887677"/>
                  </a:lnTo>
                  <a:lnTo>
                    <a:pt x="7113486" y="1887728"/>
                  </a:lnTo>
                  <a:lnTo>
                    <a:pt x="7113587" y="1887588"/>
                  </a:lnTo>
                  <a:close/>
                </a:path>
                <a:path w="7228840" h="2590800">
                  <a:moveTo>
                    <a:pt x="7115823" y="1928914"/>
                  </a:moveTo>
                  <a:lnTo>
                    <a:pt x="7115696" y="1929041"/>
                  </a:lnTo>
                  <a:lnTo>
                    <a:pt x="7115530" y="1929422"/>
                  </a:lnTo>
                  <a:lnTo>
                    <a:pt x="7115823" y="1928914"/>
                  </a:lnTo>
                  <a:close/>
                </a:path>
                <a:path w="7228840" h="2590800">
                  <a:moveTo>
                    <a:pt x="7117016" y="1893138"/>
                  </a:moveTo>
                  <a:lnTo>
                    <a:pt x="7116610" y="1893392"/>
                  </a:lnTo>
                  <a:lnTo>
                    <a:pt x="7116864" y="1893290"/>
                  </a:lnTo>
                  <a:lnTo>
                    <a:pt x="7117016" y="1893138"/>
                  </a:lnTo>
                  <a:close/>
                </a:path>
                <a:path w="7228840" h="2590800">
                  <a:moveTo>
                    <a:pt x="7117308" y="1929104"/>
                  </a:moveTo>
                  <a:lnTo>
                    <a:pt x="7116864" y="1929358"/>
                  </a:lnTo>
                  <a:lnTo>
                    <a:pt x="7117016" y="1929358"/>
                  </a:lnTo>
                  <a:lnTo>
                    <a:pt x="7117308" y="1929104"/>
                  </a:lnTo>
                  <a:close/>
                </a:path>
                <a:path w="7228840" h="2590800">
                  <a:moveTo>
                    <a:pt x="7119645" y="1902117"/>
                  </a:moveTo>
                  <a:lnTo>
                    <a:pt x="7119582" y="1902244"/>
                  </a:lnTo>
                  <a:lnTo>
                    <a:pt x="7119645" y="1902117"/>
                  </a:lnTo>
                  <a:close/>
                </a:path>
                <a:path w="7228840" h="2590800">
                  <a:moveTo>
                    <a:pt x="7119747" y="1898180"/>
                  </a:moveTo>
                  <a:lnTo>
                    <a:pt x="7118896" y="1898307"/>
                  </a:lnTo>
                  <a:lnTo>
                    <a:pt x="7119747" y="1898180"/>
                  </a:lnTo>
                  <a:close/>
                </a:path>
                <a:path w="7228840" h="2590800">
                  <a:moveTo>
                    <a:pt x="7120331" y="1901672"/>
                  </a:moveTo>
                  <a:lnTo>
                    <a:pt x="7120090" y="1901278"/>
                  </a:lnTo>
                  <a:lnTo>
                    <a:pt x="7119785" y="1900974"/>
                  </a:lnTo>
                  <a:lnTo>
                    <a:pt x="7119150" y="1901380"/>
                  </a:lnTo>
                  <a:lnTo>
                    <a:pt x="7119937" y="1902066"/>
                  </a:lnTo>
                  <a:lnTo>
                    <a:pt x="7120191" y="1901926"/>
                  </a:lnTo>
                  <a:lnTo>
                    <a:pt x="7120331" y="1901672"/>
                  </a:lnTo>
                  <a:close/>
                </a:path>
                <a:path w="7228840" h="2590800">
                  <a:moveTo>
                    <a:pt x="7126440" y="1912150"/>
                  </a:moveTo>
                  <a:lnTo>
                    <a:pt x="7126186" y="1911769"/>
                  </a:lnTo>
                  <a:lnTo>
                    <a:pt x="7126008" y="1912150"/>
                  </a:lnTo>
                  <a:lnTo>
                    <a:pt x="7125894" y="1912531"/>
                  </a:lnTo>
                  <a:lnTo>
                    <a:pt x="7126440" y="1912150"/>
                  </a:lnTo>
                  <a:close/>
                </a:path>
                <a:path w="7228840" h="2590800">
                  <a:moveTo>
                    <a:pt x="7126681" y="1926869"/>
                  </a:moveTo>
                  <a:lnTo>
                    <a:pt x="7126389" y="1926869"/>
                  </a:lnTo>
                  <a:lnTo>
                    <a:pt x="7126287" y="1927021"/>
                  </a:lnTo>
                  <a:lnTo>
                    <a:pt x="7126681" y="1926869"/>
                  </a:lnTo>
                  <a:close/>
                </a:path>
                <a:path w="7228840" h="2590800">
                  <a:moveTo>
                    <a:pt x="7127227" y="1913039"/>
                  </a:moveTo>
                  <a:lnTo>
                    <a:pt x="7126630" y="1913356"/>
                  </a:lnTo>
                  <a:lnTo>
                    <a:pt x="7126630" y="1915960"/>
                  </a:lnTo>
                  <a:lnTo>
                    <a:pt x="7126491" y="1916341"/>
                  </a:lnTo>
                  <a:lnTo>
                    <a:pt x="7125944" y="1917484"/>
                  </a:lnTo>
                  <a:lnTo>
                    <a:pt x="7125640" y="1917230"/>
                  </a:lnTo>
                  <a:lnTo>
                    <a:pt x="7126097" y="1915960"/>
                  </a:lnTo>
                  <a:lnTo>
                    <a:pt x="7126465" y="1916328"/>
                  </a:lnTo>
                  <a:lnTo>
                    <a:pt x="7126630" y="1915960"/>
                  </a:lnTo>
                  <a:lnTo>
                    <a:pt x="7126630" y="1913356"/>
                  </a:lnTo>
                  <a:lnTo>
                    <a:pt x="7125741" y="1913801"/>
                  </a:lnTo>
                  <a:lnTo>
                    <a:pt x="7125856" y="1912785"/>
                  </a:lnTo>
                  <a:lnTo>
                    <a:pt x="7125894" y="1912531"/>
                  </a:lnTo>
                  <a:lnTo>
                    <a:pt x="7125640" y="1912531"/>
                  </a:lnTo>
                  <a:lnTo>
                    <a:pt x="7126046" y="1911896"/>
                  </a:lnTo>
                  <a:lnTo>
                    <a:pt x="7125348" y="1912531"/>
                  </a:lnTo>
                  <a:lnTo>
                    <a:pt x="7125348" y="1912785"/>
                  </a:lnTo>
                  <a:lnTo>
                    <a:pt x="7124408" y="1912531"/>
                  </a:lnTo>
                  <a:lnTo>
                    <a:pt x="7125094" y="1910753"/>
                  </a:lnTo>
                  <a:lnTo>
                    <a:pt x="7125640" y="1909356"/>
                  </a:lnTo>
                  <a:lnTo>
                    <a:pt x="7125995" y="1908467"/>
                  </a:lnTo>
                  <a:lnTo>
                    <a:pt x="7124713" y="1909229"/>
                  </a:lnTo>
                  <a:lnTo>
                    <a:pt x="7124547" y="1909330"/>
                  </a:lnTo>
                  <a:lnTo>
                    <a:pt x="7123506" y="1909864"/>
                  </a:lnTo>
                  <a:lnTo>
                    <a:pt x="7122719" y="1910753"/>
                  </a:lnTo>
                  <a:lnTo>
                    <a:pt x="7121779" y="1910753"/>
                  </a:lnTo>
                  <a:lnTo>
                    <a:pt x="7122020" y="1910245"/>
                  </a:lnTo>
                  <a:lnTo>
                    <a:pt x="7121372" y="1910245"/>
                  </a:lnTo>
                  <a:lnTo>
                    <a:pt x="7121449" y="1909991"/>
                  </a:lnTo>
                  <a:lnTo>
                    <a:pt x="7121525" y="1909737"/>
                  </a:lnTo>
                  <a:lnTo>
                    <a:pt x="7121919" y="1909737"/>
                  </a:lnTo>
                  <a:lnTo>
                    <a:pt x="7122071" y="1909610"/>
                  </a:lnTo>
                  <a:lnTo>
                    <a:pt x="7121131" y="1909229"/>
                  </a:lnTo>
                  <a:lnTo>
                    <a:pt x="7121030" y="1908009"/>
                  </a:lnTo>
                  <a:lnTo>
                    <a:pt x="7121030" y="1930946"/>
                  </a:lnTo>
                  <a:lnTo>
                    <a:pt x="7120826" y="1931200"/>
                  </a:lnTo>
                  <a:lnTo>
                    <a:pt x="7120725" y="1931390"/>
                  </a:lnTo>
                  <a:lnTo>
                    <a:pt x="7120801" y="1931200"/>
                  </a:lnTo>
                  <a:lnTo>
                    <a:pt x="7120877" y="1931073"/>
                  </a:lnTo>
                  <a:lnTo>
                    <a:pt x="7121030" y="1930946"/>
                  </a:lnTo>
                  <a:lnTo>
                    <a:pt x="7121030" y="1908009"/>
                  </a:lnTo>
                  <a:lnTo>
                    <a:pt x="7121004" y="1907705"/>
                  </a:lnTo>
                  <a:lnTo>
                    <a:pt x="7120877" y="1907324"/>
                  </a:lnTo>
                  <a:lnTo>
                    <a:pt x="7118401" y="1909991"/>
                  </a:lnTo>
                  <a:lnTo>
                    <a:pt x="7119213" y="1907451"/>
                  </a:lnTo>
                  <a:lnTo>
                    <a:pt x="7119391" y="1906943"/>
                  </a:lnTo>
                  <a:lnTo>
                    <a:pt x="7118299" y="1907451"/>
                  </a:lnTo>
                  <a:lnTo>
                    <a:pt x="7118998" y="1906435"/>
                  </a:lnTo>
                  <a:lnTo>
                    <a:pt x="7119112" y="1906181"/>
                  </a:lnTo>
                  <a:lnTo>
                    <a:pt x="7120141" y="1903895"/>
                  </a:lnTo>
                  <a:lnTo>
                    <a:pt x="7117651" y="1906181"/>
                  </a:lnTo>
                  <a:lnTo>
                    <a:pt x="7117804" y="1905292"/>
                  </a:lnTo>
                  <a:lnTo>
                    <a:pt x="7118502" y="1904022"/>
                  </a:lnTo>
                  <a:lnTo>
                    <a:pt x="7118896" y="1904530"/>
                  </a:lnTo>
                  <a:lnTo>
                    <a:pt x="7118972" y="1904022"/>
                  </a:lnTo>
                  <a:lnTo>
                    <a:pt x="7119048" y="1903641"/>
                  </a:lnTo>
                  <a:lnTo>
                    <a:pt x="7119201" y="1903006"/>
                  </a:lnTo>
                  <a:lnTo>
                    <a:pt x="7119455" y="1902498"/>
                  </a:lnTo>
                  <a:lnTo>
                    <a:pt x="7119582" y="1902244"/>
                  </a:lnTo>
                  <a:lnTo>
                    <a:pt x="7119391" y="1902244"/>
                  </a:lnTo>
                  <a:lnTo>
                    <a:pt x="7118845" y="1902498"/>
                  </a:lnTo>
                  <a:lnTo>
                    <a:pt x="7118159" y="1902498"/>
                  </a:lnTo>
                  <a:lnTo>
                    <a:pt x="7117905" y="1902117"/>
                  </a:lnTo>
                  <a:lnTo>
                    <a:pt x="7117651" y="1901482"/>
                  </a:lnTo>
                  <a:lnTo>
                    <a:pt x="7117613" y="1901355"/>
                  </a:lnTo>
                  <a:lnTo>
                    <a:pt x="7116572" y="1901482"/>
                  </a:lnTo>
                  <a:lnTo>
                    <a:pt x="7116877" y="1900339"/>
                  </a:lnTo>
                  <a:lnTo>
                    <a:pt x="7117016" y="1899831"/>
                  </a:lnTo>
                  <a:lnTo>
                    <a:pt x="7115772" y="1900339"/>
                  </a:lnTo>
                  <a:lnTo>
                    <a:pt x="7115924" y="1899069"/>
                  </a:lnTo>
                  <a:lnTo>
                    <a:pt x="7116762" y="1898434"/>
                  </a:lnTo>
                  <a:lnTo>
                    <a:pt x="7117156" y="1899196"/>
                  </a:lnTo>
                  <a:lnTo>
                    <a:pt x="7118451" y="1900212"/>
                  </a:lnTo>
                  <a:lnTo>
                    <a:pt x="7119150" y="1901228"/>
                  </a:lnTo>
                  <a:lnTo>
                    <a:pt x="7119544" y="1900974"/>
                  </a:lnTo>
                  <a:lnTo>
                    <a:pt x="7119150" y="1900339"/>
                  </a:lnTo>
                  <a:lnTo>
                    <a:pt x="7118350" y="1900085"/>
                  </a:lnTo>
                  <a:lnTo>
                    <a:pt x="7118248" y="1899831"/>
                  </a:lnTo>
                  <a:lnTo>
                    <a:pt x="7118197" y="1899450"/>
                  </a:lnTo>
                  <a:lnTo>
                    <a:pt x="7118845" y="1898396"/>
                  </a:lnTo>
                  <a:lnTo>
                    <a:pt x="7118655" y="1898434"/>
                  </a:lnTo>
                  <a:lnTo>
                    <a:pt x="7117499" y="1896910"/>
                  </a:lnTo>
                  <a:lnTo>
                    <a:pt x="7117308" y="1896656"/>
                  </a:lnTo>
                  <a:lnTo>
                    <a:pt x="7117207" y="1896910"/>
                  </a:lnTo>
                  <a:lnTo>
                    <a:pt x="7116940" y="1894878"/>
                  </a:lnTo>
                  <a:lnTo>
                    <a:pt x="7116864" y="1894243"/>
                  </a:lnTo>
                  <a:lnTo>
                    <a:pt x="7116572" y="1894878"/>
                  </a:lnTo>
                  <a:lnTo>
                    <a:pt x="7115480" y="1894370"/>
                  </a:lnTo>
                  <a:lnTo>
                    <a:pt x="7116165" y="1893862"/>
                  </a:lnTo>
                  <a:lnTo>
                    <a:pt x="7115530" y="1892592"/>
                  </a:lnTo>
                  <a:lnTo>
                    <a:pt x="7115124" y="1891195"/>
                  </a:lnTo>
                  <a:lnTo>
                    <a:pt x="7115480" y="1890179"/>
                  </a:lnTo>
                  <a:lnTo>
                    <a:pt x="7115721" y="1889544"/>
                  </a:lnTo>
                  <a:lnTo>
                    <a:pt x="7114629" y="1890179"/>
                  </a:lnTo>
                  <a:lnTo>
                    <a:pt x="7114476" y="1889925"/>
                  </a:lnTo>
                  <a:lnTo>
                    <a:pt x="7114946" y="1889417"/>
                  </a:lnTo>
                  <a:lnTo>
                    <a:pt x="7115772" y="1888528"/>
                  </a:lnTo>
                  <a:lnTo>
                    <a:pt x="7114235" y="1889417"/>
                  </a:lnTo>
                  <a:lnTo>
                    <a:pt x="7113435" y="1889290"/>
                  </a:lnTo>
                  <a:lnTo>
                    <a:pt x="7113384" y="1889163"/>
                  </a:lnTo>
                  <a:lnTo>
                    <a:pt x="7113295" y="1888909"/>
                  </a:lnTo>
                  <a:lnTo>
                    <a:pt x="7112495" y="1889163"/>
                  </a:lnTo>
                  <a:lnTo>
                    <a:pt x="7112571" y="1888909"/>
                  </a:lnTo>
                  <a:lnTo>
                    <a:pt x="7112800" y="1888274"/>
                  </a:lnTo>
                  <a:lnTo>
                    <a:pt x="7112800" y="1888147"/>
                  </a:lnTo>
                  <a:lnTo>
                    <a:pt x="7112648" y="1888274"/>
                  </a:lnTo>
                  <a:lnTo>
                    <a:pt x="7112546" y="1887258"/>
                  </a:lnTo>
                  <a:lnTo>
                    <a:pt x="7111708" y="1888909"/>
                  </a:lnTo>
                  <a:lnTo>
                    <a:pt x="7111708" y="1888401"/>
                  </a:lnTo>
                  <a:lnTo>
                    <a:pt x="7111708" y="1887766"/>
                  </a:lnTo>
                  <a:lnTo>
                    <a:pt x="7112254" y="1887004"/>
                  </a:lnTo>
                  <a:lnTo>
                    <a:pt x="7110222" y="1888401"/>
                  </a:lnTo>
                  <a:lnTo>
                    <a:pt x="7110069" y="1887766"/>
                  </a:lnTo>
                  <a:lnTo>
                    <a:pt x="7111212" y="1886369"/>
                  </a:lnTo>
                  <a:lnTo>
                    <a:pt x="7111289" y="1885988"/>
                  </a:lnTo>
                  <a:lnTo>
                    <a:pt x="7111505" y="1885099"/>
                  </a:lnTo>
                  <a:lnTo>
                    <a:pt x="7109968" y="1885988"/>
                  </a:lnTo>
                  <a:lnTo>
                    <a:pt x="7109180" y="1885099"/>
                  </a:lnTo>
                  <a:lnTo>
                    <a:pt x="7109117" y="1884718"/>
                  </a:lnTo>
                  <a:lnTo>
                    <a:pt x="7109219" y="1884083"/>
                  </a:lnTo>
                  <a:lnTo>
                    <a:pt x="7109663" y="1883575"/>
                  </a:lnTo>
                  <a:lnTo>
                    <a:pt x="7109879" y="1883321"/>
                  </a:lnTo>
                  <a:lnTo>
                    <a:pt x="7110222" y="1882940"/>
                  </a:lnTo>
                  <a:lnTo>
                    <a:pt x="7109917" y="1882813"/>
                  </a:lnTo>
                  <a:lnTo>
                    <a:pt x="7109371" y="1882686"/>
                  </a:lnTo>
                  <a:lnTo>
                    <a:pt x="7109815" y="1882178"/>
                  </a:lnTo>
                  <a:lnTo>
                    <a:pt x="7110069" y="1882178"/>
                  </a:lnTo>
                  <a:lnTo>
                    <a:pt x="7110616" y="1881924"/>
                  </a:lnTo>
                  <a:lnTo>
                    <a:pt x="7110755" y="1880908"/>
                  </a:lnTo>
                  <a:lnTo>
                    <a:pt x="7109815" y="1881924"/>
                  </a:lnTo>
                  <a:lnTo>
                    <a:pt x="7109574" y="1881543"/>
                  </a:lnTo>
                  <a:lnTo>
                    <a:pt x="7108431" y="1882178"/>
                  </a:lnTo>
                  <a:lnTo>
                    <a:pt x="7106640" y="1883321"/>
                  </a:lnTo>
                  <a:lnTo>
                    <a:pt x="7106539" y="1883194"/>
                  </a:lnTo>
                  <a:lnTo>
                    <a:pt x="7106399" y="1883575"/>
                  </a:lnTo>
                  <a:lnTo>
                    <a:pt x="7105459" y="1883575"/>
                  </a:lnTo>
                  <a:lnTo>
                    <a:pt x="7104913" y="1883321"/>
                  </a:lnTo>
                  <a:lnTo>
                    <a:pt x="7105053" y="1882559"/>
                  </a:lnTo>
                  <a:lnTo>
                    <a:pt x="7105599" y="1882178"/>
                  </a:lnTo>
                  <a:lnTo>
                    <a:pt x="7104951" y="1881797"/>
                  </a:lnTo>
                  <a:lnTo>
                    <a:pt x="7105497" y="1881289"/>
                  </a:lnTo>
                  <a:lnTo>
                    <a:pt x="7105104" y="1881035"/>
                  </a:lnTo>
                  <a:lnTo>
                    <a:pt x="7104710" y="1880781"/>
                  </a:lnTo>
                  <a:lnTo>
                    <a:pt x="7104558" y="1881035"/>
                  </a:lnTo>
                  <a:lnTo>
                    <a:pt x="7103618" y="1880527"/>
                  </a:lnTo>
                  <a:lnTo>
                    <a:pt x="7103770" y="1879892"/>
                  </a:lnTo>
                  <a:lnTo>
                    <a:pt x="7104164" y="1879638"/>
                  </a:lnTo>
                  <a:lnTo>
                    <a:pt x="7104431" y="1878241"/>
                  </a:lnTo>
                  <a:lnTo>
                    <a:pt x="7104507" y="1877860"/>
                  </a:lnTo>
                  <a:lnTo>
                    <a:pt x="7102475" y="1878241"/>
                  </a:lnTo>
                  <a:lnTo>
                    <a:pt x="7101802" y="1877606"/>
                  </a:lnTo>
                  <a:lnTo>
                    <a:pt x="7101535" y="1877352"/>
                  </a:lnTo>
                  <a:lnTo>
                    <a:pt x="7102322" y="1876844"/>
                  </a:lnTo>
                  <a:lnTo>
                    <a:pt x="7102780" y="1875828"/>
                  </a:lnTo>
                  <a:lnTo>
                    <a:pt x="7101141" y="1877606"/>
                  </a:lnTo>
                  <a:lnTo>
                    <a:pt x="7101256" y="1876844"/>
                  </a:lnTo>
                  <a:lnTo>
                    <a:pt x="7101370" y="1876717"/>
                  </a:lnTo>
                  <a:lnTo>
                    <a:pt x="7101980" y="1876082"/>
                  </a:lnTo>
                  <a:lnTo>
                    <a:pt x="7100443" y="1876717"/>
                  </a:lnTo>
                  <a:lnTo>
                    <a:pt x="7101408" y="1875828"/>
                  </a:lnTo>
                  <a:lnTo>
                    <a:pt x="7101827" y="1875447"/>
                  </a:lnTo>
                  <a:lnTo>
                    <a:pt x="7101980" y="1874812"/>
                  </a:lnTo>
                  <a:lnTo>
                    <a:pt x="7100887" y="1875828"/>
                  </a:lnTo>
                  <a:lnTo>
                    <a:pt x="7100735" y="1875193"/>
                  </a:lnTo>
                  <a:lnTo>
                    <a:pt x="7100646" y="1874431"/>
                  </a:lnTo>
                  <a:lnTo>
                    <a:pt x="7101878" y="1873542"/>
                  </a:lnTo>
                  <a:lnTo>
                    <a:pt x="7102576" y="1873161"/>
                  </a:lnTo>
                  <a:lnTo>
                    <a:pt x="7101332" y="1873542"/>
                  </a:lnTo>
                  <a:lnTo>
                    <a:pt x="7101472" y="1873415"/>
                  </a:lnTo>
                  <a:lnTo>
                    <a:pt x="7102322" y="1872653"/>
                  </a:lnTo>
                  <a:lnTo>
                    <a:pt x="7100938" y="1873415"/>
                  </a:lnTo>
                  <a:lnTo>
                    <a:pt x="7102322" y="1872272"/>
                  </a:lnTo>
                  <a:lnTo>
                    <a:pt x="7101230" y="1872272"/>
                  </a:lnTo>
                  <a:lnTo>
                    <a:pt x="7101637" y="1871891"/>
                  </a:lnTo>
                  <a:lnTo>
                    <a:pt x="7101929" y="1871891"/>
                  </a:lnTo>
                  <a:lnTo>
                    <a:pt x="7101929" y="1871510"/>
                  </a:lnTo>
                  <a:lnTo>
                    <a:pt x="7099897" y="1871891"/>
                  </a:lnTo>
                  <a:lnTo>
                    <a:pt x="7100989" y="1871891"/>
                  </a:lnTo>
                  <a:lnTo>
                    <a:pt x="7099452" y="1873034"/>
                  </a:lnTo>
                  <a:lnTo>
                    <a:pt x="7097966" y="1873542"/>
                  </a:lnTo>
                  <a:lnTo>
                    <a:pt x="7099059" y="1872145"/>
                  </a:lnTo>
                  <a:lnTo>
                    <a:pt x="7098411" y="1872145"/>
                  </a:lnTo>
                  <a:lnTo>
                    <a:pt x="7099059" y="1872018"/>
                  </a:lnTo>
                  <a:lnTo>
                    <a:pt x="7098258" y="1871764"/>
                  </a:lnTo>
                  <a:lnTo>
                    <a:pt x="7098525" y="1871510"/>
                  </a:lnTo>
                  <a:lnTo>
                    <a:pt x="7098665" y="1871383"/>
                  </a:lnTo>
                  <a:lnTo>
                    <a:pt x="7098805" y="1871256"/>
                  </a:lnTo>
                  <a:lnTo>
                    <a:pt x="7098855" y="1870621"/>
                  </a:lnTo>
                  <a:lnTo>
                    <a:pt x="7098703" y="1871002"/>
                  </a:lnTo>
                  <a:lnTo>
                    <a:pt x="7098411" y="1871383"/>
                  </a:lnTo>
                  <a:lnTo>
                    <a:pt x="7098017" y="1871383"/>
                  </a:lnTo>
                  <a:lnTo>
                    <a:pt x="7097763" y="1871256"/>
                  </a:lnTo>
                  <a:lnTo>
                    <a:pt x="7098411" y="1870748"/>
                  </a:lnTo>
                  <a:lnTo>
                    <a:pt x="7098411" y="1870621"/>
                  </a:lnTo>
                  <a:lnTo>
                    <a:pt x="7097471" y="1871383"/>
                  </a:lnTo>
                  <a:lnTo>
                    <a:pt x="7096519" y="1871510"/>
                  </a:lnTo>
                  <a:lnTo>
                    <a:pt x="7096671" y="1870621"/>
                  </a:lnTo>
                  <a:lnTo>
                    <a:pt x="7096976" y="1870367"/>
                  </a:lnTo>
                  <a:lnTo>
                    <a:pt x="7096823" y="1870367"/>
                  </a:lnTo>
                  <a:lnTo>
                    <a:pt x="7096519" y="1870621"/>
                  </a:lnTo>
                  <a:lnTo>
                    <a:pt x="7096671" y="1870240"/>
                  </a:lnTo>
                  <a:lnTo>
                    <a:pt x="7096874" y="1870113"/>
                  </a:lnTo>
                  <a:lnTo>
                    <a:pt x="7097916" y="1869478"/>
                  </a:lnTo>
                  <a:lnTo>
                    <a:pt x="7096519" y="1870113"/>
                  </a:lnTo>
                  <a:lnTo>
                    <a:pt x="7096671" y="1869732"/>
                  </a:lnTo>
                  <a:lnTo>
                    <a:pt x="7095579" y="1870113"/>
                  </a:lnTo>
                  <a:lnTo>
                    <a:pt x="7096430" y="1869478"/>
                  </a:lnTo>
                  <a:lnTo>
                    <a:pt x="7096722" y="1869351"/>
                  </a:lnTo>
                  <a:lnTo>
                    <a:pt x="7095604" y="1867700"/>
                  </a:lnTo>
                  <a:lnTo>
                    <a:pt x="7095528" y="1867573"/>
                  </a:lnTo>
                  <a:lnTo>
                    <a:pt x="7096328" y="1866684"/>
                  </a:lnTo>
                  <a:lnTo>
                    <a:pt x="7094982" y="1867700"/>
                  </a:lnTo>
                  <a:lnTo>
                    <a:pt x="7095388" y="1866811"/>
                  </a:lnTo>
                  <a:lnTo>
                    <a:pt x="7095972" y="1865541"/>
                  </a:lnTo>
                  <a:lnTo>
                    <a:pt x="7094588" y="1866811"/>
                  </a:lnTo>
                  <a:lnTo>
                    <a:pt x="7094918" y="1866176"/>
                  </a:lnTo>
                  <a:lnTo>
                    <a:pt x="7095134" y="1865795"/>
                  </a:lnTo>
                  <a:lnTo>
                    <a:pt x="7093001" y="1866176"/>
                  </a:lnTo>
                  <a:lnTo>
                    <a:pt x="7094791" y="1864906"/>
                  </a:lnTo>
                  <a:lnTo>
                    <a:pt x="7094525" y="1864525"/>
                  </a:lnTo>
                  <a:lnTo>
                    <a:pt x="7093991" y="1863763"/>
                  </a:lnTo>
                  <a:lnTo>
                    <a:pt x="7091959" y="1864525"/>
                  </a:lnTo>
                  <a:lnTo>
                    <a:pt x="7091566" y="1862620"/>
                  </a:lnTo>
                  <a:lnTo>
                    <a:pt x="7092556" y="1860969"/>
                  </a:lnTo>
                  <a:lnTo>
                    <a:pt x="7091413" y="1860334"/>
                  </a:lnTo>
                  <a:lnTo>
                    <a:pt x="7090969" y="1860080"/>
                  </a:lnTo>
                  <a:lnTo>
                    <a:pt x="7090423" y="1859191"/>
                  </a:lnTo>
                  <a:lnTo>
                    <a:pt x="7088441" y="1858302"/>
                  </a:lnTo>
                  <a:lnTo>
                    <a:pt x="7086955" y="1857667"/>
                  </a:lnTo>
                  <a:lnTo>
                    <a:pt x="7085838" y="1857032"/>
                  </a:lnTo>
                  <a:lnTo>
                    <a:pt x="7084962" y="1856524"/>
                  </a:lnTo>
                  <a:lnTo>
                    <a:pt x="7085546" y="1854873"/>
                  </a:lnTo>
                  <a:lnTo>
                    <a:pt x="7085952" y="1853730"/>
                  </a:lnTo>
                  <a:lnTo>
                    <a:pt x="7081990" y="1854873"/>
                  </a:lnTo>
                  <a:lnTo>
                    <a:pt x="7082117" y="1853476"/>
                  </a:lnTo>
                  <a:lnTo>
                    <a:pt x="7082180" y="1852841"/>
                  </a:lnTo>
                  <a:lnTo>
                    <a:pt x="7081240" y="1853476"/>
                  </a:lnTo>
                  <a:lnTo>
                    <a:pt x="7081634" y="1852079"/>
                  </a:lnTo>
                  <a:lnTo>
                    <a:pt x="7081787" y="1851571"/>
                  </a:lnTo>
                  <a:lnTo>
                    <a:pt x="7079361" y="1852079"/>
                  </a:lnTo>
                  <a:lnTo>
                    <a:pt x="7079462" y="1850936"/>
                  </a:lnTo>
                  <a:lnTo>
                    <a:pt x="7079551" y="1850047"/>
                  </a:lnTo>
                  <a:lnTo>
                    <a:pt x="7079005" y="1850174"/>
                  </a:lnTo>
                  <a:lnTo>
                    <a:pt x="7078713" y="1850174"/>
                  </a:lnTo>
                  <a:lnTo>
                    <a:pt x="7078713" y="1850428"/>
                  </a:lnTo>
                  <a:lnTo>
                    <a:pt x="7078167" y="1850936"/>
                  </a:lnTo>
                  <a:lnTo>
                    <a:pt x="7078167" y="1850428"/>
                  </a:lnTo>
                  <a:lnTo>
                    <a:pt x="7077227" y="1850301"/>
                  </a:lnTo>
                  <a:lnTo>
                    <a:pt x="7078218" y="1849285"/>
                  </a:lnTo>
                  <a:lnTo>
                    <a:pt x="7078599" y="1849031"/>
                  </a:lnTo>
                  <a:lnTo>
                    <a:pt x="7079310" y="1848396"/>
                  </a:lnTo>
                  <a:lnTo>
                    <a:pt x="7077126" y="1849031"/>
                  </a:lnTo>
                  <a:lnTo>
                    <a:pt x="7077570" y="1847888"/>
                  </a:lnTo>
                  <a:lnTo>
                    <a:pt x="7076732" y="1849031"/>
                  </a:lnTo>
                  <a:lnTo>
                    <a:pt x="7076338" y="1848396"/>
                  </a:lnTo>
                  <a:lnTo>
                    <a:pt x="7076630" y="1848269"/>
                  </a:lnTo>
                  <a:lnTo>
                    <a:pt x="7072262" y="1848396"/>
                  </a:lnTo>
                  <a:lnTo>
                    <a:pt x="7074192" y="1844586"/>
                  </a:lnTo>
                  <a:lnTo>
                    <a:pt x="7074319" y="1844332"/>
                  </a:lnTo>
                  <a:lnTo>
                    <a:pt x="7074395" y="1844205"/>
                  </a:lnTo>
                  <a:lnTo>
                    <a:pt x="7070179" y="1844332"/>
                  </a:lnTo>
                  <a:lnTo>
                    <a:pt x="7071576" y="1843443"/>
                  </a:lnTo>
                  <a:lnTo>
                    <a:pt x="7069239" y="1844586"/>
                  </a:lnTo>
                  <a:lnTo>
                    <a:pt x="7070382" y="1843316"/>
                  </a:lnTo>
                  <a:lnTo>
                    <a:pt x="7070560" y="1842935"/>
                  </a:lnTo>
                  <a:lnTo>
                    <a:pt x="7071373" y="1841284"/>
                  </a:lnTo>
                  <a:lnTo>
                    <a:pt x="7069036" y="1842681"/>
                  </a:lnTo>
                  <a:lnTo>
                    <a:pt x="7068198" y="1842681"/>
                  </a:lnTo>
                  <a:lnTo>
                    <a:pt x="7067944" y="1842935"/>
                  </a:lnTo>
                  <a:lnTo>
                    <a:pt x="7067258" y="1842173"/>
                  </a:lnTo>
                  <a:lnTo>
                    <a:pt x="7069188" y="1840903"/>
                  </a:lnTo>
                  <a:lnTo>
                    <a:pt x="7067143" y="1842033"/>
                  </a:lnTo>
                  <a:lnTo>
                    <a:pt x="7066267" y="1838998"/>
                  </a:lnTo>
                  <a:lnTo>
                    <a:pt x="7062495" y="1837855"/>
                  </a:lnTo>
                  <a:lnTo>
                    <a:pt x="7061022" y="1835823"/>
                  </a:lnTo>
                  <a:lnTo>
                    <a:pt x="7060654" y="1835315"/>
                  </a:lnTo>
                  <a:lnTo>
                    <a:pt x="7060362" y="1835823"/>
                  </a:lnTo>
                  <a:lnTo>
                    <a:pt x="7059866" y="1835188"/>
                  </a:lnTo>
                  <a:lnTo>
                    <a:pt x="7058622" y="1835061"/>
                  </a:lnTo>
                  <a:lnTo>
                    <a:pt x="7058761" y="1834299"/>
                  </a:lnTo>
                  <a:lnTo>
                    <a:pt x="7058965" y="1832902"/>
                  </a:lnTo>
                  <a:lnTo>
                    <a:pt x="7056882" y="1834299"/>
                  </a:lnTo>
                  <a:lnTo>
                    <a:pt x="7056641" y="1834045"/>
                  </a:lnTo>
                  <a:lnTo>
                    <a:pt x="7055548" y="1834299"/>
                  </a:lnTo>
                  <a:lnTo>
                    <a:pt x="7055815" y="1833664"/>
                  </a:lnTo>
                  <a:lnTo>
                    <a:pt x="7056171" y="1832825"/>
                  </a:lnTo>
                  <a:lnTo>
                    <a:pt x="7055701" y="1832648"/>
                  </a:lnTo>
                  <a:lnTo>
                    <a:pt x="7053961" y="1833664"/>
                  </a:lnTo>
                  <a:lnTo>
                    <a:pt x="7053707" y="1832521"/>
                  </a:lnTo>
                  <a:lnTo>
                    <a:pt x="7053923" y="1832140"/>
                  </a:lnTo>
                  <a:lnTo>
                    <a:pt x="7054659" y="1830870"/>
                  </a:lnTo>
                  <a:lnTo>
                    <a:pt x="7050430" y="1832140"/>
                  </a:lnTo>
                  <a:lnTo>
                    <a:pt x="7051713" y="1830616"/>
                  </a:lnTo>
                  <a:lnTo>
                    <a:pt x="7051688" y="1829981"/>
                  </a:lnTo>
                  <a:lnTo>
                    <a:pt x="7051624" y="1828838"/>
                  </a:lnTo>
                  <a:lnTo>
                    <a:pt x="7049148" y="1829981"/>
                  </a:lnTo>
                  <a:lnTo>
                    <a:pt x="7048894" y="1828114"/>
                  </a:lnTo>
                  <a:lnTo>
                    <a:pt x="7043191" y="1830997"/>
                  </a:lnTo>
                  <a:lnTo>
                    <a:pt x="7039369" y="1836839"/>
                  </a:lnTo>
                  <a:lnTo>
                    <a:pt x="7037641" y="1842554"/>
                  </a:lnTo>
                  <a:lnTo>
                    <a:pt x="7043242" y="1845475"/>
                  </a:lnTo>
                  <a:lnTo>
                    <a:pt x="7045579" y="1850174"/>
                  </a:lnTo>
                  <a:lnTo>
                    <a:pt x="7048005" y="1851952"/>
                  </a:lnTo>
                  <a:lnTo>
                    <a:pt x="7049046" y="1852968"/>
                  </a:lnTo>
                  <a:lnTo>
                    <a:pt x="7050240" y="1853730"/>
                  </a:lnTo>
                  <a:lnTo>
                    <a:pt x="7051434" y="1854746"/>
                  </a:lnTo>
                  <a:lnTo>
                    <a:pt x="7054253" y="1856905"/>
                  </a:lnTo>
                  <a:lnTo>
                    <a:pt x="7054901" y="1857540"/>
                  </a:lnTo>
                  <a:lnTo>
                    <a:pt x="7056539" y="1857032"/>
                  </a:lnTo>
                  <a:lnTo>
                    <a:pt x="7056336" y="1860588"/>
                  </a:lnTo>
                  <a:lnTo>
                    <a:pt x="7060806" y="1860334"/>
                  </a:lnTo>
                  <a:lnTo>
                    <a:pt x="7061098" y="1863509"/>
                  </a:lnTo>
                  <a:lnTo>
                    <a:pt x="7062089" y="1862620"/>
                  </a:lnTo>
                  <a:lnTo>
                    <a:pt x="7062635" y="1863128"/>
                  </a:lnTo>
                  <a:lnTo>
                    <a:pt x="7062051" y="1863636"/>
                  </a:lnTo>
                  <a:lnTo>
                    <a:pt x="7062051" y="1864017"/>
                  </a:lnTo>
                  <a:lnTo>
                    <a:pt x="7066953" y="1868335"/>
                  </a:lnTo>
                  <a:lnTo>
                    <a:pt x="7072960" y="1872018"/>
                  </a:lnTo>
                  <a:lnTo>
                    <a:pt x="7075564" y="1877352"/>
                  </a:lnTo>
                  <a:lnTo>
                    <a:pt x="7075462" y="1878241"/>
                  </a:lnTo>
                  <a:lnTo>
                    <a:pt x="7075386" y="1878495"/>
                  </a:lnTo>
                  <a:lnTo>
                    <a:pt x="7076973" y="1879511"/>
                  </a:lnTo>
                  <a:lnTo>
                    <a:pt x="7076580" y="1880400"/>
                  </a:lnTo>
                  <a:lnTo>
                    <a:pt x="7079005" y="1880781"/>
                  </a:lnTo>
                  <a:lnTo>
                    <a:pt x="7080453" y="1882178"/>
                  </a:lnTo>
                  <a:lnTo>
                    <a:pt x="7081647" y="1883829"/>
                  </a:lnTo>
                  <a:lnTo>
                    <a:pt x="7081494" y="1883829"/>
                  </a:lnTo>
                  <a:lnTo>
                    <a:pt x="7082282" y="1884464"/>
                  </a:lnTo>
                  <a:lnTo>
                    <a:pt x="7082282" y="1884591"/>
                  </a:lnTo>
                  <a:lnTo>
                    <a:pt x="7082142" y="1884718"/>
                  </a:lnTo>
                  <a:lnTo>
                    <a:pt x="7083628" y="1884718"/>
                  </a:lnTo>
                  <a:lnTo>
                    <a:pt x="7083730" y="1886750"/>
                  </a:lnTo>
                  <a:lnTo>
                    <a:pt x="7084073" y="1887766"/>
                  </a:lnTo>
                  <a:lnTo>
                    <a:pt x="7083971" y="1887893"/>
                  </a:lnTo>
                  <a:lnTo>
                    <a:pt x="7088441" y="1893735"/>
                  </a:lnTo>
                  <a:lnTo>
                    <a:pt x="7094741" y="1897418"/>
                  </a:lnTo>
                  <a:lnTo>
                    <a:pt x="7097560" y="1904403"/>
                  </a:lnTo>
                  <a:lnTo>
                    <a:pt x="7097662" y="1906308"/>
                  </a:lnTo>
                  <a:lnTo>
                    <a:pt x="7098957" y="1907705"/>
                  </a:lnTo>
                  <a:lnTo>
                    <a:pt x="7101637" y="1910245"/>
                  </a:lnTo>
                  <a:lnTo>
                    <a:pt x="7102919" y="1911642"/>
                  </a:lnTo>
                  <a:lnTo>
                    <a:pt x="7103275" y="1913801"/>
                  </a:lnTo>
                  <a:lnTo>
                    <a:pt x="7103567" y="1914309"/>
                  </a:lnTo>
                  <a:lnTo>
                    <a:pt x="7108672" y="1920151"/>
                  </a:lnTo>
                  <a:lnTo>
                    <a:pt x="7109625" y="1920405"/>
                  </a:lnTo>
                  <a:lnTo>
                    <a:pt x="7110463" y="1918881"/>
                  </a:lnTo>
                  <a:lnTo>
                    <a:pt x="7112749" y="1920913"/>
                  </a:lnTo>
                  <a:lnTo>
                    <a:pt x="7112152" y="1922945"/>
                  </a:lnTo>
                  <a:lnTo>
                    <a:pt x="7114578" y="1924342"/>
                  </a:lnTo>
                  <a:lnTo>
                    <a:pt x="7114133" y="1924342"/>
                  </a:lnTo>
                  <a:lnTo>
                    <a:pt x="7113981" y="1924977"/>
                  </a:lnTo>
                  <a:lnTo>
                    <a:pt x="7117308" y="1923199"/>
                  </a:lnTo>
                  <a:lnTo>
                    <a:pt x="7115569" y="1928787"/>
                  </a:lnTo>
                  <a:lnTo>
                    <a:pt x="7115442" y="1929015"/>
                  </a:lnTo>
                  <a:lnTo>
                    <a:pt x="7115530" y="1929168"/>
                  </a:lnTo>
                  <a:lnTo>
                    <a:pt x="7115708" y="1929015"/>
                  </a:lnTo>
                  <a:lnTo>
                    <a:pt x="7115975" y="1928406"/>
                  </a:lnTo>
                  <a:lnTo>
                    <a:pt x="7117308" y="1928406"/>
                  </a:lnTo>
                  <a:lnTo>
                    <a:pt x="7117702" y="1928787"/>
                  </a:lnTo>
                  <a:lnTo>
                    <a:pt x="7117156" y="1929295"/>
                  </a:lnTo>
                  <a:lnTo>
                    <a:pt x="7118058" y="1930184"/>
                  </a:lnTo>
                  <a:lnTo>
                    <a:pt x="7117359" y="1931200"/>
                  </a:lnTo>
                  <a:lnTo>
                    <a:pt x="7118058" y="1931200"/>
                  </a:lnTo>
                  <a:lnTo>
                    <a:pt x="7119836" y="1929930"/>
                  </a:lnTo>
                  <a:lnTo>
                    <a:pt x="7119391" y="1931454"/>
                  </a:lnTo>
                  <a:lnTo>
                    <a:pt x="7120534" y="1930311"/>
                  </a:lnTo>
                  <a:lnTo>
                    <a:pt x="7120496" y="1931200"/>
                  </a:lnTo>
                  <a:lnTo>
                    <a:pt x="7120331" y="1931682"/>
                  </a:lnTo>
                  <a:lnTo>
                    <a:pt x="7120191" y="1931835"/>
                  </a:lnTo>
                  <a:lnTo>
                    <a:pt x="7120331" y="1932089"/>
                  </a:lnTo>
                  <a:lnTo>
                    <a:pt x="7120483" y="1931835"/>
                  </a:lnTo>
                  <a:lnTo>
                    <a:pt x="7120649" y="1931606"/>
                  </a:lnTo>
                  <a:lnTo>
                    <a:pt x="7121131" y="1932089"/>
                  </a:lnTo>
                  <a:lnTo>
                    <a:pt x="7122071" y="1932978"/>
                  </a:lnTo>
                  <a:lnTo>
                    <a:pt x="7123011" y="1932724"/>
                  </a:lnTo>
                  <a:lnTo>
                    <a:pt x="7123684" y="1930946"/>
                  </a:lnTo>
                  <a:lnTo>
                    <a:pt x="7123925" y="1930311"/>
                  </a:lnTo>
                  <a:lnTo>
                    <a:pt x="7124065" y="1929930"/>
                  </a:lnTo>
                  <a:lnTo>
                    <a:pt x="7124459" y="1928914"/>
                  </a:lnTo>
                  <a:lnTo>
                    <a:pt x="7124814" y="1928406"/>
                  </a:lnTo>
                  <a:lnTo>
                    <a:pt x="7125449" y="1927517"/>
                  </a:lnTo>
                  <a:lnTo>
                    <a:pt x="7125551" y="1928533"/>
                  </a:lnTo>
                  <a:lnTo>
                    <a:pt x="7125690" y="1927644"/>
                  </a:lnTo>
                  <a:lnTo>
                    <a:pt x="7125830" y="1927517"/>
                  </a:lnTo>
                  <a:lnTo>
                    <a:pt x="7125983" y="1927390"/>
                  </a:lnTo>
                  <a:lnTo>
                    <a:pt x="7126135" y="1927263"/>
                  </a:lnTo>
                  <a:lnTo>
                    <a:pt x="7125690" y="1927390"/>
                  </a:lnTo>
                  <a:lnTo>
                    <a:pt x="7125741" y="1926628"/>
                  </a:lnTo>
                  <a:lnTo>
                    <a:pt x="7126541" y="1926120"/>
                  </a:lnTo>
                  <a:lnTo>
                    <a:pt x="7126643" y="1925840"/>
                  </a:lnTo>
                  <a:lnTo>
                    <a:pt x="7126491" y="1925878"/>
                  </a:lnTo>
                  <a:lnTo>
                    <a:pt x="7126287" y="1925993"/>
                  </a:lnTo>
                  <a:lnTo>
                    <a:pt x="7126135" y="1926120"/>
                  </a:lnTo>
                  <a:lnTo>
                    <a:pt x="7125995" y="1926120"/>
                  </a:lnTo>
                  <a:lnTo>
                    <a:pt x="7125894" y="1925993"/>
                  </a:lnTo>
                  <a:lnTo>
                    <a:pt x="7125741" y="1925866"/>
                  </a:lnTo>
                  <a:lnTo>
                    <a:pt x="7125640" y="1925358"/>
                  </a:lnTo>
                  <a:lnTo>
                    <a:pt x="7125640" y="1925231"/>
                  </a:lnTo>
                  <a:lnTo>
                    <a:pt x="7126287" y="1924723"/>
                  </a:lnTo>
                  <a:lnTo>
                    <a:pt x="7124801" y="1925358"/>
                  </a:lnTo>
                  <a:lnTo>
                    <a:pt x="7125817" y="1923199"/>
                  </a:lnTo>
                  <a:lnTo>
                    <a:pt x="7126783" y="1921167"/>
                  </a:lnTo>
                  <a:lnTo>
                    <a:pt x="7126656" y="1920405"/>
                  </a:lnTo>
                  <a:lnTo>
                    <a:pt x="7127024" y="1919643"/>
                  </a:lnTo>
                  <a:lnTo>
                    <a:pt x="7127087" y="1919516"/>
                  </a:lnTo>
                  <a:lnTo>
                    <a:pt x="7125589" y="1919643"/>
                  </a:lnTo>
                  <a:lnTo>
                    <a:pt x="7125640" y="1918881"/>
                  </a:lnTo>
                  <a:lnTo>
                    <a:pt x="7125246" y="1917738"/>
                  </a:lnTo>
                  <a:lnTo>
                    <a:pt x="7126338" y="1917865"/>
                  </a:lnTo>
                  <a:lnTo>
                    <a:pt x="7126364" y="1917738"/>
                  </a:lnTo>
                  <a:lnTo>
                    <a:pt x="7126440" y="1917484"/>
                  </a:lnTo>
                  <a:lnTo>
                    <a:pt x="7126516" y="1917230"/>
                  </a:lnTo>
                  <a:lnTo>
                    <a:pt x="7126630" y="1916341"/>
                  </a:lnTo>
                  <a:lnTo>
                    <a:pt x="7126630" y="1916112"/>
                  </a:lnTo>
                  <a:lnTo>
                    <a:pt x="7126706" y="1915960"/>
                  </a:lnTo>
                  <a:lnTo>
                    <a:pt x="7126935" y="1915579"/>
                  </a:lnTo>
                  <a:lnTo>
                    <a:pt x="7126681" y="1914944"/>
                  </a:lnTo>
                  <a:lnTo>
                    <a:pt x="7126999" y="1913801"/>
                  </a:lnTo>
                  <a:lnTo>
                    <a:pt x="7127227" y="1913039"/>
                  </a:lnTo>
                  <a:close/>
                </a:path>
                <a:path w="7228840" h="2590800">
                  <a:moveTo>
                    <a:pt x="7127583" y="1915756"/>
                  </a:moveTo>
                  <a:lnTo>
                    <a:pt x="7127481" y="1915210"/>
                  </a:lnTo>
                  <a:lnTo>
                    <a:pt x="7127176" y="1915515"/>
                  </a:lnTo>
                  <a:lnTo>
                    <a:pt x="7127329" y="1915617"/>
                  </a:lnTo>
                  <a:lnTo>
                    <a:pt x="7127481" y="1915756"/>
                  </a:lnTo>
                  <a:close/>
                </a:path>
                <a:path w="7228840" h="2590800">
                  <a:moveTo>
                    <a:pt x="7139191" y="1874977"/>
                  </a:moveTo>
                  <a:lnTo>
                    <a:pt x="7138200" y="1876971"/>
                  </a:lnTo>
                  <a:lnTo>
                    <a:pt x="7138200" y="1877263"/>
                  </a:lnTo>
                  <a:lnTo>
                    <a:pt x="7139191" y="1874977"/>
                  </a:lnTo>
                  <a:close/>
                </a:path>
                <a:path w="7228840" h="2590800">
                  <a:moveTo>
                    <a:pt x="7171436" y="1853450"/>
                  </a:moveTo>
                  <a:lnTo>
                    <a:pt x="7168959" y="1854885"/>
                  </a:lnTo>
                  <a:lnTo>
                    <a:pt x="7169505" y="1855038"/>
                  </a:lnTo>
                  <a:lnTo>
                    <a:pt x="7171042" y="1853844"/>
                  </a:lnTo>
                  <a:lnTo>
                    <a:pt x="7171436" y="1853450"/>
                  </a:lnTo>
                  <a:close/>
                </a:path>
                <a:path w="7228840" h="2590800">
                  <a:moveTo>
                    <a:pt x="7208990" y="1849437"/>
                  </a:moveTo>
                  <a:lnTo>
                    <a:pt x="7208736" y="1849183"/>
                  </a:lnTo>
                  <a:lnTo>
                    <a:pt x="7208596" y="1849335"/>
                  </a:lnTo>
                  <a:lnTo>
                    <a:pt x="7208837" y="1849729"/>
                  </a:lnTo>
                  <a:lnTo>
                    <a:pt x="7208990" y="1849437"/>
                  </a:lnTo>
                  <a:close/>
                </a:path>
                <a:path w="7228840" h="2590800">
                  <a:moveTo>
                    <a:pt x="7219213" y="1833460"/>
                  </a:moveTo>
                  <a:lnTo>
                    <a:pt x="7218515" y="1833956"/>
                  </a:lnTo>
                  <a:lnTo>
                    <a:pt x="7218667" y="1834108"/>
                  </a:lnTo>
                  <a:lnTo>
                    <a:pt x="7219061" y="1834108"/>
                  </a:lnTo>
                  <a:lnTo>
                    <a:pt x="7219213" y="1833460"/>
                  </a:lnTo>
                  <a:close/>
                </a:path>
                <a:path w="7228840" h="2590800">
                  <a:moveTo>
                    <a:pt x="7228827" y="1837829"/>
                  </a:moveTo>
                  <a:lnTo>
                    <a:pt x="7228332" y="1837677"/>
                  </a:lnTo>
                  <a:lnTo>
                    <a:pt x="7227341" y="1837677"/>
                  </a:lnTo>
                  <a:lnTo>
                    <a:pt x="7226147" y="1838325"/>
                  </a:lnTo>
                  <a:lnTo>
                    <a:pt x="7225157" y="1838820"/>
                  </a:lnTo>
                  <a:lnTo>
                    <a:pt x="7226008" y="1838718"/>
                  </a:lnTo>
                  <a:lnTo>
                    <a:pt x="7226795" y="1838566"/>
                  </a:lnTo>
                  <a:lnTo>
                    <a:pt x="7227646" y="1838325"/>
                  </a:lnTo>
                  <a:lnTo>
                    <a:pt x="7228827" y="18378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083157" y="238174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139" y="393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39" y="393"/>
                  </a:lnTo>
                  <a:close/>
                </a:path>
                <a:path w="5715" h="6350">
                  <a:moveTo>
                    <a:pt x="5359" y="6197"/>
                  </a:moveTo>
                  <a:lnTo>
                    <a:pt x="4711" y="5803"/>
                  </a:lnTo>
                  <a:lnTo>
                    <a:pt x="4559" y="5956"/>
                  </a:lnTo>
                  <a:lnTo>
                    <a:pt x="4406" y="6057"/>
                  </a:lnTo>
                  <a:lnTo>
                    <a:pt x="4559" y="6057"/>
                  </a:lnTo>
                  <a:lnTo>
                    <a:pt x="4953" y="6197"/>
                  </a:lnTo>
                  <a:lnTo>
                    <a:pt x="5105" y="6350"/>
                  </a:lnTo>
                  <a:lnTo>
                    <a:pt x="5359" y="61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95952" y="-31845"/>
            <a:ext cx="10789352" cy="769629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5CC7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" y="5355589"/>
            <a:ext cx="1249680" cy="2200910"/>
          </a:xfrm>
          <a:custGeom>
            <a:avLst/>
            <a:gdLst/>
            <a:ahLst/>
            <a:cxnLst/>
            <a:rect l="l" t="t" r="r" b="b"/>
            <a:pathLst>
              <a:path w="1249680" h="2200909">
                <a:moveTo>
                  <a:pt x="346270" y="2200567"/>
                </a:moveTo>
                <a:lnTo>
                  <a:pt x="0" y="2200567"/>
                </a:lnTo>
                <a:lnTo>
                  <a:pt x="0" y="404428"/>
                </a:lnTo>
                <a:lnTo>
                  <a:pt x="293192" y="0"/>
                </a:lnTo>
                <a:lnTo>
                  <a:pt x="347014" y="1055636"/>
                </a:lnTo>
                <a:lnTo>
                  <a:pt x="1089942" y="1055636"/>
                </a:lnTo>
                <a:lnTo>
                  <a:pt x="569214" y="1482382"/>
                </a:lnTo>
                <a:lnTo>
                  <a:pt x="857323" y="1934819"/>
                </a:lnTo>
                <a:lnTo>
                  <a:pt x="435914" y="1934819"/>
                </a:lnTo>
                <a:lnTo>
                  <a:pt x="346270" y="2200567"/>
                </a:lnTo>
                <a:close/>
              </a:path>
              <a:path w="1249680" h="2200909">
                <a:moveTo>
                  <a:pt x="1089942" y="1055636"/>
                </a:moveTo>
                <a:lnTo>
                  <a:pt x="347014" y="1055636"/>
                </a:lnTo>
                <a:lnTo>
                  <a:pt x="1249514" y="924864"/>
                </a:lnTo>
                <a:lnTo>
                  <a:pt x="1089942" y="1055636"/>
                </a:lnTo>
                <a:close/>
              </a:path>
              <a:path w="1249680" h="2200909">
                <a:moveTo>
                  <a:pt x="924674" y="2040585"/>
                </a:moveTo>
                <a:lnTo>
                  <a:pt x="435914" y="1934819"/>
                </a:lnTo>
                <a:lnTo>
                  <a:pt x="857323" y="1934819"/>
                </a:lnTo>
                <a:lnTo>
                  <a:pt x="924674" y="2040585"/>
                </a:lnTo>
                <a:close/>
              </a:path>
            </a:pathLst>
          </a:custGeom>
          <a:solidFill>
            <a:srgbClr val="E3B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303142" y="2179383"/>
            <a:ext cx="2454275" cy="2907665"/>
            <a:chOff x="3303142" y="2179383"/>
            <a:chExt cx="2454275" cy="2907665"/>
          </a:xfrm>
        </p:grpSpPr>
        <p:sp>
          <p:nvSpPr>
            <p:cNvPr id="5" name="object 5"/>
            <p:cNvSpPr/>
            <p:nvPr/>
          </p:nvSpPr>
          <p:spPr>
            <a:xfrm>
              <a:off x="3303142" y="2179383"/>
              <a:ext cx="2454275" cy="2907665"/>
            </a:xfrm>
            <a:custGeom>
              <a:avLst/>
              <a:gdLst/>
              <a:ahLst/>
              <a:cxnLst/>
              <a:rect l="l" t="t" r="r" b="b"/>
              <a:pathLst>
                <a:path w="2454275" h="2907665">
                  <a:moveTo>
                    <a:pt x="1506180" y="1014869"/>
                  </a:moveTo>
                  <a:lnTo>
                    <a:pt x="1078750" y="1014869"/>
                  </a:lnTo>
                  <a:lnTo>
                    <a:pt x="1040038" y="863824"/>
                  </a:lnTo>
                  <a:lnTo>
                    <a:pt x="975518" y="527508"/>
                  </a:lnTo>
                  <a:lnTo>
                    <a:pt x="962614" y="181156"/>
                  </a:lnTo>
                  <a:lnTo>
                    <a:pt x="1078750" y="0"/>
                  </a:lnTo>
                  <a:lnTo>
                    <a:pt x="1261970" y="137886"/>
                  </a:lnTo>
                  <a:lnTo>
                    <a:pt x="1396701" y="493417"/>
                  </a:lnTo>
                  <a:lnTo>
                    <a:pt x="1479825" y="858982"/>
                  </a:lnTo>
                  <a:lnTo>
                    <a:pt x="1506180" y="1014869"/>
                  </a:lnTo>
                  <a:close/>
                </a:path>
                <a:path w="2454275" h="2907665">
                  <a:moveTo>
                    <a:pt x="1993981" y="1232204"/>
                  </a:moveTo>
                  <a:lnTo>
                    <a:pt x="828967" y="1232204"/>
                  </a:lnTo>
                  <a:lnTo>
                    <a:pt x="729979" y="1156909"/>
                  </a:lnTo>
                  <a:lnTo>
                    <a:pt x="528310" y="971178"/>
                  </a:lnTo>
                  <a:lnTo>
                    <a:pt x="366898" y="735246"/>
                  </a:lnTo>
                  <a:lnTo>
                    <a:pt x="388683" y="509346"/>
                  </a:lnTo>
                  <a:lnTo>
                    <a:pt x="587091" y="475380"/>
                  </a:lnTo>
                  <a:lnTo>
                    <a:pt x="814236" y="661704"/>
                  </a:lnTo>
                  <a:lnTo>
                    <a:pt x="1001122" y="898230"/>
                  </a:lnTo>
                  <a:lnTo>
                    <a:pt x="1078750" y="1014869"/>
                  </a:lnTo>
                  <a:lnTo>
                    <a:pt x="1506180" y="1014869"/>
                  </a:lnTo>
                  <a:lnTo>
                    <a:pt x="1508226" y="1026972"/>
                  </a:lnTo>
                  <a:lnTo>
                    <a:pt x="2158560" y="1026972"/>
                  </a:lnTo>
                  <a:lnTo>
                    <a:pt x="2139413" y="1061608"/>
                  </a:lnTo>
                  <a:lnTo>
                    <a:pt x="1993981" y="1232204"/>
                  </a:lnTo>
                  <a:close/>
                </a:path>
                <a:path w="2454275" h="2907665">
                  <a:moveTo>
                    <a:pt x="2158560" y="1026972"/>
                  </a:moveTo>
                  <a:lnTo>
                    <a:pt x="1508226" y="1026972"/>
                  </a:lnTo>
                  <a:lnTo>
                    <a:pt x="1575497" y="911701"/>
                  </a:lnTo>
                  <a:lnTo>
                    <a:pt x="1749629" y="674214"/>
                  </a:lnTo>
                  <a:lnTo>
                    <a:pt x="1989106" y="477004"/>
                  </a:lnTo>
                  <a:lnTo>
                    <a:pt x="2252408" y="482561"/>
                  </a:lnTo>
                  <a:lnTo>
                    <a:pt x="2323300" y="728963"/>
                  </a:lnTo>
                  <a:lnTo>
                    <a:pt x="2158560" y="1026972"/>
                  </a:lnTo>
                  <a:close/>
                </a:path>
                <a:path w="2454275" h="2907665">
                  <a:moveTo>
                    <a:pt x="401524" y="1635899"/>
                  </a:moveTo>
                  <a:lnTo>
                    <a:pt x="92674" y="1582182"/>
                  </a:lnTo>
                  <a:lnTo>
                    <a:pt x="0" y="1367345"/>
                  </a:lnTo>
                  <a:lnTo>
                    <a:pt x="174960" y="1164980"/>
                  </a:lnTo>
                  <a:lnTo>
                    <a:pt x="454869" y="1138664"/>
                  </a:lnTo>
                  <a:lnTo>
                    <a:pt x="714585" y="1192904"/>
                  </a:lnTo>
                  <a:lnTo>
                    <a:pt x="828967" y="1232204"/>
                  </a:lnTo>
                  <a:lnTo>
                    <a:pt x="1993981" y="1232204"/>
                  </a:lnTo>
                  <a:lnTo>
                    <a:pt x="1890170" y="1353977"/>
                  </a:lnTo>
                  <a:lnTo>
                    <a:pt x="1764995" y="1479550"/>
                  </a:lnTo>
                  <a:lnTo>
                    <a:pt x="1878261" y="1493774"/>
                  </a:lnTo>
                  <a:lnTo>
                    <a:pt x="2124436" y="1549355"/>
                  </a:lnTo>
                  <a:lnTo>
                    <a:pt x="2191841" y="1582204"/>
                  </a:lnTo>
                  <a:lnTo>
                    <a:pt x="883793" y="1582204"/>
                  </a:lnTo>
                  <a:lnTo>
                    <a:pt x="730560" y="1609054"/>
                  </a:lnTo>
                  <a:lnTo>
                    <a:pt x="401524" y="1635899"/>
                  </a:lnTo>
                  <a:close/>
                </a:path>
                <a:path w="2454275" h="2907665">
                  <a:moveTo>
                    <a:pt x="313094" y="2302567"/>
                  </a:moveTo>
                  <a:lnTo>
                    <a:pt x="98120" y="2190305"/>
                  </a:lnTo>
                  <a:lnTo>
                    <a:pt x="128689" y="1929368"/>
                  </a:lnTo>
                  <a:lnTo>
                    <a:pt x="409008" y="1738769"/>
                  </a:lnTo>
                  <a:lnTo>
                    <a:pt x="730300" y="1621913"/>
                  </a:lnTo>
                  <a:lnTo>
                    <a:pt x="883793" y="1582204"/>
                  </a:lnTo>
                  <a:lnTo>
                    <a:pt x="2191841" y="1582204"/>
                  </a:lnTo>
                  <a:lnTo>
                    <a:pt x="2363087" y="1665658"/>
                  </a:lnTo>
                  <a:lnTo>
                    <a:pt x="2446700" y="1846719"/>
                  </a:lnTo>
                  <a:lnTo>
                    <a:pt x="883793" y="1846719"/>
                  </a:lnTo>
                  <a:lnTo>
                    <a:pt x="791769" y="1955720"/>
                  </a:lnTo>
                  <a:lnTo>
                    <a:pt x="572923" y="2166021"/>
                  </a:lnTo>
                  <a:lnTo>
                    <a:pt x="313094" y="2302567"/>
                  </a:lnTo>
                  <a:close/>
                </a:path>
                <a:path w="2454275" h="2907665">
                  <a:moveTo>
                    <a:pt x="1059649" y="2907461"/>
                  </a:moveTo>
                  <a:lnTo>
                    <a:pt x="851265" y="2731508"/>
                  </a:lnTo>
                  <a:lnTo>
                    <a:pt x="810915" y="2368013"/>
                  </a:lnTo>
                  <a:lnTo>
                    <a:pt x="850968" y="2009056"/>
                  </a:lnTo>
                  <a:lnTo>
                    <a:pt x="883793" y="1846719"/>
                  </a:lnTo>
                  <a:lnTo>
                    <a:pt x="2446700" y="1846719"/>
                  </a:lnTo>
                  <a:lnTo>
                    <a:pt x="2453779" y="1862048"/>
                  </a:lnTo>
                  <a:lnTo>
                    <a:pt x="2420960" y="1889429"/>
                  </a:lnTo>
                  <a:lnTo>
                    <a:pt x="1481429" y="1889429"/>
                  </a:lnTo>
                  <a:lnTo>
                    <a:pt x="1604193" y="1966802"/>
                  </a:lnTo>
                  <a:lnTo>
                    <a:pt x="1620881" y="1979320"/>
                  </a:lnTo>
                  <a:lnTo>
                    <a:pt x="1264793" y="1979320"/>
                  </a:lnTo>
                  <a:lnTo>
                    <a:pt x="1293043" y="2127753"/>
                  </a:lnTo>
                  <a:lnTo>
                    <a:pt x="1323032" y="2452487"/>
                  </a:lnTo>
                  <a:lnTo>
                    <a:pt x="1272615" y="2772673"/>
                  </a:lnTo>
                  <a:lnTo>
                    <a:pt x="1059649" y="2907461"/>
                  </a:lnTo>
                  <a:close/>
                </a:path>
                <a:path w="2454275" h="2907665">
                  <a:moveTo>
                    <a:pt x="2284919" y="2002929"/>
                  </a:moveTo>
                  <a:lnTo>
                    <a:pt x="1952555" y="1997163"/>
                  </a:lnTo>
                  <a:lnTo>
                    <a:pt x="1627715" y="1930685"/>
                  </a:lnTo>
                  <a:lnTo>
                    <a:pt x="1481429" y="1889429"/>
                  </a:lnTo>
                  <a:lnTo>
                    <a:pt x="2420960" y="1889429"/>
                  </a:lnTo>
                  <a:lnTo>
                    <a:pt x="2284919" y="2002929"/>
                  </a:lnTo>
                  <a:close/>
                </a:path>
                <a:path w="2454275" h="2907665">
                  <a:moveTo>
                    <a:pt x="1810218" y="2605932"/>
                  </a:moveTo>
                  <a:lnTo>
                    <a:pt x="1556226" y="2380772"/>
                  </a:lnTo>
                  <a:lnTo>
                    <a:pt x="1349906" y="2110422"/>
                  </a:lnTo>
                  <a:lnTo>
                    <a:pt x="1264793" y="1979320"/>
                  </a:lnTo>
                  <a:lnTo>
                    <a:pt x="1620881" y="1979320"/>
                  </a:lnTo>
                  <a:lnTo>
                    <a:pt x="1855211" y="2155094"/>
                  </a:lnTo>
                  <a:lnTo>
                    <a:pt x="2058567" y="2388563"/>
                  </a:lnTo>
                  <a:lnTo>
                    <a:pt x="2038350" y="2601467"/>
                  </a:lnTo>
                  <a:lnTo>
                    <a:pt x="1810218" y="2605932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7124" y="3157880"/>
              <a:ext cx="1000760" cy="1019175"/>
            </a:xfrm>
            <a:custGeom>
              <a:avLst/>
              <a:gdLst/>
              <a:ahLst/>
              <a:cxnLst/>
              <a:rect l="l" t="t" r="r" b="b"/>
              <a:pathLst>
                <a:path w="1000760" h="1019175">
                  <a:moveTo>
                    <a:pt x="409004" y="1018548"/>
                  </a:moveTo>
                  <a:lnTo>
                    <a:pt x="366108" y="1017915"/>
                  </a:lnTo>
                  <a:lnTo>
                    <a:pt x="325121" y="1011499"/>
                  </a:lnTo>
                  <a:lnTo>
                    <a:pt x="286131" y="999711"/>
                  </a:lnTo>
                  <a:lnTo>
                    <a:pt x="249228" y="982961"/>
                  </a:lnTo>
                  <a:lnTo>
                    <a:pt x="214502" y="961659"/>
                  </a:lnTo>
                  <a:lnTo>
                    <a:pt x="182041" y="936216"/>
                  </a:lnTo>
                  <a:lnTo>
                    <a:pt x="151934" y="907043"/>
                  </a:lnTo>
                  <a:lnTo>
                    <a:pt x="124271" y="874549"/>
                  </a:lnTo>
                  <a:lnTo>
                    <a:pt x="99141" y="839146"/>
                  </a:lnTo>
                  <a:lnTo>
                    <a:pt x="76633" y="801243"/>
                  </a:lnTo>
                  <a:lnTo>
                    <a:pt x="56837" y="761251"/>
                  </a:lnTo>
                  <a:lnTo>
                    <a:pt x="39842" y="719581"/>
                  </a:lnTo>
                  <a:lnTo>
                    <a:pt x="25737" y="676642"/>
                  </a:lnTo>
                  <a:lnTo>
                    <a:pt x="14611" y="632847"/>
                  </a:lnTo>
                  <a:lnTo>
                    <a:pt x="6553" y="588603"/>
                  </a:lnTo>
                  <a:lnTo>
                    <a:pt x="1653" y="544324"/>
                  </a:lnTo>
                  <a:lnTo>
                    <a:pt x="0" y="500418"/>
                  </a:lnTo>
                  <a:lnTo>
                    <a:pt x="2293" y="452178"/>
                  </a:lnTo>
                  <a:lnTo>
                    <a:pt x="9031" y="405245"/>
                  </a:lnTo>
                  <a:lnTo>
                    <a:pt x="20004" y="359828"/>
                  </a:lnTo>
                  <a:lnTo>
                    <a:pt x="35001" y="316136"/>
                  </a:lnTo>
                  <a:lnTo>
                    <a:pt x="53811" y="274378"/>
                  </a:lnTo>
                  <a:lnTo>
                    <a:pt x="76222" y="234761"/>
                  </a:lnTo>
                  <a:lnTo>
                    <a:pt x="102025" y="197494"/>
                  </a:lnTo>
                  <a:lnTo>
                    <a:pt x="131008" y="162786"/>
                  </a:lnTo>
                  <a:lnTo>
                    <a:pt x="162960" y="130847"/>
                  </a:lnTo>
                  <a:lnTo>
                    <a:pt x="197670" y="101883"/>
                  </a:lnTo>
                  <a:lnTo>
                    <a:pt x="234928" y="76104"/>
                  </a:lnTo>
                  <a:lnTo>
                    <a:pt x="274523" y="53719"/>
                  </a:lnTo>
                  <a:lnTo>
                    <a:pt x="316243" y="34937"/>
                  </a:lnTo>
                  <a:lnTo>
                    <a:pt x="359878" y="19965"/>
                  </a:lnTo>
                  <a:lnTo>
                    <a:pt x="405217" y="9012"/>
                  </a:lnTo>
                  <a:lnTo>
                    <a:pt x="452049" y="2287"/>
                  </a:lnTo>
                  <a:lnTo>
                    <a:pt x="500164" y="0"/>
                  </a:lnTo>
                  <a:lnTo>
                    <a:pt x="555872" y="2048"/>
                  </a:lnTo>
                  <a:lnTo>
                    <a:pt x="608111" y="8073"/>
                  </a:lnTo>
                  <a:lnTo>
                    <a:pt x="656914" y="17898"/>
                  </a:lnTo>
                  <a:lnTo>
                    <a:pt x="702317" y="31346"/>
                  </a:lnTo>
                  <a:lnTo>
                    <a:pt x="744355" y="48238"/>
                  </a:lnTo>
                  <a:lnTo>
                    <a:pt x="783062" y="68397"/>
                  </a:lnTo>
                  <a:lnTo>
                    <a:pt x="818472" y="91644"/>
                  </a:lnTo>
                  <a:lnTo>
                    <a:pt x="850622" y="117803"/>
                  </a:lnTo>
                  <a:lnTo>
                    <a:pt x="879544" y="146696"/>
                  </a:lnTo>
                  <a:lnTo>
                    <a:pt x="905275" y="178144"/>
                  </a:lnTo>
                  <a:lnTo>
                    <a:pt x="927849" y="211971"/>
                  </a:lnTo>
                  <a:lnTo>
                    <a:pt x="947300" y="247998"/>
                  </a:lnTo>
                  <a:lnTo>
                    <a:pt x="963663" y="286047"/>
                  </a:lnTo>
                  <a:lnTo>
                    <a:pt x="976973" y="325942"/>
                  </a:lnTo>
                  <a:lnTo>
                    <a:pt x="987265" y="367504"/>
                  </a:lnTo>
                  <a:lnTo>
                    <a:pt x="994573" y="410556"/>
                  </a:lnTo>
                  <a:lnTo>
                    <a:pt x="998933" y="454920"/>
                  </a:lnTo>
                  <a:lnTo>
                    <a:pt x="1000379" y="500418"/>
                  </a:lnTo>
                  <a:lnTo>
                    <a:pt x="997645" y="550679"/>
                  </a:lnTo>
                  <a:lnTo>
                    <a:pt x="989653" y="597799"/>
                  </a:lnTo>
                  <a:lnTo>
                    <a:pt x="976714" y="641909"/>
                  </a:lnTo>
                  <a:lnTo>
                    <a:pt x="959139" y="683139"/>
                  </a:lnTo>
                  <a:lnTo>
                    <a:pt x="937240" y="721619"/>
                  </a:lnTo>
                  <a:lnTo>
                    <a:pt x="911330" y="757481"/>
                  </a:lnTo>
                  <a:lnTo>
                    <a:pt x="881720" y="790855"/>
                  </a:lnTo>
                  <a:lnTo>
                    <a:pt x="848721" y="821872"/>
                  </a:lnTo>
                  <a:lnTo>
                    <a:pt x="812646" y="850662"/>
                  </a:lnTo>
                  <a:lnTo>
                    <a:pt x="773806" y="877356"/>
                  </a:lnTo>
                  <a:lnTo>
                    <a:pt x="732513" y="902085"/>
                  </a:lnTo>
                  <a:lnTo>
                    <a:pt x="689079" y="924980"/>
                  </a:lnTo>
                  <a:lnTo>
                    <a:pt x="643815" y="946170"/>
                  </a:lnTo>
                  <a:lnTo>
                    <a:pt x="597033" y="965787"/>
                  </a:lnTo>
                  <a:lnTo>
                    <a:pt x="549046" y="983961"/>
                  </a:lnTo>
                  <a:lnTo>
                    <a:pt x="500164" y="1000823"/>
                  </a:lnTo>
                  <a:lnTo>
                    <a:pt x="453719" y="1012987"/>
                  </a:lnTo>
                  <a:lnTo>
                    <a:pt x="409004" y="1018548"/>
                  </a:lnTo>
                  <a:close/>
                </a:path>
              </a:pathLst>
            </a:custGeom>
            <a:solidFill>
              <a:srgbClr val="FF5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858333" y="-26746"/>
            <a:ext cx="5835067" cy="7169182"/>
            <a:chOff x="4820400" y="-825144"/>
            <a:chExt cx="5835067" cy="7169182"/>
          </a:xfrm>
        </p:grpSpPr>
        <p:sp>
          <p:nvSpPr>
            <p:cNvPr id="8" name="object 8"/>
            <p:cNvSpPr/>
            <p:nvPr/>
          </p:nvSpPr>
          <p:spPr>
            <a:xfrm>
              <a:off x="9119402" y="-825144"/>
              <a:ext cx="1536065" cy="1551305"/>
            </a:xfrm>
            <a:custGeom>
              <a:avLst/>
              <a:gdLst/>
              <a:ahLst/>
              <a:cxnLst/>
              <a:rect l="l" t="t" r="r" b="b"/>
              <a:pathLst>
                <a:path w="1536065" h="1551305">
                  <a:moveTo>
                    <a:pt x="1535861" y="731720"/>
                  </a:moveTo>
                  <a:lnTo>
                    <a:pt x="741085" y="731720"/>
                  </a:lnTo>
                  <a:lnTo>
                    <a:pt x="748276" y="731173"/>
                  </a:lnTo>
                  <a:lnTo>
                    <a:pt x="755149" y="728860"/>
                  </a:lnTo>
                  <a:lnTo>
                    <a:pt x="761364" y="724890"/>
                  </a:lnTo>
                  <a:lnTo>
                    <a:pt x="768058" y="715925"/>
                  </a:lnTo>
                  <a:lnTo>
                    <a:pt x="770804" y="705470"/>
                  </a:lnTo>
                  <a:lnTo>
                    <a:pt x="769487" y="694727"/>
                  </a:lnTo>
                  <a:lnTo>
                    <a:pt x="740068" y="657884"/>
                  </a:lnTo>
                  <a:lnTo>
                    <a:pt x="711270" y="626149"/>
                  </a:lnTo>
                  <a:lnTo>
                    <a:pt x="677310" y="589541"/>
                  </a:lnTo>
                  <a:lnTo>
                    <a:pt x="637901" y="547915"/>
                  </a:lnTo>
                  <a:lnTo>
                    <a:pt x="592757" y="501120"/>
                  </a:lnTo>
                  <a:lnTo>
                    <a:pt x="541591" y="449008"/>
                  </a:lnTo>
                  <a:lnTo>
                    <a:pt x="510631" y="414996"/>
                  </a:lnTo>
                  <a:lnTo>
                    <a:pt x="480646" y="376597"/>
                  </a:lnTo>
                  <a:lnTo>
                    <a:pt x="451696" y="334449"/>
                  </a:lnTo>
                  <a:lnTo>
                    <a:pt x="423840" y="289192"/>
                  </a:lnTo>
                  <a:lnTo>
                    <a:pt x="397140" y="241462"/>
                  </a:lnTo>
                  <a:lnTo>
                    <a:pt x="371654" y="191900"/>
                  </a:lnTo>
                  <a:lnTo>
                    <a:pt x="347442" y="141143"/>
                  </a:lnTo>
                  <a:lnTo>
                    <a:pt x="324482" y="89635"/>
                  </a:lnTo>
                  <a:lnTo>
                    <a:pt x="303081" y="38602"/>
                  </a:lnTo>
                  <a:lnTo>
                    <a:pt x="287772" y="0"/>
                  </a:lnTo>
                  <a:lnTo>
                    <a:pt x="833469" y="0"/>
                  </a:lnTo>
                  <a:lnTo>
                    <a:pt x="884945" y="45624"/>
                  </a:lnTo>
                  <a:lnTo>
                    <a:pt x="932144" y="89635"/>
                  </a:lnTo>
                  <a:lnTo>
                    <a:pt x="974681" y="131418"/>
                  </a:lnTo>
                  <a:lnTo>
                    <a:pt x="1012785" y="170910"/>
                  </a:lnTo>
                  <a:lnTo>
                    <a:pt x="1046688" y="208044"/>
                  </a:lnTo>
                  <a:lnTo>
                    <a:pt x="1076621" y="242755"/>
                  </a:lnTo>
                  <a:lnTo>
                    <a:pt x="1102814" y="274978"/>
                  </a:lnTo>
                  <a:lnTo>
                    <a:pt x="1125499" y="304647"/>
                  </a:lnTo>
                  <a:lnTo>
                    <a:pt x="1131166" y="310470"/>
                  </a:lnTo>
                  <a:lnTo>
                    <a:pt x="1137966" y="314282"/>
                  </a:lnTo>
                  <a:lnTo>
                    <a:pt x="1145539" y="316029"/>
                  </a:lnTo>
                  <a:lnTo>
                    <a:pt x="1535861" y="316029"/>
                  </a:lnTo>
                  <a:lnTo>
                    <a:pt x="1535861" y="731720"/>
                  </a:lnTo>
                  <a:close/>
                </a:path>
                <a:path w="1536065" h="1551305">
                  <a:moveTo>
                    <a:pt x="1535861" y="316029"/>
                  </a:moveTo>
                  <a:lnTo>
                    <a:pt x="1145539" y="316029"/>
                  </a:lnTo>
                  <a:lnTo>
                    <a:pt x="1153528" y="315658"/>
                  </a:lnTo>
                  <a:lnTo>
                    <a:pt x="1163842" y="311271"/>
                  </a:lnTo>
                  <a:lnTo>
                    <a:pt x="1171459" y="303637"/>
                  </a:lnTo>
                  <a:lnTo>
                    <a:pt x="1175654" y="293680"/>
                  </a:lnTo>
                  <a:lnTo>
                    <a:pt x="1175702" y="282321"/>
                  </a:lnTo>
                  <a:lnTo>
                    <a:pt x="1120077" y="0"/>
                  </a:lnTo>
                  <a:lnTo>
                    <a:pt x="1367237" y="0"/>
                  </a:lnTo>
                  <a:lnTo>
                    <a:pt x="1415627" y="71306"/>
                  </a:lnTo>
                  <a:lnTo>
                    <a:pt x="1450621" y="126493"/>
                  </a:lnTo>
                  <a:lnTo>
                    <a:pt x="1486326" y="185895"/>
                  </a:lnTo>
                  <a:lnTo>
                    <a:pt x="1522615" y="249631"/>
                  </a:lnTo>
                  <a:lnTo>
                    <a:pt x="1535861" y="275282"/>
                  </a:lnTo>
                  <a:lnTo>
                    <a:pt x="1535861" y="316029"/>
                  </a:lnTo>
                  <a:close/>
                </a:path>
                <a:path w="1536065" h="1551305">
                  <a:moveTo>
                    <a:pt x="1535861" y="1185354"/>
                  </a:moveTo>
                  <a:lnTo>
                    <a:pt x="838301" y="1185354"/>
                  </a:lnTo>
                  <a:lnTo>
                    <a:pt x="859490" y="1178867"/>
                  </a:lnTo>
                  <a:lnTo>
                    <a:pt x="868445" y="1160703"/>
                  </a:lnTo>
                  <a:lnTo>
                    <a:pt x="863940" y="1140863"/>
                  </a:lnTo>
                  <a:lnTo>
                    <a:pt x="844753" y="1129347"/>
                  </a:lnTo>
                  <a:lnTo>
                    <a:pt x="643025" y="1096218"/>
                  </a:lnTo>
                  <a:lnTo>
                    <a:pt x="606638" y="1071356"/>
                  </a:lnTo>
                  <a:lnTo>
                    <a:pt x="547344" y="1026655"/>
                  </a:lnTo>
                  <a:lnTo>
                    <a:pt x="494490" y="984885"/>
                  </a:lnTo>
                  <a:lnTo>
                    <a:pt x="443359" y="943778"/>
                  </a:lnTo>
                  <a:lnTo>
                    <a:pt x="394074" y="903510"/>
                  </a:lnTo>
                  <a:lnTo>
                    <a:pt x="346755" y="864257"/>
                  </a:lnTo>
                  <a:lnTo>
                    <a:pt x="301526" y="826195"/>
                  </a:lnTo>
                  <a:lnTo>
                    <a:pt x="258509" y="789499"/>
                  </a:lnTo>
                  <a:lnTo>
                    <a:pt x="217825" y="754346"/>
                  </a:lnTo>
                  <a:lnTo>
                    <a:pt x="179597" y="720911"/>
                  </a:lnTo>
                  <a:lnTo>
                    <a:pt x="110996" y="659899"/>
                  </a:lnTo>
                  <a:lnTo>
                    <a:pt x="53683" y="607870"/>
                  </a:lnTo>
                  <a:lnTo>
                    <a:pt x="8635" y="566229"/>
                  </a:lnTo>
                  <a:lnTo>
                    <a:pt x="0" y="542772"/>
                  </a:lnTo>
                  <a:lnTo>
                    <a:pt x="3248" y="532180"/>
                  </a:lnTo>
                  <a:lnTo>
                    <a:pt x="10102" y="523768"/>
                  </a:lnTo>
                  <a:lnTo>
                    <a:pt x="19595" y="518521"/>
                  </a:lnTo>
                  <a:lnTo>
                    <a:pt x="30759" y="517423"/>
                  </a:lnTo>
                  <a:lnTo>
                    <a:pt x="60426" y="520781"/>
                  </a:lnTo>
                  <a:lnTo>
                    <a:pt x="136213" y="533781"/>
                  </a:lnTo>
                  <a:lnTo>
                    <a:pt x="182683" y="544221"/>
                  </a:lnTo>
                  <a:lnTo>
                    <a:pt x="235103" y="557820"/>
                  </a:lnTo>
                  <a:lnTo>
                    <a:pt x="293649" y="574975"/>
                  </a:lnTo>
                  <a:lnTo>
                    <a:pt x="358496" y="596085"/>
                  </a:lnTo>
                  <a:lnTo>
                    <a:pt x="429818" y="621550"/>
                  </a:lnTo>
                  <a:lnTo>
                    <a:pt x="563255" y="671104"/>
                  </a:lnTo>
                  <a:lnTo>
                    <a:pt x="662967" y="706608"/>
                  </a:lnTo>
                  <a:lnTo>
                    <a:pt x="701728" y="719819"/>
                  </a:lnTo>
                  <a:lnTo>
                    <a:pt x="733920" y="730389"/>
                  </a:lnTo>
                  <a:lnTo>
                    <a:pt x="741085" y="731720"/>
                  </a:lnTo>
                  <a:lnTo>
                    <a:pt x="1535861" y="731720"/>
                  </a:lnTo>
                  <a:lnTo>
                    <a:pt x="1535861" y="1185354"/>
                  </a:lnTo>
                  <a:close/>
                </a:path>
                <a:path w="1536065" h="1551305">
                  <a:moveTo>
                    <a:pt x="1351944" y="1551253"/>
                  </a:moveTo>
                  <a:lnTo>
                    <a:pt x="1299003" y="1549508"/>
                  </a:lnTo>
                  <a:lnTo>
                    <a:pt x="1245317" y="1545636"/>
                  </a:lnTo>
                  <a:lnTo>
                    <a:pt x="1191203" y="1539815"/>
                  </a:lnTo>
                  <a:lnTo>
                    <a:pt x="1136982" y="1532224"/>
                  </a:lnTo>
                  <a:lnTo>
                    <a:pt x="1082970" y="1523041"/>
                  </a:lnTo>
                  <a:lnTo>
                    <a:pt x="1029486" y="1512445"/>
                  </a:lnTo>
                  <a:lnTo>
                    <a:pt x="976849" y="1500613"/>
                  </a:lnTo>
                  <a:lnTo>
                    <a:pt x="925377" y="1487725"/>
                  </a:lnTo>
                  <a:lnTo>
                    <a:pt x="875388" y="1473959"/>
                  </a:lnTo>
                  <a:lnTo>
                    <a:pt x="827201" y="1459492"/>
                  </a:lnTo>
                  <a:lnTo>
                    <a:pt x="781134" y="1444504"/>
                  </a:lnTo>
                  <a:lnTo>
                    <a:pt x="737505" y="1429173"/>
                  </a:lnTo>
                  <a:lnTo>
                    <a:pt x="696633" y="1413676"/>
                  </a:lnTo>
                  <a:lnTo>
                    <a:pt x="658836" y="1398194"/>
                  </a:lnTo>
                  <a:lnTo>
                    <a:pt x="580358" y="1361525"/>
                  </a:lnTo>
                  <a:lnTo>
                    <a:pt x="535014" y="1337663"/>
                  </a:lnTo>
                  <a:lnTo>
                    <a:pt x="488875" y="1311776"/>
                  </a:lnTo>
                  <a:lnTo>
                    <a:pt x="442419" y="1284327"/>
                  </a:lnTo>
                  <a:lnTo>
                    <a:pt x="396119" y="1255778"/>
                  </a:lnTo>
                  <a:lnTo>
                    <a:pt x="350453" y="1226591"/>
                  </a:lnTo>
                  <a:lnTo>
                    <a:pt x="305895" y="1197227"/>
                  </a:lnTo>
                  <a:lnTo>
                    <a:pt x="262921" y="1168147"/>
                  </a:lnTo>
                  <a:lnTo>
                    <a:pt x="222008" y="1139815"/>
                  </a:lnTo>
                  <a:lnTo>
                    <a:pt x="183630" y="1112691"/>
                  </a:lnTo>
                  <a:lnTo>
                    <a:pt x="148263" y="1087238"/>
                  </a:lnTo>
                  <a:lnTo>
                    <a:pt x="116382" y="1063917"/>
                  </a:lnTo>
                  <a:lnTo>
                    <a:pt x="104849" y="1044307"/>
                  </a:lnTo>
                  <a:lnTo>
                    <a:pt x="105028" y="1036332"/>
                  </a:lnTo>
                  <a:lnTo>
                    <a:pt x="108826" y="1025862"/>
                  </a:lnTo>
                  <a:lnTo>
                    <a:pt x="116209" y="1017939"/>
                  </a:lnTo>
                  <a:lnTo>
                    <a:pt x="126076" y="1013422"/>
                  </a:lnTo>
                  <a:lnTo>
                    <a:pt x="137325" y="1013167"/>
                  </a:lnTo>
                  <a:lnTo>
                    <a:pt x="643025" y="1096218"/>
                  </a:lnTo>
                  <a:lnTo>
                    <a:pt x="659406" y="1107410"/>
                  </a:lnTo>
                  <a:lnTo>
                    <a:pt x="706018" y="1135600"/>
                  </a:lnTo>
                  <a:lnTo>
                    <a:pt x="746844" y="1156708"/>
                  </a:lnTo>
                  <a:lnTo>
                    <a:pt x="782254" y="1171514"/>
                  </a:lnTo>
                  <a:lnTo>
                    <a:pt x="812616" y="1180803"/>
                  </a:lnTo>
                  <a:lnTo>
                    <a:pt x="838301" y="1185354"/>
                  </a:lnTo>
                  <a:lnTo>
                    <a:pt x="1535861" y="1185354"/>
                  </a:lnTo>
                  <a:lnTo>
                    <a:pt x="1535861" y="1535961"/>
                  </a:lnTo>
                  <a:lnTo>
                    <a:pt x="1503111" y="1541944"/>
                  </a:lnTo>
                  <a:lnTo>
                    <a:pt x="1454316" y="1547650"/>
                  </a:lnTo>
                  <a:lnTo>
                    <a:pt x="1403821" y="1550694"/>
                  </a:lnTo>
                  <a:lnTo>
                    <a:pt x="1351944" y="1551253"/>
                  </a:lnTo>
                  <a:close/>
                </a:path>
                <a:path w="1536065" h="1551305">
                  <a:moveTo>
                    <a:pt x="838301" y="1185354"/>
                  </a:moveTo>
                  <a:lnTo>
                    <a:pt x="782254" y="1171514"/>
                  </a:lnTo>
                  <a:lnTo>
                    <a:pt x="746844" y="1156708"/>
                  </a:lnTo>
                  <a:lnTo>
                    <a:pt x="706018" y="1135600"/>
                  </a:lnTo>
                  <a:lnTo>
                    <a:pt x="659406" y="1107410"/>
                  </a:lnTo>
                  <a:lnTo>
                    <a:pt x="643025" y="1096218"/>
                  </a:lnTo>
                  <a:lnTo>
                    <a:pt x="844753" y="1129347"/>
                  </a:lnTo>
                  <a:lnTo>
                    <a:pt x="863940" y="1140863"/>
                  </a:lnTo>
                  <a:lnTo>
                    <a:pt x="868445" y="1160703"/>
                  </a:lnTo>
                  <a:lnTo>
                    <a:pt x="859490" y="1178867"/>
                  </a:lnTo>
                  <a:lnTo>
                    <a:pt x="838301" y="1185354"/>
                  </a:lnTo>
                  <a:close/>
                </a:path>
              </a:pathLst>
            </a:custGeom>
            <a:solidFill>
              <a:srgbClr val="FF5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0400" y="1570051"/>
              <a:ext cx="5787759" cy="47739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541" y="1797050"/>
            <a:ext cx="3920859" cy="485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6682" y="209502"/>
            <a:ext cx="9798685" cy="1776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7900"/>
              </a:lnSpc>
              <a:spcBef>
                <a:spcPts val="90"/>
              </a:spcBef>
            </a:pPr>
            <a:r>
              <a:rPr sz="3250" spc="105" dirty="0">
                <a:solidFill>
                  <a:srgbClr val="FFFFFF"/>
                </a:solidFill>
                <a:latin typeface="Arial Narrow"/>
                <a:cs typeface="Arial Narrow"/>
              </a:rPr>
              <a:t>«Кубики</a:t>
            </a:r>
            <a:r>
              <a:rPr sz="3250" spc="4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135" dirty="0">
                <a:solidFill>
                  <a:srgbClr val="FFFFFF"/>
                </a:solidFill>
                <a:latin typeface="Arial Narrow"/>
                <a:cs typeface="Arial Narrow"/>
              </a:rPr>
              <a:t>историй»</a:t>
            </a:r>
            <a:r>
              <a:rPr sz="3250" spc="4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229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3250" spc="4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110" dirty="0">
                <a:solidFill>
                  <a:srgbClr val="FFFFFF"/>
                </a:solidFill>
                <a:latin typeface="Arial Narrow"/>
                <a:cs typeface="Arial Narrow"/>
              </a:rPr>
              <a:t>настоящий</a:t>
            </a:r>
            <a:r>
              <a:rPr sz="3250" spc="4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140" dirty="0">
                <a:solidFill>
                  <a:srgbClr val="FFFFFF"/>
                </a:solidFill>
                <a:latin typeface="Arial Narrow"/>
                <a:cs typeface="Arial Narrow"/>
              </a:rPr>
              <a:t>праздник</a:t>
            </a:r>
            <a:r>
              <a:rPr sz="3250" spc="4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130" dirty="0">
                <a:solidFill>
                  <a:srgbClr val="FFFFFF"/>
                </a:solidFill>
                <a:latin typeface="Arial Narrow"/>
                <a:cs typeface="Arial Narrow"/>
              </a:rPr>
              <a:t>воображения! </a:t>
            </a:r>
            <a:r>
              <a:rPr sz="3250" spc="170" dirty="0">
                <a:solidFill>
                  <a:srgbClr val="FFFFFF"/>
                </a:solidFill>
                <a:latin typeface="Arial Narrow"/>
                <a:cs typeface="Arial Narrow"/>
              </a:rPr>
              <a:t>Ведь</a:t>
            </a:r>
            <a:r>
              <a:rPr sz="3250" spc="48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110" dirty="0">
                <a:solidFill>
                  <a:srgbClr val="FFFFFF"/>
                </a:solidFill>
                <a:latin typeface="Arial Narrow"/>
                <a:cs typeface="Arial Narrow"/>
              </a:rPr>
              <a:t>сочинять</a:t>
            </a:r>
            <a:r>
              <a:rPr sz="3250" spc="4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95" dirty="0">
                <a:solidFill>
                  <a:srgbClr val="FFFFFF"/>
                </a:solidFill>
                <a:latin typeface="Arial Narrow"/>
                <a:cs typeface="Arial Narrow"/>
              </a:rPr>
              <a:t>истории</a:t>
            </a:r>
            <a:r>
              <a:rPr sz="3250" spc="4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70" dirty="0">
                <a:solidFill>
                  <a:srgbClr val="FFFFFF"/>
                </a:solidFill>
                <a:latin typeface="Arial Narrow"/>
                <a:cs typeface="Arial Narrow"/>
              </a:rPr>
              <a:t>не</a:t>
            </a:r>
            <a:r>
              <a:rPr sz="3250" spc="4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190" dirty="0">
                <a:solidFill>
                  <a:srgbClr val="FFFFFF"/>
                </a:solidFill>
                <a:latin typeface="Arial Narrow"/>
                <a:cs typeface="Arial Narrow"/>
              </a:rPr>
              <a:t>только</a:t>
            </a:r>
            <a:r>
              <a:rPr sz="3250" spc="4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90" dirty="0">
                <a:solidFill>
                  <a:srgbClr val="FFFFFF"/>
                </a:solidFill>
                <a:latin typeface="Arial Narrow"/>
                <a:cs typeface="Arial Narrow"/>
              </a:rPr>
              <a:t>полезно,</a:t>
            </a:r>
            <a:r>
              <a:rPr sz="3250" spc="48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55" dirty="0">
                <a:solidFill>
                  <a:srgbClr val="FFFFFF"/>
                </a:solidFill>
                <a:latin typeface="Arial Narrow"/>
                <a:cs typeface="Arial Narrow"/>
              </a:rPr>
              <a:t>но</a:t>
            </a:r>
            <a:r>
              <a:rPr sz="3250" spc="4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dirty="0">
                <a:solidFill>
                  <a:srgbClr val="FFFFFF"/>
                </a:solidFill>
                <a:latin typeface="Arial Narrow"/>
                <a:cs typeface="Arial Narrow"/>
              </a:rPr>
              <a:t>и</a:t>
            </a:r>
            <a:r>
              <a:rPr sz="3250" spc="4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250" spc="75" dirty="0">
                <a:solidFill>
                  <a:srgbClr val="FFFFFF"/>
                </a:solidFill>
                <a:latin typeface="Arial Narrow"/>
                <a:cs typeface="Arial Narrow"/>
              </a:rPr>
              <a:t>очень </a:t>
            </a:r>
            <a:r>
              <a:rPr sz="3250" spc="160" dirty="0">
                <a:solidFill>
                  <a:srgbClr val="FFFFFF"/>
                </a:solidFill>
                <a:latin typeface="Arial Narrow"/>
                <a:cs typeface="Arial Narrow"/>
              </a:rPr>
              <a:t>увлекательно!</a:t>
            </a:r>
            <a:endParaRPr sz="325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483860" cy="7556499"/>
            <a:chOff x="0" y="770737"/>
            <a:chExt cx="5483860" cy="6015355"/>
          </a:xfrm>
        </p:grpSpPr>
        <p:sp>
          <p:nvSpPr>
            <p:cNvPr id="3" name="object 3"/>
            <p:cNvSpPr/>
            <p:nvPr/>
          </p:nvSpPr>
          <p:spPr>
            <a:xfrm>
              <a:off x="0" y="770737"/>
              <a:ext cx="5344160" cy="6015355"/>
            </a:xfrm>
            <a:custGeom>
              <a:avLst/>
              <a:gdLst/>
              <a:ahLst/>
              <a:cxnLst/>
              <a:rect l="l" t="t" r="r" b="b"/>
              <a:pathLst>
                <a:path w="5344160" h="6015355">
                  <a:moveTo>
                    <a:pt x="0" y="6015037"/>
                  </a:moveTo>
                  <a:lnTo>
                    <a:pt x="5343575" y="6015037"/>
                  </a:lnTo>
                  <a:lnTo>
                    <a:pt x="5343575" y="0"/>
                  </a:lnTo>
                  <a:lnTo>
                    <a:pt x="0" y="0"/>
                  </a:lnTo>
                  <a:lnTo>
                    <a:pt x="0" y="6015037"/>
                  </a:lnTo>
                  <a:close/>
                </a:path>
              </a:pathLst>
            </a:custGeom>
            <a:solidFill>
              <a:srgbClr val="E3B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74483" y="5688406"/>
              <a:ext cx="2109470" cy="1097915"/>
            </a:xfrm>
            <a:custGeom>
              <a:avLst/>
              <a:gdLst/>
              <a:ahLst/>
              <a:cxnLst/>
              <a:rect l="l" t="t" r="r" b="b"/>
              <a:pathLst>
                <a:path w="2109470" h="1097915">
                  <a:moveTo>
                    <a:pt x="2109300" y="1097356"/>
                  </a:moveTo>
                  <a:lnTo>
                    <a:pt x="0" y="1097356"/>
                  </a:lnTo>
                  <a:lnTo>
                    <a:pt x="225813" y="259410"/>
                  </a:lnTo>
                  <a:lnTo>
                    <a:pt x="253903" y="214576"/>
                  </a:lnTo>
                  <a:lnTo>
                    <a:pt x="301823" y="192887"/>
                  </a:lnTo>
                  <a:lnTo>
                    <a:pt x="1802506" y="0"/>
                  </a:lnTo>
                  <a:lnTo>
                    <a:pt x="1836817" y="2066"/>
                  </a:lnTo>
                  <a:lnTo>
                    <a:pt x="1867034" y="16262"/>
                  </a:lnTo>
                  <a:lnTo>
                    <a:pt x="1890127" y="40412"/>
                  </a:lnTo>
                  <a:lnTo>
                    <a:pt x="1903064" y="72339"/>
                  </a:lnTo>
                  <a:lnTo>
                    <a:pt x="2109300" y="1097356"/>
                  </a:lnTo>
                  <a:close/>
                </a:path>
              </a:pathLst>
            </a:custGeom>
            <a:solidFill>
              <a:srgbClr val="FDD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5279" y="6063056"/>
              <a:ext cx="104482" cy="1567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66628" y="6063056"/>
              <a:ext cx="652780" cy="328295"/>
            </a:xfrm>
            <a:custGeom>
              <a:avLst/>
              <a:gdLst/>
              <a:ahLst/>
              <a:cxnLst/>
              <a:rect l="l" t="t" r="r" b="b"/>
              <a:pathLst>
                <a:path w="652779" h="328295">
                  <a:moveTo>
                    <a:pt x="29375" y="56908"/>
                  </a:moveTo>
                  <a:lnTo>
                    <a:pt x="18087" y="54179"/>
                  </a:lnTo>
                  <a:lnTo>
                    <a:pt x="8734" y="46980"/>
                  </a:lnTo>
                  <a:lnTo>
                    <a:pt x="2357" y="36795"/>
                  </a:lnTo>
                  <a:lnTo>
                    <a:pt x="0" y="25107"/>
                  </a:lnTo>
                  <a:lnTo>
                    <a:pt x="2046" y="14466"/>
                  </a:lnTo>
                  <a:lnTo>
                    <a:pt x="7707" y="6581"/>
                  </a:lnTo>
                  <a:lnTo>
                    <a:pt x="16260" y="1683"/>
                  </a:lnTo>
                  <a:lnTo>
                    <a:pt x="26987" y="0"/>
                  </a:lnTo>
                  <a:lnTo>
                    <a:pt x="38656" y="3022"/>
                  </a:lnTo>
                  <a:lnTo>
                    <a:pt x="47898" y="9972"/>
                  </a:lnTo>
                  <a:lnTo>
                    <a:pt x="53901" y="19898"/>
                  </a:lnTo>
                  <a:lnTo>
                    <a:pt x="55854" y="31851"/>
                  </a:lnTo>
                  <a:lnTo>
                    <a:pt x="53344" y="42485"/>
                  </a:lnTo>
                  <a:lnTo>
                    <a:pt x="48029" y="50352"/>
                  </a:lnTo>
                  <a:lnTo>
                    <a:pt x="40007" y="55233"/>
                  </a:lnTo>
                  <a:lnTo>
                    <a:pt x="29375" y="56908"/>
                  </a:lnTo>
                  <a:close/>
                </a:path>
                <a:path w="652779" h="328295">
                  <a:moveTo>
                    <a:pt x="415497" y="313486"/>
                  </a:moveTo>
                  <a:lnTo>
                    <a:pt x="328269" y="313486"/>
                  </a:lnTo>
                  <a:lnTo>
                    <a:pt x="401812" y="303877"/>
                  </a:lnTo>
                  <a:lnTo>
                    <a:pt x="452070" y="276874"/>
                  </a:lnTo>
                  <a:lnTo>
                    <a:pt x="481204" y="248158"/>
                  </a:lnTo>
                  <a:lnTo>
                    <a:pt x="491375" y="233413"/>
                  </a:lnTo>
                  <a:lnTo>
                    <a:pt x="494753" y="227164"/>
                  </a:lnTo>
                  <a:lnTo>
                    <a:pt x="507301" y="233908"/>
                  </a:lnTo>
                  <a:lnTo>
                    <a:pt x="480693" y="270001"/>
                  </a:lnTo>
                  <a:lnTo>
                    <a:pt x="441111" y="301067"/>
                  </a:lnTo>
                  <a:lnTo>
                    <a:pt x="415497" y="313486"/>
                  </a:lnTo>
                  <a:close/>
                </a:path>
                <a:path w="652779" h="328295">
                  <a:moveTo>
                    <a:pt x="339331" y="327926"/>
                  </a:moveTo>
                  <a:lnTo>
                    <a:pt x="335457" y="327926"/>
                  </a:lnTo>
                  <a:lnTo>
                    <a:pt x="331635" y="327469"/>
                  </a:lnTo>
                  <a:lnTo>
                    <a:pt x="327774" y="327469"/>
                  </a:lnTo>
                  <a:lnTo>
                    <a:pt x="264433" y="315192"/>
                  </a:lnTo>
                  <a:lnTo>
                    <a:pt x="211655" y="292252"/>
                  </a:lnTo>
                  <a:lnTo>
                    <a:pt x="174940" y="269683"/>
                  </a:lnTo>
                  <a:lnTo>
                    <a:pt x="154038" y="253657"/>
                  </a:lnTo>
                  <a:lnTo>
                    <a:pt x="163169" y="242595"/>
                  </a:lnTo>
                  <a:lnTo>
                    <a:pt x="168973" y="247408"/>
                  </a:lnTo>
                  <a:lnTo>
                    <a:pt x="182274" y="257606"/>
                  </a:lnTo>
                  <a:lnTo>
                    <a:pt x="217384" y="279366"/>
                  </a:lnTo>
                  <a:lnTo>
                    <a:pt x="268112" y="301667"/>
                  </a:lnTo>
                  <a:lnTo>
                    <a:pt x="328269" y="313486"/>
                  </a:lnTo>
                  <a:lnTo>
                    <a:pt x="415497" y="313486"/>
                  </a:lnTo>
                  <a:lnTo>
                    <a:pt x="413569" y="314421"/>
                  </a:lnTo>
                  <a:lnTo>
                    <a:pt x="379701" y="324158"/>
                  </a:lnTo>
                  <a:lnTo>
                    <a:pt x="339331" y="327926"/>
                  </a:lnTo>
                  <a:close/>
                </a:path>
                <a:path w="652779" h="328295">
                  <a:moveTo>
                    <a:pt x="626173" y="56908"/>
                  </a:moveTo>
                  <a:lnTo>
                    <a:pt x="614886" y="54179"/>
                  </a:lnTo>
                  <a:lnTo>
                    <a:pt x="605532" y="46980"/>
                  </a:lnTo>
                  <a:lnTo>
                    <a:pt x="599155" y="36795"/>
                  </a:lnTo>
                  <a:lnTo>
                    <a:pt x="596798" y="25107"/>
                  </a:lnTo>
                  <a:lnTo>
                    <a:pt x="598844" y="14466"/>
                  </a:lnTo>
                  <a:lnTo>
                    <a:pt x="604499" y="6581"/>
                  </a:lnTo>
                  <a:lnTo>
                    <a:pt x="613037" y="1683"/>
                  </a:lnTo>
                  <a:lnTo>
                    <a:pt x="623735" y="0"/>
                  </a:lnTo>
                  <a:lnTo>
                    <a:pt x="635432" y="3022"/>
                  </a:lnTo>
                  <a:lnTo>
                    <a:pt x="644685" y="9972"/>
                  </a:lnTo>
                  <a:lnTo>
                    <a:pt x="650683" y="19898"/>
                  </a:lnTo>
                  <a:lnTo>
                    <a:pt x="652614" y="31851"/>
                  </a:lnTo>
                  <a:lnTo>
                    <a:pt x="650105" y="42485"/>
                  </a:lnTo>
                  <a:lnTo>
                    <a:pt x="644804" y="50352"/>
                  </a:lnTo>
                  <a:lnTo>
                    <a:pt x="636798" y="55233"/>
                  </a:lnTo>
                  <a:lnTo>
                    <a:pt x="626173" y="56908"/>
                  </a:lnTo>
                  <a:close/>
                </a:path>
              </a:pathLst>
            </a:custGeom>
            <a:solidFill>
              <a:srgbClr val="292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9654274" y="22286"/>
            <a:ext cx="1039494" cy="1930400"/>
            <a:chOff x="9653995" y="770737"/>
            <a:chExt cx="1039494" cy="1930400"/>
          </a:xfrm>
        </p:grpSpPr>
        <p:sp>
          <p:nvSpPr>
            <p:cNvPr id="8" name="object 8"/>
            <p:cNvSpPr/>
            <p:nvPr/>
          </p:nvSpPr>
          <p:spPr>
            <a:xfrm>
              <a:off x="9653995" y="770737"/>
              <a:ext cx="1039494" cy="1930400"/>
            </a:xfrm>
            <a:custGeom>
              <a:avLst/>
              <a:gdLst/>
              <a:ahLst/>
              <a:cxnLst/>
              <a:rect l="l" t="t" r="r" b="b"/>
              <a:pathLst>
                <a:path w="1039495" h="1930400">
                  <a:moveTo>
                    <a:pt x="1039404" y="1930007"/>
                  </a:moveTo>
                  <a:lnTo>
                    <a:pt x="75297" y="1546263"/>
                  </a:lnTo>
                  <a:lnTo>
                    <a:pt x="33990" y="1513190"/>
                  </a:lnTo>
                  <a:lnTo>
                    <a:pt x="17943" y="1463078"/>
                  </a:lnTo>
                  <a:lnTo>
                    <a:pt x="0" y="0"/>
                  </a:lnTo>
                  <a:lnTo>
                    <a:pt x="1039404" y="0"/>
                  </a:lnTo>
                  <a:lnTo>
                    <a:pt x="1039404" y="1930007"/>
                  </a:lnTo>
                  <a:close/>
                </a:path>
              </a:pathLst>
            </a:custGeom>
            <a:solidFill>
              <a:srgbClr val="FDD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6010" y="1492351"/>
              <a:ext cx="161378" cy="1159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900640" y="1222425"/>
              <a:ext cx="363220" cy="647700"/>
            </a:xfrm>
            <a:custGeom>
              <a:avLst/>
              <a:gdLst/>
              <a:ahLst/>
              <a:cxnLst/>
              <a:rect l="l" t="t" r="r" b="b"/>
              <a:pathLst>
                <a:path w="363220" h="647700">
                  <a:moveTo>
                    <a:pt x="21831" y="647496"/>
                  </a:moveTo>
                  <a:lnTo>
                    <a:pt x="11494" y="644245"/>
                  </a:lnTo>
                  <a:lnTo>
                    <a:pt x="4314" y="637725"/>
                  </a:lnTo>
                  <a:lnTo>
                    <a:pt x="435" y="628674"/>
                  </a:lnTo>
                  <a:lnTo>
                    <a:pt x="0" y="617829"/>
                  </a:lnTo>
                  <a:lnTo>
                    <a:pt x="4352" y="606573"/>
                  </a:lnTo>
                  <a:lnTo>
                    <a:pt x="12320" y="598189"/>
                  </a:lnTo>
                  <a:lnTo>
                    <a:pt x="22872" y="593376"/>
                  </a:lnTo>
                  <a:lnTo>
                    <a:pt x="34975" y="592835"/>
                  </a:lnTo>
                  <a:lnTo>
                    <a:pt x="45234" y="596550"/>
                  </a:lnTo>
                  <a:lnTo>
                    <a:pt x="52435" y="602724"/>
                  </a:lnTo>
                  <a:lnTo>
                    <a:pt x="56364" y="611243"/>
                  </a:lnTo>
                  <a:lnTo>
                    <a:pt x="56807" y="621995"/>
                  </a:lnTo>
                  <a:lnTo>
                    <a:pt x="52783" y="632898"/>
                  </a:lnTo>
                  <a:lnTo>
                    <a:pt x="44543" y="641356"/>
                  </a:lnTo>
                  <a:lnTo>
                    <a:pt x="33691" y="646508"/>
                  </a:lnTo>
                  <a:lnTo>
                    <a:pt x="21831" y="647496"/>
                  </a:lnTo>
                  <a:close/>
                </a:path>
                <a:path w="363220" h="647700">
                  <a:moveTo>
                    <a:pt x="266649" y="520903"/>
                  </a:moveTo>
                  <a:lnTo>
                    <a:pt x="256679" y="510527"/>
                  </a:lnTo>
                  <a:lnTo>
                    <a:pt x="262140" y="505320"/>
                  </a:lnTo>
                  <a:lnTo>
                    <a:pt x="273784" y="493278"/>
                  </a:lnTo>
                  <a:lnTo>
                    <a:pt x="299446" y="460914"/>
                  </a:lnTo>
                  <a:lnTo>
                    <a:pt x="327452" y="413101"/>
                  </a:lnTo>
                  <a:lnTo>
                    <a:pt x="346125" y="354710"/>
                  </a:lnTo>
                  <a:lnTo>
                    <a:pt x="345071" y="280550"/>
                  </a:lnTo>
                  <a:lnTo>
                    <a:pt x="324043" y="227512"/>
                  </a:lnTo>
                  <a:lnTo>
                    <a:pt x="298877" y="195246"/>
                  </a:lnTo>
                  <a:lnTo>
                    <a:pt x="285407" y="183400"/>
                  </a:lnTo>
                  <a:lnTo>
                    <a:pt x="279552" y="179336"/>
                  </a:lnTo>
                  <a:lnTo>
                    <a:pt x="287731" y="167678"/>
                  </a:lnTo>
                  <a:lnTo>
                    <a:pt x="320527" y="198266"/>
                  </a:lnTo>
                  <a:lnTo>
                    <a:pt x="346821" y="241183"/>
                  </a:lnTo>
                  <a:lnTo>
                    <a:pt x="362677" y="304849"/>
                  </a:lnTo>
                  <a:lnTo>
                    <a:pt x="361746" y="345376"/>
                  </a:lnTo>
                  <a:lnTo>
                    <a:pt x="361302" y="349199"/>
                  </a:lnTo>
                  <a:lnTo>
                    <a:pt x="360413" y="352971"/>
                  </a:lnTo>
                  <a:lnTo>
                    <a:pt x="359968" y="356793"/>
                  </a:lnTo>
                  <a:lnTo>
                    <a:pt x="340475" y="418290"/>
                  </a:lnTo>
                  <a:lnTo>
                    <a:pt x="311610" y="468066"/>
                  </a:lnTo>
                  <a:lnTo>
                    <a:pt x="284959" y="501928"/>
                  </a:lnTo>
                  <a:lnTo>
                    <a:pt x="272110" y="515683"/>
                  </a:lnTo>
                  <a:lnTo>
                    <a:pt x="266649" y="520903"/>
                  </a:lnTo>
                  <a:close/>
                </a:path>
                <a:path w="363220" h="647700">
                  <a:moveTo>
                    <a:pt x="90639" y="54711"/>
                  </a:moveTo>
                  <a:lnTo>
                    <a:pt x="80308" y="51455"/>
                  </a:lnTo>
                  <a:lnTo>
                    <a:pt x="73137" y="44927"/>
                  </a:lnTo>
                  <a:lnTo>
                    <a:pt x="69260" y="35878"/>
                  </a:lnTo>
                  <a:lnTo>
                    <a:pt x="68808" y="25057"/>
                  </a:lnTo>
                  <a:lnTo>
                    <a:pt x="73160" y="13792"/>
                  </a:lnTo>
                  <a:lnTo>
                    <a:pt x="81129" y="5399"/>
                  </a:lnTo>
                  <a:lnTo>
                    <a:pt x="91681" y="570"/>
                  </a:lnTo>
                  <a:lnTo>
                    <a:pt x="103784" y="0"/>
                  </a:lnTo>
                  <a:lnTo>
                    <a:pt x="114042" y="3728"/>
                  </a:lnTo>
                  <a:lnTo>
                    <a:pt x="121243" y="9920"/>
                  </a:lnTo>
                  <a:lnTo>
                    <a:pt x="125172" y="18457"/>
                  </a:lnTo>
                  <a:lnTo>
                    <a:pt x="125615" y="29222"/>
                  </a:lnTo>
                  <a:lnTo>
                    <a:pt x="121591" y="40118"/>
                  </a:lnTo>
                  <a:lnTo>
                    <a:pt x="113352" y="48572"/>
                  </a:lnTo>
                  <a:lnTo>
                    <a:pt x="102500" y="53723"/>
                  </a:lnTo>
                  <a:lnTo>
                    <a:pt x="90639" y="54711"/>
                  </a:lnTo>
                  <a:close/>
                </a:path>
              </a:pathLst>
            </a:custGeom>
            <a:solidFill>
              <a:srgbClr val="292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3960044" y="5293197"/>
            <a:ext cx="708660" cy="1203325"/>
          </a:xfrm>
          <a:custGeom>
            <a:avLst/>
            <a:gdLst/>
            <a:ahLst/>
            <a:cxnLst/>
            <a:rect l="l" t="t" r="r" b="b"/>
            <a:pathLst>
              <a:path w="708660" h="1203325">
                <a:moveTo>
                  <a:pt x="525056" y="1202982"/>
                </a:moveTo>
                <a:lnTo>
                  <a:pt x="198234" y="1021067"/>
                </a:lnTo>
                <a:lnTo>
                  <a:pt x="198337" y="847521"/>
                </a:lnTo>
                <a:lnTo>
                  <a:pt x="195492" y="760512"/>
                </a:lnTo>
                <a:lnTo>
                  <a:pt x="184630" y="614081"/>
                </a:lnTo>
                <a:lnTo>
                  <a:pt x="160832" y="409778"/>
                </a:lnTo>
                <a:lnTo>
                  <a:pt x="117721" y="214650"/>
                </a:lnTo>
                <a:lnTo>
                  <a:pt x="64433" y="88355"/>
                </a:lnTo>
                <a:lnTo>
                  <a:pt x="19136" y="20327"/>
                </a:lnTo>
                <a:lnTo>
                  <a:pt x="0" y="0"/>
                </a:lnTo>
                <a:lnTo>
                  <a:pt x="46687" y="43365"/>
                </a:lnTo>
                <a:lnTo>
                  <a:pt x="150147" y="169295"/>
                </a:lnTo>
                <a:lnTo>
                  <a:pt x="255476" y="371537"/>
                </a:lnTo>
                <a:lnTo>
                  <a:pt x="307771" y="643839"/>
                </a:lnTo>
                <a:lnTo>
                  <a:pt x="315890" y="837910"/>
                </a:lnTo>
                <a:lnTo>
                  <a:pt x="323981" y="868046"/>
                </a:lnTo>
                <a:lnTo>
                  <a:pt x="498072" y="868046"/>
                </a:lnTo>
                <a:lnTo>
                  <a:pt x="483603" y="972400"/>
                </a:lnTo>
                <a:lnTo>
                  <a:pt x="473214" y="1021308"/>
                </a:lnTo>
                <a:lnTo>
                  <a:pt x="603949" y="1021308"/>
                </a:lnTo>
                <a:lnTo>
                  <a:pt x="581875" y="1081601"/>
                </a:lnTo>
                <a:lnTo>
                  <a:pt x="541177" y="1172099"/>
                </a:lnTo>
                <a:lnTo>
                  <a:pt x="525056" y="1202982"/>
                </a:lnTo>
                <a:close/>
              </a:path>
              <a:path w="708660" h="1203325">
                <a:moveTo>
                  <a:pt x="498072" y="868046"/>
                </a:moveTo>
                <a:lnTo>
                  <a:pt x="323981" y="868046"/>
                </a:lnTo>
                <a:lnTo>
                  <a:pt x="330194" y="821870"/>
                </a:lnTo>
                <a:lnTo>
                  <a:pt x="332676" y="787006"/>
                </a:lnTo>
                <a:lnTo>
                  <a:pt x="333431" y="734669"/>
                </a:lnTo>
                <a:lnTo>
                  <a:pt x="333557" y="679437"/>
                </a:lnTo>
                <a:lnTo>
                  <a:pt x="333243" y="558244"/>
                </a:lnTo>
                <a:lnTo>
                  <a:pt x="326381" y="370436"/>
                </a:lnTo>
                <a:lnTo>
                  <a:pt x="308025" y="220916"/>
                </a:lnTo>
                <a:lnTo>
                  <a:pt x="302651" y="191624"/>
                </a:lnTo>
                <a:lnTo>
                  <a:pt x="303208" y="175405"/>
                </a:lnTo>
                <a:lnTo>
                  <a:pt x="350133" y="220387"/>
                </a:lnTo>
                <a:lnTo>
                  <a:pt x="369226" y="253605"/>
                </a:lnTo>
                <a:lnTo>
                  <a:pt x="389928" y="293743"/>
                </a:lnTo>
                <a:lnTo>
                  <a:pt x="411413" y="339595"/>
                </a:lnTo>
                <a:lnTo>
                  <a:pt x="432946" y="390108"/>
                </a:lnTo>
                <a:lnTo>
                  <a:pt x="453792" y="444231"/>
                </a:lnTo>
                <a:lnTo>
                  <a:pt x="473214" y="500913"/>
                </a:lnTo>
                <a:lnTo>
                  <a:pt x="504381" y="679437"/>
                </a:lnTo>
                <a:lnTo>
                  <a:pt x="500918" y="847521"/>
                </a:lnTo>
                <a:lnTo>
                  <a:pt x="498072" y="868046"/>
                </a:lnTo>
                <a:close/>
              </a:path>
              <a:path w="708660" h="1203325">
                <a:moveTo>
                  <a:pt x="603949" y="1021308"/>
                </a:moveTo>
                <a:lnTo>
                  <a:pt x="473214" y="1021308"/>
                </a:lnTo>
                <a:lnTo>
                  <a:pt x="494137" y="972350"/>
                </a:lnTo>
                <a:lnTo>
                  <a:pt x="540724" y="851727"/>
                </a:lnTo>
                <a:lnTo>
                  <a:pt x="588707" y="698816"/>
                </a:lnTo>
                <a:lnTo>
                  <a:pt x="613816" y="552996"/>
                </a:lnTo>
                <a:lnTo>
                  <a:pt x="616956" y="421335"/>
                </a:lnTo>
                <a:lnTo>
                  <a:pt x="616607" y="299564"/>
                </a:lnTo>
                <a:lnTo>
                  <a:pt x="614862" y="210078"/>
                </a:lnTo>
                <a:lnTo>
                  <a:pt x="613816" y="175272"/>
                </a:lnTo>
                <a:lnTo>
                  <a:pt x="635650" y="220387"/>
                </a:lnTo>
                <a:lnTo>
                  <a:pt x="678472" y="342195"/>
                </a:lnTo>
                <a:lnTo>
                  <a:pt x="708263" y="520390"/>
                </a:lnTo>
                <a:lnTo>
                  <a:pt x="691006" y="734669"/>
                </a:lnTo>
                <a:lnTo>
                  <a:pt x="635652" y="934716"/>
                </a:lnTo>
                <a:lnTo>
                  <a:pt x="603949" y="1021308"/>
                </a:lnTo>
                <a:close/>
              </a:path>
            </a:pathLst>
          </a:custGeom>
          <a:solidFill>
            <a:srgbClr val="FDD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002657" y="264986"/>
            <a:ext cx="7112635" cy="53283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350" spc="-1175" dirty="0">
                <a:solidFill>
                  <a:srgbClr val="F55950"/>
                </a:solidFill>
                <a:latin typeface="SimSun"/>
                <a:cs typeface="SimSun"/>
              </a:rPr>
              <a:t>О</a:t>
            </a:r>
            <a:r>
              <a:rPr sz="3350" spc="-8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840" dirty="0">
                <a:solidFill>
                  <a:srgbClr val="F55950"/>
                </a:solidFill>
                <a:latin typeface="SimSun"/>
                <a:cs typeface="SimSun"/>
              </a:rPr>
              <a:t>Ж</a:t>
            </a:r>
            <a:r>
              <a:rPr sz="3350" spc="-8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240" dirty="0">
                <a:solidFill>
                  <a:srgbClr val="F55950"/>
                </a:solidFill>
                <a:latin typeface="SimSun"/>
                <a:cs typeface="SimSun"/>
              </a:rPr>
              <a:t>И</a:t>
            </a:r>
            <a:r>
              <a:rPr sz="3350" spc="-815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510" dirty="0">
                <a:solidFill>
                  <a:srgbClr val="F55950"/>
                </a:solidFill>
                <a:latin typeface="SimSun"/>
                <a:cs typeface="SimSun"/>
              </a:rPr>
              <a:t>Д</a:t>
            </a:r>
            <a:r>
              <a:rPr sz="3350" spc="-8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410" dirty="0">
                <a:solidFill>
                  <a:srgbClr val="F55950"/>
                </a:solidFill>
                <a:latin typeface="SimSun"/>
                <a:cs typeface="SimSun"/>
              </a:rPr>
              <a:t>А</a:t>
            </a:r>
            <a:r>
              <a:rPr sz="3350" spc="-815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780" dirty="0">
                <a:solidFill>
                  <a:srgbClr val="F55950"/>
                </a:solidFill>
                <a:latin typeface="SimSun"/>
                <a:cs typeface="SimSun"/>
              </a:rPr>
              <a:t>Е</a:t>
            </a:r>
            <a:r>
              <a:rPr sz="3350" spc="-8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975" dirty="0">
                <a:solidFill>
                  <a:srgbClr val="F55950"/>
                </a:solidFill>
                <a:latin typeface="SimSun"/>
                <a:cs typeface="SimSun"/>
              </a:rPr>
              <a:t>М</a:t>
            </a:r>
            <a:r>
              <a:rPr sz="3350" spc="-815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805" dirty="0">
                <a:solidFill>
                  <a:srgbClr val="F55950"/>
                </a:solidFill>
                <a:latin typeface="SimSun"/>
                <a:cs typeface="SimSun"/>
              </a:rPr>
              <a:t>Ы</a:t>
            </a:r>
            <a:r>
              <a:rPr sz="3350" spc="-8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780" dirty="0">
                <a:solidFill>
                  <a:srgbClr val="F55950"/>
                </a:solidFill>
                <a:latin typeface="SimSun"/>
                <a:cs typeface="SimSun"/>
              </a:rPr>
              <a:t>Е</a:t>
            </a:r>
            <a:r>
              <a:rPr sz="3350" spc="-9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lang="ru-RU" sz="3350" spc="-919" dirty="0">
                <a:solidFill>
                  <a:srgbClr val="F55950"/>
                </a:solidFill>
                <a:latin typeface="SimSun"/>
                <a:cs typeface="SimSun"/>
              </a:rPr>
              <a:t>    </a:t>
            </a:r>
            <a:r>
              <a:rPr sz="3350" spc="-1910" dirty="0">
                <a:solidFill>
                  <a:srgbClr val="F55950"/>
                </a:solidFill>
                <a:latin typeface="SimSun"/>
                <a:cs typeface="SimSun"/>
              </a:rPr>
              <a:t>Р</a:t>
            </a:r>
            <a:r>
              <a:rPr sz="3350" spc="-8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780" dirty="0">
                <a:solidFill>
                  <a:srgbClr val="F55950"/>
                </a:solidFill>
                <a:latin typeface="SimSun"/>
                <a:cs typeface="SimSun"/>
              </a:rPr>
              <a:t>Е</a:t>
            </a:r>
            <a:r>
              <a:rPr sz="3350" spc="-815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610" dirty="0">
                <a:solidFill>
                  <a:srgbClr val="F55950"/>
                </a:solidFill>
                <a:latin typeface="SimSun"/>
                <a:cs typeface="SimSun"/>
              </a:rPr>
              <a:t>З</a:t>
            </a:r>
            <a:r>
              <a:rPr sz="3350" spc="-8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475" dirty="0">
                <a:solidFill>
                  <a:srgbClr val="F55950"/>
                </a:solidFill>
                <a:latin typeface="SimSun"/>
                <a:cs typeface="SimSun"/>
              </a:rPr>
              <a:t>У</a:t>
            </a:r>
            <a:r>
              <a:rPr sz="3350" spc="-815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410" dirty="0">
                <a:solidFill>
                  <a:srgbClr val="F55950"/>
                </a:solidFill>
                <a:latin typeface="SimSun"/>
                <a:cs typeface="SimSun"/>
              </a:rPr>
              <a:t>Л</a:t>
            </a:r>
            <a:r>
              <a:rPr sz="3350" spc="-8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910" dirty="0">
                <a:solidFill>
                  <a:srgbClr val="F55950"/>
                </a:solidFill>
                <a:latin typeface="SimSun"/>
                <a:cs typeface="SimSun"/>
              </a:rPr>
              <a:t>Ь</a:t>
            </a:r>
            <a:r>
              <a:rPr sz="3350" spc="-815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610" dirty="0">
                <a:solidFill>
                  <a:srgbClr val="F55950"/>
                </a:solidFill>
                <a:latin typeface="SimSun"/>
                <a:cs typeface="SimSun"/>
              </a:rPr>
              <a:t>Т</a:t>
            </a:r>
            <a:r>
              <a:rPr sz="3350" spc="-8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410" dirty="0">
                <a:solidFill>
                  <a:srgbClr val="F55950"/>
                </a:solidFill>
                <a:latin typeface="SimSun"/>
                <a:cs typeface="SimSun"/>
              </a:rPr>
              <a:t>А</a:t>
            </a:r>
            <a:r>
              <a:rPr sz="3350" spc="-815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1610" dirty="0">
                <a:solidFill>
                  <a:srgbClr val="F55950"/>
                </a:solidFill>
                <a:latin typeface="SimSun"/>
                <a:cs typeface="SimSun"/>
              </a:rPr>
              <a:t>Т</a:t>
            </a:r>
            <a:r>
              <a:rPr sz="3350" spc="-819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3350" spc="-865" dirty="0">
                <a:solidFill>
                  <a:srgbClr val="F55950"/>
                </a:solidFill>
                <a:latin typeface="SimSun"/>
                <a:cs typeface="SimSun"/>
              </a:rPr>
              <a:t>Ы</a:t>
            </a:r>
            <a:endParaRPr sz="3350" dirty="0">
              <a:latin typeface="SimSun"/>
              <a:cs typeface="SimSu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103" y="1183194"/>
            <a:ext cx="4820920" cy="40341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4135" algn="ctr">
              <a:lnSpc>
                <a:spcPct val="100000"/>
              </a:lnSpc>
              <a:spcBef>
                <a:spcPts val="120"/>
              </a:spcBef>
            </a:pPr>
            <a:r>
              <a:rPr sz="2200" b="1" spc="270" dirty="0">
                <a:latin typeface="Courier New"/>
                <a:cs typeface="Courier New"/>
              </a:rPr>
              <a:t>ДЛЯ</a:t>
            </a:r>
            <a:r>
              <a:rPr sz="2200" b="1" spc="-740" dirty="0">
                <a:latin typeface="Courier New"/>
                <a:cs typeface="Courier New"/>
              </a:rPr>
              <a:t> </a:t>
            </a:r>
            <a:r>
              <a:rPr sz="2200" b="1" spc="114" dirty="0">
                <a:latin typeface="Courier New"/>
                <a:cs typeface="Courier New"/>
              </a:rPr>
              <a:t>ДЕТЕЙ</a:t>
            </a:r>
            <a:endParaRPr sz="2200" dirty="0">
              <a:latin typeface="Courier New"/>
              <a:cs typeface="Courier New"/>
            </a:endParaRPr>
          </a:p>
          <a:p>
            <a:pPr marL="12700" marR="5080">
              <a:lnSpc>
                <a:spcPct val="116900"/>
              </a:lnSpc>
              <a:spcBef>
                <a:spcPts val="1535"/>
              </a:spcBef>
              <a:buFont typeface="Tahoma"/>
              <a:buAutoNum type="arabicPeriod"/>
              <a:tabLst>
                <a:tab pos="227329" algn="l"/>
              </a:tabLst>
            </a:pPr>
            <a:r>
              <a:rPr sz="1500" b="1" dirty="0">
                <a:latin typeface="Courier New"/>
                <a:cs typeface="Courier New"/>
              </a:rPr>
              <a:t>Ребенок</a:t>
            </a:r>
            <a:r>
              <a:rPr sz="1500" b="1" spc="-370" dirty="0">
                <a:latin typeface="Courier New"/>
                <a:cs typeface="Courier New"/>
              </a:rPr>
              <a:t> </a:t>
            </a:r>
            <a:r>
              <a:rPr sz="1500" b="1" dirty="0">
                <a:latin typeface="Courier New"/>
                <a:cs typeface="Courier New"/>
              </a:rPr>
              <a:t>проявляет</a:t>
            </a:r>
            <a:r>
              <a:rPr sz="1500" b="1" spc="-370" dirty="0">
                <a:latin typeface="Courier New"/>
                <a:cs typeface="Courier New"/>
              </a:rPr>
              <a:t> </a:t>
            </a:r>
            <a:r>
              <a:rPr sz="1500" b="1" spc="95" dirty="0">
                <a:latin typeface="Courier New"/>
                <a:cs typeface="Courier New"/>
              </a:rPr>
              <a:t>свою</a:t>
            </a:r>
            <a:r>
              <a:rPr sz="1500" b="1" spc="-365" dirty="0">
                <a:latin typeface="Courier New"/>
                <a:cs typeface="Courier New"/>
              </a:rPr>
              <a:t> </a:t>
            </a:r>
            <a:r>
              <a:rPr sz="1500" b="1" spc="40" dirty="0">
                <a:latin typeface="Courier New"/>
                <a:cs typeface="Courier New"/>
              </a:rPr>
              <a:t>индивидуальность</a:t>
            </a:r>
            <a:r>
              <a:rPr sz="1500" b="1" spc="40" dirty="0">
                <a:latin typeface="Tahoma"/>
                <a:cs typeface="Tahoma"/>
              </a:rPr>
              <a:t>, </a:t>
            </a:r>
            <a:r>
              <a:rPr sz="1500" b="1" dirty="0">
                <a:latin typeface="Courier New"/>
                <a:cs typeface="Courier New"/>
              </a:rPr>
              <a:t>заинтересованность</a:t>
            </a:r>
            <a:r>
              <a:rPr sz="1500" b="1" spc="-390" dirty="0">
                <a:latin typeface="Courier New"/>
                <a:cs typeface="Courier New"/>
              </a:rPr>
              <a:t> </a:t>
            </a:r>
            <a:r>
              <a:rPr sz="1500" b="1" spc="60" dirty="0">
                <a:latin typeface="Courier New"/>
                <a:cs typeface="Courier New"/>
              </a:rPr>
              <a:t>в</a:t>
            </a:r>
            <a:r>
              <a:rPr sz="1500" b="1" spc="-390" dirty="0">
                <a:latin typeface="Courier New"/>
                <a:cs typeface="Courier New"/>
              </a:rPr>
              <a:t> </a:t>
            </a:r>
            <a:r>
              <a:rPr sz="1500" b="1" spc="75" dirty="0">
                <a:latin typeface="Courier New"/>
                <a:cs typeface="Courier New"/>
              </a:rPr>
              <a:t>происходящих </a:t>
            </a:r>
            <a:r>
              <a:rPr sz="1500" b="1" spc="-10" dirty="0">
                <a:latin typeface="Courier New"/>
                <a:cs typeface="Courier New"/>
              </a:rPr>
              <a:t>действиях</a:t>
            </a:r>
            <a:r>
              <a:rPr sz="1500" b="1" spc="-10" dirty="0">
                <a:latin typeface="Tahoma"/>
                <a:cs typeface="Tahoma"/>
              </a:rPr>
              <a:t>.</a:t>
            </a:r>
            <a:endParaRPr sz="1500" dirty="0">
              <a:latin typeface="Tahoma"/>
              <a:cs typeface="Tahoma"/>
            </a:endParaRPr>
          </a:p>
          <a:p>
            <a:pPr marL="12700" marR="1221740">
              <a:lnSpc>
                <a:spcPct val="116900"/>
              </a:lnSpc>
              <a:buFont typeface="Tahoma"/>
              <a:buAutoNum type="arabicPeriod"/>
              <a:tabLst>
                <a:tab pos="227329" algn="l"/>
              </a:tabLst>
            </a:pPr>
            <a:r>
              <a:rPr sz="1500" b="1" spc="75" dirty="0">
                <a:latin typeface="Courier New"/>
                <a:cs typeface="Courier New"/>
              </a:rPr>
              <a:t>Формируется</a:t>
            </a:r>
            <a:r>
              <a:rPr sz="1500" b="1" spc="-495" dirty="0">
                <a:latin typeface="Courier New"/>
                <a:cs typeface="Courier New"/>
              </a:rPr>
              <a:t> </a:t>
            </a:r>
            <a:r>
              <a:rPr sz="1500" b="1" spc="110" dirty="0">
                <a:latin typeface="Courier New"/>
                <a:cs typeface="Courier New"/>
              </a:rPr>
              <a:t>желание</a:t>
            </a:r>
            <a:r>
              <a:rPr sz="1500" b="1" spc="-490" dirty="0">
                <a:latin typeface="Courier New"/>
                <a:cs typeface="Courier New"/>
              </a:rPr>
              <a:t> </a:t>
            </a:r>
            <a:r>
              <a:rPr sz="1500" b="1" spc="45" dirty="0">
                <a:latin typeface="Courier New"/>
                <a:cs typeface="Courier New"/>
              </a:rPr>
              <a:t>общаться </a:t>
            </a:r>
            <a:r>
              <a:rPr sz="1500" b="1" spc="90" dirty="0">
                <a:latin typeface="Courier New"/>
                <a:cs typeface="Courier New"/>
              </a:rPr>
              <a:t>непринужденно</a:t>
            </a:r>
            <a:r>
              <a:rPr sz="1500" b="1" spc="-455" dirty="0">
                <a:latin typeface="Courier New"/>
                <a:cs typeface="Courier New"/>
              </a:rPr>
              <a:t> </a:t>
            </a:r>
            <a:r>
              <a:rPr sz="1500" b="1" spc="10" dirty="0">
                <a:latin typeface="Courier New"/>
                <a:cs typeface="Courier New"/>
              </a:rPr>
              <a:t>в</a:t>
            </a:r>
            <a:endParaRPr sz="15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500" b="1" dirty="0">
                <a:latin typeface="Courier New"/>
                <a:cs typeface="Courier New"/>
              </a:rPr>
              <a:t>естественной</a:t>
            </a:r>
            <a:r>
              <a:rPr sz="1500" b="1" spc="-459" dirty="0">
                <a:latin typeface="Courier New"/>
                <a:cs typeface="Courier New"/>
              </a:rPr>
              <a:t> </a:t>
            </a:r>
            <a:r>
              <a:rPr sz="1500" b="1" spc="-10" dirty="0">
                <a:latin typeface="Courier New"/>
                <a:cs typeface="Courier New"/>
              </a:rPr>
              <a:t>обстановке</a:t>
            </a:r>
            <a:r>
              <a:rPr sz="1500" b="1" spc="-10" dirty="0">
                <a:latin typeface="Tahoma"/>
                <a:cs typeface="Tahoma"/>
              </a:rPr>
              <a:t>.</a:t>
            </a:r>
            <a:endParaRPr sz="1500" dirty="0">
              <a:latin typeface="Tahoma"/>
              <a:cs typeface="Tahoma"/>
            </a:endParaRPr>
          </a:p>
          <a:p>
            <a:pPr marL="12700" marR="651510">
              <a:lnSpc>
                <a:spcPct val="116900"/>
              </a:lnSpc>
              <a:buFont typeface="Tahoma"/>
              <a:buAutoNum type="arabicPeriod" startAt="3"/>
              <a:tabLst>
                <a:tab pos="227329" algn="l"/>
              </a:tabLst>
            </a:pPr>
            <a:r>
              <a:rPr sz="1500" b="1" dirty="0">
                <a:latin typeface="Courier New"/>
                <a:cs typeface="Courier New"/>
              </a:rPr>
              <a:t>Развивается</a:t>
            </a:r>
            <a:r>
              <a:rPr sz="1500" b="1" spc="-440" dirty="0">
                <a:latin typeface="Courier New"/>
                <a:cs typeface="Courier New"/>
              </a:rPr>
              <a:t> </a:t>
            </a:r>
            <a:r>
              <a:rPr sz="1500" b="1" spc="-10" dirty="0">
                <a:latin typeface="Courier New"/>
                <a:cs typeface="Courier New"/>
              </a:rPr>
              <a:t>связная</a:t>
            </a:r>
            <a:r>
              <a:rPr sz="1500" b="1" spc="-434" dirty="0">
                <a:latin typeface="Courier New"/>
                <a:cs typeface="Courier New"/>
              </a:rPr>
              <a:t> </a:t>
            </a:r>
            <a:r>
              <a:rPr sz="1500" b="1" dirty="0">
                <a:latin typeface="Courier New"/>
                <a:cs typeface="Courier New"/>
              </a:rPr>
              <a:t>речь</a:t>
            </a:r>
            <a:r>
              <a:rPr sz="1500" b="1" dirty="0">
                <a:latin typeface="Tahoma"/>
                <a:cs typeface="Tahoma"/>
              </a:rPr>
              <a:t>,</a:t>
            </a:r>
            <a:r>
              <a:rPr sz="1500" b="1" spc="25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Courier New"/>
                <a:cs typeface="Courier New"/>
              </a:rPr>
              <a:t>творческое </a:t>
            </a:r>
            <a:r>
              <a:rPr sz="1500" b="1" spc="175" dirty="0">
                <a:latin typeface="Courier New"/>
                <a:cs typeface="Courier New"/>
              </a:rPr>
              <a:t>мышление</a:t>
            </a:r>
            <a:r>
              <a:rPr sz="1500" b="1" spc="175" dirty="0">
                <a:latin typeface="Tahoma"/>
                <a:cs typeface="Tahoma"/>
              </a:rPr>
              <a:t>,</a:t>
            </a:r>
            <a:r>
              <a:rPr sz="1500" b="1" spc="-40" dirty="0">
                <a:latin typeface="Tahoma"/>
                <a:cs typeface="Tahoma"/>
              </a:rPr>
              <a:t> </a:t>
            </a:r>
            <a:r>
              <a:rPr sz="1500" b="1" spc="75" dirty="0">
                <a:latin typeface="Courier New"/>
                <a:cs typeface="Courier New"/>
              </a:rPr>
              <a:t>воображение</a:t>
            </a:r>
            <a:r>
              <a:rPr sz="1500" b="1" spc="75" dirty="0">
                <a:latin typeface="Tahoma"/>
                <a:cs typeface="Tahoma"/>
              </a:rPr>
              <a:t>,</a:t>
            </a:r>
            <a:r>
              <a:rPr sz="1500" b="1" spc="-40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Courier New"/>
                <a:cs typeface="Courier New"/>
              </a:rPr>
              <a:t>логика</a:t>
            </a:r>
            <a:r>
              <a:rPr sz="1500" b="1" spc="-10" dirty="0">
                <a:latin typeface="Tahoma"/>
                <a:cs typeface="Tahoma"/>
              </a:rPr>
              <a:t>.</a:t>
            </a:r>
            <a:endParaRPr sz="1500" dirty="0">
              <a:latin typeface="Tahoma"/>
              <a:cs typeface="Tahoma"/>
            </a:endParaRPr>
          </a:p>
          <a:p>
            <a:pPr marL="12700" marR="80645">
              <a:lnSpc>
                <a:spcPct val="116900"/>
              </a:lnSpc>
              <a:buFont typeface="Tahoma"/>
              <a:buAutoNum type="arabicPeriod" startAt="3"/>
              <a:tabLst>
                <a:tab pos="227329" algn="l"/>
              </a:tabLst>
            </a:pPr>
            <a:r>
              <a:rPr sz="1500" b="1" spc="75" dirty="0">
                <a:latin typeface="Courier New"/>
                <a:cs typeface="Courier New"/>
              </a:rPr>
              <a:t>Формируется</a:t>
            </a:r>
            <a:r>
              <a:rPr sz="1500" b="1" spc="-490" dirty="0">
                <a:latin typeface="Courier New"/>
                <a:cs typeface="Courier New"/>
              </a:rPr>
              <a:t> </a:t>
            </a:r>
            <a:r>
              <a:rPr sz="1500" b="1" spc="90" dirty="0">
                <a:latin typeface="Courier New"/>
                <a:cs typeface="Courier New"/>
              </a:rPr>
              <a:t>умение</a:t>
            </a:r>
            <a:r>
              <a:rPr sz="1500" b="1" spc="-484" dirty="0">
                <a:latin typeface="Courier New"/>
                <a:cs typeface="Courier New"/>
              </a:rPr>
              <a:t> </a:t>
            </a:r>
            <a:r>
              <a:rPr sz="1500" b="1" spc="65" dirty="0">
                <a:latin typeface="Courier New"/>
                <a:cs typeface="Courier New"/>
              </a:rPr>
              <a:t>правильно</a:t>
            </a:r>
            <a:r>
              <a:rPr sz="1500" b="1" spc="-490" dirty="0">
                <a:latin typeface="Courier New"/>
                <a:cs typeface="Courier New"/>
              </a:rPr>
              <a:t> </a:t>
            </a:r>
            <a:r>
              <a:rPr sz="1500" b="1" spc="40" dirty="0">
                <a:latin typeface="Courier New"/>
                <a:cs typeface="Courier New"/>
              </a:rPr>
              <a:t>оценивать </a:t>
            </a:r>
            <a:r>
              <a:rPr sz="1500" b="1" dirty="0">
                <a:latin typeface="Courier New"/>
                <a:cs typeface="Courier New"/>
              </a:rPr>
              <a:t>свои</a:t>
            </a:r>
            <a:r>
              <a:rPr sz="1500" b="1" spc="-380" dirty="0">
                <a:latin typeface="Courier New"/>
                <a:cs typeface="Courier New"/>
              </a:rPr>
              <a:t> </a:t>
            </a:r>
            <a:r>
              <a:rPr sz="1500" b="1" dirty="0">
                <a:latin typeface="Courier New"/>
                <a:cs typeface="Courier New"/>
              </a:rPr>
              <a:t>поступки</a:t>
            </a:r>
            <a:r>
              <a:rPr sz="1500" b="1" spc="-375" dirty="0">
                <a:latin typeface="Courier New"/>
                <a:cs typeface="Courier New"/>
              </a:rPr>
              <a:t> </a:t>
            </a:r>
            <a:r>
              <a:rPr sz="1500" b="1" spc="185" dirty="0">
                <a:latin typeface="Courier New"/>
                <a:cs typeface="Courier New"/>
              </a:rPr>
              <a:t>и</a:t>
            </a:r>
            <a:r>
              <a:rPr sz="1500" b="1" spc="-380" dirty="0">
                <a:latin typeface="Courier New"/>
                <a:cs typeface="Courier New"/>
              </a:rPr>
              <a:t> </a:t>
            </a:r>
            <a:r>
              <a:rPr sz="1500" b="1" dirty="0">
                <a:latin typeface="Courier New"/>
                <a:cs typeface="Courier New"/>
              </a:rPr>
              <a:t>поступки</a:t>
            </a:r>
            <a:r>
              <a:rPr sz="1500" b="1" spc="-375" dirty="0">
                <a:latin typeface="Courier New"/>
                <a:cs typeface="Courier New"/>
              </a:rPr>
              <a:t> </a:t>
            </a:r>
            <a:r>
              <a:rPr sz="1500" b="1" spc="-10" dirty="0">
                <a:latin typeface="Courier New"/>
                <a:cs typeface="Courier New"/>
              </a:rPr>
              <a:t>сверстников</a:t>
            </a:r>
            <a:r>
              <a:rPr sz="1500" b="1" spc="-10" dirty="0">
                <a:latin typeface="Tahoma"/>
                <a:cs typeface="Tahoma"/>
              </a:rPr>
              <a:t>.</a:t>
            </a:r>
            <a:endParaRPr sz="1500" dirty="0">
              <a:latin typeface="Tahoma"/>
              <a:cs typeface="Tahoma"/>
            </a:endParaRPr>
          </a:p>
          <a:p>
            <a:pPr marL="12700" marR="1360170">
              <a:lnSpc>
                <a:spcPct val="116900"/>
              </a:lnSpc>
              <a:buFont typeface="Tahoma"/>
              <a:buAutoNum type="arabicPeriod" startAt="3"/>
              <a:tabLst>
                <a:tab pos="227329" algn="l"/>
              </a:tabLst>
            </a:pPr>
            <a:r>
              <a:rPr sz="1500" b="1" dirty="0">
                <a:latin typeface="Courier New"/>
                <a:cs typeface="Courier New"/>
              </a:rPr>
              <a:t>Воспитывается</a:t>
            </a:r>
            <a:r>
              <a:rPr sz="1500" b="1" spc="-105" dirty="0">
                <a:latin typeface="Courier New"/>
                <a:cs typeface="Courier New"/>
              </a:rPr>
              <a:t> </a:t>
            </a:r>
            <a:r>
              <a:rPr sz="1500" b="1" spc="55" dirty="0">
                <a:latin typeface="Courier New"/>
                <a:cs typeface="Courier New"/>
              </a:rPr>
              <a:t>эмоциональная </a:t>
            </a:r>
            <a:r>
              <a:rPr sz="1500" b="1" dirty="0">
                <a:latin typeface="Courier New"/>
                <a:cs typeface="Courier New"/>
              </a:rPr>
              <a:t>отзывчивость</a:t>
            </a:r>
            <a:r>
              <a:rPr sz="1500" b="1" dirty="0">
                <a:latin typeface="Tahoma"/>
                <a:cs typeface="Tahoma"/>
              </a:rPr>
              <a:t>,</a:t>
            </a:r>
            <a:r>
              <a:rPr sz="1500" b="1" spc="395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Courier New"/>
                <a:cs typeface="Courier New"/>
              </a:rPr>
              <a:t>чувство </a:t>
            </a:r>
            <a:r>
              <a:rPr sz="1500" b="1" spc="75" dirty="0">
                <a:latin typeface="Courier New"/>
                <a:cs typeface="Courier New"/>
              </a:rPr>
              <a:t>сопереживания</a:t>
            </a:r>
            <a:r>
              <a:rPr sz="1500" b="1" spc="-500" dirty="0">
                <a:latin typeface="Courier New"/>
                <a:cs typeface="Courier New"/>
              </a:rPr>
              <a:t> </a:t>
            </a:r>
            <a:r>
              <a:rPr sz="1500" b="1" spc="185" dirty="0">
                <a:latin typeface="Courier New"/>
                <a:cs typeface="Courier New"/>
              </a:rPr>
              <a:t>и</a:t>
            </a:r>
            <a:r>
              <a:rPr sz="1500" b="1" spc="-500" dirty="0">
                <a:latin typeface="Courier New"/>
                <a:cs typeface="Courier New"/>
              </a:rPr>
              <a:t> </a:t>
            </a:r>
            <a:r>
              <a:rPr sz="1500" b="1" spc="65" dirty="0">
                <a:latin typeface="Courier New"/>
                <a:cs typeface="Courier New"/>
              </a:rPr>
              <a:t>эмпатии</a:t>
            </a:r>
            <a:r>
              <a:rPr sz="1500" b="1" spc="65" dirty="0">
                <a:latin typeface="Tahoma"/>
                <a:cs typeface="Tahoma"/>
              </a:rPr>
              <a:t>.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sz="half" idx="3"/>
          </p:nvPr>
        </p:nvSpPr>
        <p:spPr>
          <a:xfrm>
            <a:off x="5416840" y="1183194"/>
            <a:ext cx="4476115" cy="46412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077595">
              <a:lnSpc>
                <a:spcPct val="100000"/>
              </a:lnSpc>
              <a:spcBef>
                <a:spcPts val="120"/>
              </a:spcBef>
            </a:pPr>
            <a:r>
              <a:rPr spc="270" dirty="0"/>
              <a:t>ДЛЯ</a:t>
            </a:r>
            <a:r>
              <a:rPr spc="-740" dirty="0"/>
              <a:t> </a:t>
            </a:r>
            <a:r>
              <a:rPr spc="165" dirty="0"/>
              <a:t>ПЕДАГОГОВ</a:t>
            </a:r>
          </a:p>
          <a:p>
            <a:pPr marL="12700" marR="96520">
              <a:lnSpc>
                <a:spcPct val="119400"/>
              </a:lnSpc>
              <a:spcBef>
                <a:spcPts val="1530"/>
              </a:spcBef>
              <a:buFont typeface="Tahoma"/>
              <a:buAutoNum type="arabicPeriod"/>
              <a:tabLst>
                <a:tab pos="230504" algn="l"/>
              </a:tabLst>
            </a:pPr>
            <a:r>
              <a:rPr sz="1500" spc="85" dirty="0"/>
              <a:t>Образовательный</a:t>
            </a:r>
            <a:r>
              <a:rPr sz="1500" spc="-459" dirty="0"/>
              <a:t> </a:t>
            </a:r>
            <a:r>
              <a:rPr sz="1500" dirty="0"/>
              <a:t>процесс</a:t>
            </a:r>
            <a:r>
              <a:rPr sz="1500" spc="-455" dirty="0"/>
              <a:t> </a:t>
            </a:r>
            <a:r>
              <a:rPr sz="1500" spc="-10" dirty="0"/>
              <a:t>обогащается </a:t>
            </a:r>
            <a:r>
              <a:rPr sz="1500" spc="200" dirty="0"/>
              <a:t>новыми</a:t>
            </a:r>
            <a:r>
              <a:rPr sz="1500" spc="-480" dirty="0"/>
              <a:t> </a:t>
            </a:r>
            <a:r>
              <a:rPr sz="1500" spc="135" dirty="0"/>
              <a:t>современными</a:t>
            </a:r>
            <a:r>
              <a:rPr sz="1500" spc="-480" dirty="0"/>
              <a:t> </a:t>
            </a:r>
            <a:r>
              <a:rPr sz="1500" spc="135" dirty="0"/>
              <a:t>методами</a:t>
            </a:r>
            <a:r>
              <a:rPr sz="1500" spc="-475" dirty="0"/>
              <a:t> </a:t>
            </a:r>
            <a:r>
              <a:rPr sz="1500" spc="155" dirty="0"/>
              <a:t>и </a:t>
            </a:r>
            <a:r>
              <a:rPr sz="1500" spc="165" dirty="0"/>
              <a:t>приемами</a:t>
            </a:r>
            <a:r>
              <a:rPr sz="1500" spc="-484" dirty="0"/>
              <a:t> </a:t>
            </a:r>
            <a:r>
              <a:rPr sz="1500" spc="80" dirty="0"/>
              <a:t>в</a:t>
            </a:r>
            <a:r>
              <a:rPr sz="1500" spc="-484" dirty="0"/>
              <a:t> </a:t>
            </a:r>
            <a:r>
              <a:rPr sz="1500" dirty="0"/>
              <a:t>соответствие</a:t>
            </a:r>
            <a:r>
              <a:rPr sz="1500" spc="-480" dirty="0"/>
              <a:t> </a:t>
            </a:r>
            <a:r>
              <a:rPr sz="1500" spc="-50" dirty="0"/>
              <a:t>с</a:t>
            </a:r>
            <a:endParaRPr sz="1500" dirty="0"/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500" spc="185" dirty="0"/>
              <a:t>ФГОС</a:t>
            </a:r>
            <a:r>
              <a:rPr sz="1500" spc="-505" dirty="0"/>
              <a:t> </a:t>
            </a:r>
            <a:r>
              <a:rPr sz="1500" spc="155" dirty="0"/>
              <a:t>ДО</a:t>
            </a:r>
            <a:r>
              <a:rPr sz="1500" spc="155" dirty="0">
                <a:latin typeface="Tahoma"/>
                <a:cs typeface="Tahoma"/>
              </a:rPr>
              <a:t>.</a:t>
            </a:r>
            <a:endParaRPr sz="1500" dirty="0">
              <a:latin typeface="Tahoma"/>
              <a:cs typeface="Tahoma"/>
            </a:endParaRPr>
          </a:p>
          <a:p>
            <a:pPr marL="12700" marR="36195">
              <a:lnSpc>
                <a:spcPct val="119400"/>
              </a:lnSpc>
              <a:buFont typeface="Tahoma"/>
              <a:buAutoNum type="arabicPeriod" startAt="2"/>
              <a:tabLst>
                <a:tab pos="230504" algn="l"/>
              </a:tabLst>
            </a:pPr>
            <a:r>
              <a:rPr sz="1500" spc="85" dirty="0"/>
              <a:t>Формируется</a:t>
            </a:r>
            <a:r>
              <a:rPr sz="1500" spc="-480" dirty="0"/>
              <a:t> </a:t>
            </a:r>
            <a:r>
              <a:rPr sz="1500" spc="55" dirty="0"/>
              <a:t>содержательно</a:t>
            </a:r>
            <a:r>
              <a:rPr sz="1500" spc="-480" dirty="0"/>
              <a:t> </a:t>
            </a:r>
            <a:r>
              <a:rPr sz="1500" spc="155" dirty="0"/>
              <a:t>и </a:t>
            </a:r>
            <a:r>
              <a:rPr sz="1500" spc="90" dirty="0"/>
              <a:t>эмоционально</a:t>
            </a:r>
            <a:r>
              <a:rPr sz="1500" spc="-400" dirty="0"/>
              <a:t> </a:t>
            </a:r>
            <a:r>
              <a:rPr sz="1500" spc="130" dirty="0"/>
              <a:t>насыщенная</a:t>
            </a:r>
            <a:r>
              <a:rPr sz="1500" spc="-400" dirty="0"/>
              <a:t> </a:t>
            </a:r>
            <a:r>
              <a:rPr sz="1500" dirty="0"/>
              <a:t>речевая</a:t>
            </a:r>
            <a:r>
              <a:rPr sz="1500" spc="-395" dirty="0"/>
              <a:t> </a:t>
            </a:r>
            <a:r>
              <a:rPr sz="1500" spc="-10" dirty="0"/>
              <a:t>среда </a:t>
            </a:r>
            <a:r>
              <a:rPr sz="1500" spc="114" dirty="0"/>
              <a:t>общения</a:t>
            </a:r>
            <a:r>
              <a:rPr sz="1500" spc="114" dirty="0">
                <a:latin typeface="Tahoma"/>
                <a:cs typeface="Tahoma"/>
              </a:rPr>
              <a:t>.</a:t>
            </a:r>
            <a:endParaRPr sz="1500" dirty="0">
              <a:latin typeface="Tahoma"/>
              <a:cs typeface="Tahoma"/>
            </a:endParaRPr>
          </a:p>
          <a:p>
            <a:pPr marL="12700" marR="5080">
              <a:lnSpc>
                <a:spcPct val="119400"/>
              </a:lnSpc>
              <a:buFont typeface="Tahoma"/>
              <a:buAutoNum type="arabicPeriod" startAt="2"/>
              <a:tabLst>
                <a:tab pos="180975" algn="l"/>
              </a:tabLst>
            </a:pPr>
            <a:r>
              <a:rPr sz="1500" spc="85" dirty="0"/>
              <a:t>Комплексно</a:t>
            </a:r>
            <a:r>
              <a:rPr sz="1500" spc="-500" dirty="0"/>
              <a:t> </a:t>
            </a:r>
            <a:r>
              <a:rPr sz="1500" spc="100" dirty="0"/>
              <a:t>решаются </a:t>
            </a:r>
            <a:r>
              <a:rPr sz="1500" dirty="0"/>
              <a:t>воспитательнообразовательные</a:t>
            </a:r>
            <a:r>
              <a:rPr sz="1500" spc="835" dirty="0"/>
              <a:t> </a:t>
            </a:r>
            <a:r>
              <a:rPr sz="1500" spc="55" dirty="0"/>
              <a:t>задачи </a:t>
            </a:r>
            <a:r>
              <a:rPr sz="1500" spc="135" dirty="0"/>
              <a:t>приобщения</a:t>
            </a:r>
            <a:r>
              <a:rPr sz="1500" spc="-409" dirty="0"/>
              <a:t> </a:t>
            </a:r>
            <a:r>
              <a:rPr sz="1500" dirty="0"/>
              <a:t>детей</a:t>
            </a:r>
            <a:r>
              <a:rPr sz="1500" spc="-405" dirty="0"/>
              <a:t> </a:t>
            </a:r>
            <a:r>
              <a:rPr sz="1500" dirty="0"/>
              <a:t>к</a:t>
            </a:r>
            <a:r>
              <a:rPr sz="1500" spc="-409" dirty="0"/>
              <a:t> </a:t>
            </a:r>
            <a:r>
              <a:rPr sz="1500" spc="95" dirty="0"/>
              <a:t>общечеловеческим</a:t>
            </a:r>
            <a:r>
              <a:rPr sz="1500" spc="-405" dirty="0"/>
              <a:t> </a:t>
            </a:r>
            <a:r>
              <a:rPr sz="1500" spc="155" dirty="0"/>
              <a:t>и </a:t>
            </a:r>
            <a:r>
              <a:rPr sz="1500" spc="100" dirty="0"/>
              <a:t>культурным</a:t>
            </a:r>
            <a:r>
              <a:rPr sz="1500" spc="-470" dirty="0"/>
              <a:t> </a:t>
            </a:r>
            <a:r>
              <a:rPr sz="1500" spc="45" dirty="0"/>
              <a:t>ценностям</a:t>
            </a:r>
            <a:r>
              <a:rPr sz="1500" spc="45" dirty="0">
                <a:latin typeface="Tahoma"/>
                <a:cs typeface="Tahoma"/>
              </a:rPr>
              <a:t>.</a:t>
            </a:r>
            <a:endParaRPr sz="1500" dirty="0">
              <a:latin typeface="Tahoma"/>
              <a:cs typeface="Tahoma"/>
            </a:endParaRPr>
          </a:p>
          <a:p>
            <a:pPr marL="12700" marR="809625">
              <a:lnSpc>
                <a:spcPct val="116900"/>
              </a:lnSpc>
              <a:buFont typeface="Tahoma"/>
              <a:buAutoNum type="arabicPeriod" startAt="2"/>
              <a:tabLst>
                <a:tab pos="227329" algn="l"/>
              </a:tabLst>
            </a:pPr>
            <a:r>
              <a:rPr sz="1500" dirty="0"/>
              <a:t>Создаются</a:t>
            </a:r>
            <a:r>
              <a:rPr sz="1500" spc="-310" dirty="0"/>
              <a:t> </a:t>
            </a:r>
            <a:r>
              <a:rPr sz="1500" spc="100" dirty="0"/>
              <a:t>оптимальные</a:t>
            </a:r>
            <a:r>
              <a:rPr sz="1500" spc="-310" dirty="0"/>
              <a:t> </a:t>
            </a:r>
            <a:r>
              <a:rPr sz="1500" spc="-10" dirty="0"/>
              <a:t>условия </a:t>
            </a:r>
            <a:r>
              <a:rPr sz="1500" spc="100" dirty="0"/>
              <a:t>взаимоотношения</a:t>
            </a:r>
            <a:r>
              <a:rPr sz="1500" spc="-459" dirty="0"/>
              <a:t> </a:t>
            </a:r>
            <a:r>
              <a:rPr sz="1500" spc="-50" dirty="0"/>
              <a:t>с</a:t>
            </a:r>
            <a:endParaRPr sz="1500" dirty="0"/>
          </a:p>
          <a:p>
            <a:pPr marL="12700" marR="351155">
              <a:lnSpc>
                <a:spcPct val="119400"/>
              </a:lnSpc>
            </a:pPr>
            <a:r>
              <a:rPr sz="1500" spc="130" dirty="0"/>
              <a:t>семьями</a:t>
            </a:r>
            <a:r>
              <a:rPr sz="1500" spc="-495" dirty="0"/>
              <a:t> </a:t>
            </a:r>
            <a:r>
              <a:rPr sz="1500" spc="65" dirty="0"/>
              <a:t>воспитанников</a:t>
            </a:r>
            <a:r>
              <a:rPr sz="1500" spc="-495" dirty="0"/>
              <a:t> </a:t>
            </a:r>
            <a:r>
              <a:rPr sz="1500" spc="204" dirty="0"/>
              <a:t>и</a:t>
            </a:r>
            <a:r>
              <a:rPr sz="1500" spc="-490" dirty="0"/>
              <a:t> </a:t>
            </a:r>
            <a:r>
              <a:rPr sz="1500" spc="50" dirty="0"/>
              <a:t>развития</a:t>
            </a:r>
            <a:r>
              <a:rPr sz="1500" spc="-495" dirty="0"/>
              <a:t> </a:t>
            </a:r>
            <a:r>
              <a:rPr sz="1500" spc="60" dirty="0"/>
              <a:t>их </a:t>
            </a:r>
            <a:r>
              <a:rPr sz="1500" spc="35" dirty="0"/>
              <a:t>компетентности</a:t>
            </a:r>
            <a:r>
              <a:rPr sz="1500" spc="35" dirty="0">
                <a:latin typeface="Tahoma"/>
                <a:cs typeface="Tahoma"/>
              </a:rPr>
              <a:t>.</a:t>
            </a:r>
            <a:endParaRPr sz="15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B9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6332" y="107844"/>
            <a:ext cx="10709732" cy="7126606"/>
            <a:chOff x="-16332" y="395697"/>
            <a:chExt cx="10709732" cy="712660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4555" y="3733284"/>
              <a:ext cx="3743095" cy="37890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object 5"/>
            <p:cNvSpPr/>
            <p:nvPr/>
          </p:nvSpPr>
          <p:spPr>
            <a:xfrm>
              <a:off x="3588740" y="2712592"/>
              <a:ext cx="3753485" cy="3797300"/>
            </a:xfrm>
            <a:custGeom>
              <a:avLst/>
              <a:gdLst/>
              <a:ahLst/>
              <a:cxnLst/>
              <a:rect l="l" t="t" r="r" b="b"/>
              <a:pathLst>
                <a:path w="3753484" h="3797300">
                  <a:moveTo>
                    <a:pt x="2323925" y="12699"/>
                  </a:moveTo>
                  <a:lnTo>
                    <a:pt x="2279831" y="12699"/>
                  </a:lnTo>
                  <a:lnTo>
                    <a:pt x="2323307" y="0"/>
                  </a:lnTo>
                  <a:lnTo>
                    <a:pt x="2366026" y="0"/>
                  </a:lnTo>
                  <a:lnTo>
                    <a:pt x="2323925" y="12699"/>
                  </a:lnTo>
                  <a:close/>
                </a:path>
                <a:path w="3753484" h="3797300">
                  <a:moveTo>
                    <a:pt x="1977955" y="3771900"/>
                  </a:moveTo>
                  <a:lnTo>
                    <a:pt x="1928842" y="3771900"/>
                  </a:lnTo>
                  <a:lnTo>
                    <a:pt x="2211152" y="3695700"/>
                  </a:lnTo>
                  <a:lnTo>
                    <a:pt x="2303519" y="3644900"/>
                  </a:lnTo>
                  <a:lnTo>
                    <a:pt x="2349316" y="3632200"/>
                  </a:lnTo>
                  <a:lnTo>
                    <a:pt x="2394839" y="3606800"/>
                  </a:lnTo>
                  <a:lnTo>
                    <a:pt x="2584923" y="3479800"/>
                  </a:lnTo>
                  <a:lnTo>
                    <a:pt x="2622618" y="3441700"/>
                  </a:lnTo>
                  <a:lnTo>
                    <a:pt x="2660186" y="3416300"/>
                  </a:lnTo>
                  <a:lnTo>
                    <a:pt x="2697616" y="3378200"/>
                  </a:lnTo>
                  <a:lnTo>
                    <a:pt x="2734900" y="3352800"/>
                  </a:lnTo>
                  <a:lnTo>
                    <a:pt x="2845787" y="3238500"/>
                  </a:lnTo>
                  <a:lnTo>
                    <a:pt x="2955036" y="3124200"/>
                  </a:lnTo>
                  <a:lnTo>
                    <a:pt x="2983204" y="3086100"/>
                  </a:lnTo>
                  <a:lnTo>
                    <a:pt x="3011324" y="3060700"/>
                  </a:lnTo>
                  <a:lnTo>
                    <a:pt x="3095361" y="2946400"/>
                  </a:lnTo>
                  <a:lnTo>
                    <a:pt x="3261717" y="2717800"/>
                  </a:lnTo>
                  <a:lnTo>
                    <a:pt x="3289186" y="2667000"/>
                  </a:lnTo>
                  <a:lnTo>
                    <a:pt x="3316573" y="2628900"/>
                  </a:lnTo>
                  <a:lnTo>
                    <a:pt x="3343876" y="2578100"/>
                  </a:lnTo>
                  <a:lnTo>
                    <a:pt x="3371092" y="2540000"/>
                  </a:lnTo>
                  <a:lnTo>
                    <a:pt x="3398218" y="2489200"/>
                  </a:lnTo>
                  <a:lnTo>
                    <a:pt x="3425250" y="2451100"/>
                  </a:lnTo>
                  <a:lnTo>
                    <a:pt x="3452187" y="2400300"/>
                  </a:lnTo>
                  <a:lnTo>
                    <a:pt x="3505759" y="2298700"/>
                  </a:lnTo>
                  <a:lnTo>
                    <a:pt x="3532390" y="2260600"/>
                  </a:lnTo>
                  <a:lnTo>
                    <a:pt x="3585324" y="2159000"/>
                  </a:lnTo>
                  <a:lnTo>
                    <a:pt x="3607770" y="2108200"/>
                  </a:lnTo>
                  <a:lnTo>
                    <a:pt x="3628524" y="2057400"/>
                  </a:lnTo>
                  <a:lnTo>
                    <a:pt x="3647585" y="2019300"/>
                  </a:lnTo>
                  <a:lnTo>
                    <a:pt x="3664951" y="1968500"/>
                  </a:lnTo>
                  <a:lnTo>
                    <a:pt x="3680620" y="1917700"/>
                  </a:lnTo>
                  <a:lnTo>
                    <a:pt x="3694589" y="1879600"/>
                  </a:lnTo>
                  <a:lnTo>
                    <a:pt x="3706858" y="1828800"/>
                  </a:lnTo>
                  <a:lnTo>
                    <a:pt x="3717423" y="1778000"/>
                  </a:lnTo>
                  <a:lnTo>
                    <a:pt x="3726283" y="1727200"/>
                  </a:lnTo>
                  <a:lnTo>
                    <a:pt x="3733437" y="1689100"/>
                  </a:lnTo>
                  <a:lnTo>
                    <a:pt x="3738881" y="1638300"/>
                  </a:lnTo>
                  <a:lnTo>
                    <a:pt x="3742615" y="1587500"/>
                  </a:lnTo>
                  <a:lnTo>
                    <a:pt x="3744636" y="1536700"/>
                  </a:lnTo>
                  <a:lnTo>
                    <a:pt x="3744942" y="1485900"/>
                  </a:lnTo>
                  <a:lnTo>
                    <a:pt x="3743532" y="1435100"/>
                  </a:lnTo>
                  <a:lnTo>
                    <a:pt x="3740404" y="1384300"/>
                  </a:lnTo>
                  <a:lnTo>
                    <a:pt x="3735792" y="1346200"/>
                  </a:lnTo>
                  <a:lnTo>
                    <a:pt x="3729589" y="1295400"/>
                  </a:lnTo>
                  <a:lnTo>
                    <a:pt x="3721808" y="1244600"/>
                  </a:lnTo>
                  <a:lnTo>
                    <a:pt x="3712465" y="1193800"/>
                  </a:lnTo>
                  <a:lnTo>
                    <a:pt x="3701574" y="1155700"/>
                  </a:lnTo>
                  <a:lnTo>
                    <a:pt x="3689151" y="1104900"/>
                  </a:lnTo>
                  <a:lnTo>
                    <a:pt x="3675210" y="1054100"/>
                  </a:lnTo>
                  <a:lnTo>
                    <a:pt x="3659767" y="1003300"/>
                  </a:lnTo>
                  <a:lnTo>
                    <a:pt x="3642836" y="965200"/>
                  </a:lnTo>
                  <a:lnTo>
                    <a:pt x="3624433" y="914400"/>
                  </a:lnTo>
                  <a:lnTo>
                    <a:pt x="3604572" y="876300"/>
                  </a:lnTo>
                  <a:lnTo>
                    <a:pt x="3583268" y="825500"/>
                  </a:lnTo>
                  <a:lnTo>
                    <a:pt x="3560537" y="787400"/>
                  </a:lnTo>
                  <a:lnTo>
                    <a:pt x="3536393" y="736600"/>
                  </a:lnTo>
                  <a:lnTo>
                    <a:pt x="3510851" y="698500"/>
                  </a:lnTo>
                  <a:lnTo>
                    <a:pt x="3481678" y="647700"/>
                  </a:lnTo>
                  <a:lnTo>
                    <a:pt x="3451236" y="609600"/>
                  </a:lnTo>
                  <a:lnTo>
                    <a:pt x="3419585" y="558800"/>
                  </a:lnTo>
                  <a:lnTo>
                    <a:pt x="3386780" y="520699"/>
                  </a:lnTo>
                  <a:lnTo>
                    <a:pt x="3352879" y="482599"/>
                  </a:lnTo>
                  <a:lnTo>
                    <a:pt x="3317941" y="431799"/>
                  </a:lnTo>
                  <a:lnTo>
                    <a:pt x="3282023" y="393699"/>
                  </a:lnTo>
                  <a:lnTo>
                    <a:pt x="3245182" y="368299"/>
                  </a:lnTo>
                  <a:lnTo>
                    <a:pt x="3207476" y="330199"/>
                  </a:lnTo>
                  <a:lnTo>
                    <a:pt x="3168963" y="292099"/>
                  </a:lnTo>
                  <a:lnTo>
                    <a:pt x="3129699" y="266699"/>
                  </a:lnTo>
                  <a:lnTo>
                    <a:pt x="3089744" y="228599"/>
                  </a:lnTo>
                  <a:lnTo>
                    <a:pt x="3007986" y="177799"/>
                  </a:lnTo>
                  <a:lnTo>
                    <a:pt x="2881597" y="101599"/>
                  </a:lnTo>
                  <a:lnTo>
                    <a:pt x="2795507" y="76199"/>
                  </a:lnTo>
                  <a:lnTo>
                    <a:pt x="2752086" y="50799"/>
                  </a:lnTo>
                  <a:lnTo>
                    <a:pt x="2664779" y="25399"/>
                  </a:lnTo>
                  <a:lnTo>
                    <a:pt x="2621009" y="25399"/>
                  </a:lnTo>
                  <a:lnTo>
                    <a:pt x="2533521" y="0"/>
                  </a:lnTo>
                  <a:lnTo>
                    <a:pt x="2578145" y="0"/>
                  </a:lnTo>
                  <a:lnTo>
                    <a:pt x="2841379" y="76199"/>
                  </a:lnTo>
                  <a:lnTo>
                    <a:pt x="2927400" y="126999"/>
                  </a:lnTo>
                  <a:lnTo>
                    <a:pt x="2969826" y="139699"/>
                  </a:lnTo>
                  <a:lnTo>
                    <a:pt x="3011786" y="165099"/>
                  </a:lnTo>
                  <a:lnTo>
                    <a:pt x="3053220" y="203199"/>
                  </a:lnTo>
                  <a:lnTo>
                    <a:pt x="3134284" y="253999"/>
                  </a:lnTo>
                  <a:lnTo>
                    <a:pt x="3173797" y="292099"/>
                  </a:lnTo>
                  <a:lnTo>
                    <a:pt x="3212553" y="317499"/>
                  </a:lnTo>
                  <a:lnTo>
                    <a:pt x="3250495" y="355599"/>
                  </a:lnTo>
                  <a:lnTo>
                    <a:pt x="3287564" y="393699"/>
                  </a:lnTo>
                  <a:lnTo>
                    <a:pt x="3323703" y="431799"/>
                  </a:lnTo>
                  <a:lnTo>
                    <a:pt x="3358853" y="469899"/>
                  </a:lnTo>
                  <a:lnTo>
                    <a:pt x="3392957" y="507999"/>
                  </a:lnTo>
                  <a:lnTo>
                    <a:pt x="3425956" y="558800"/>
                  </a:lnTo>
                  <a:lnTo>
                    <a:pt x="3457793" y="596900"/>
                  </a:lnTo>
                  <a:lnTo>
                    <a:pt x="3488409" y="647700"/>
                  </a:lnTo>
                  <a:lnTo>
                    <a:pt x="3517747" y="685800"/>
                  </a:lnTo>
                  <a:lnTo>
                    <a:pt x="3543405" y="736600"/>
                  </a:lnTo>
                  <a:lnTo>
                    <a:pt x="3567662" y="774700"/>
                  </a:lnTo>
                  <a:lnTo>
                    <a:pt x="3590503" y="825500"/>
                  </a:lnTo>
                  <a:lnTo>
                    <a:pt x="3611913" y="863600"/>
                  </a:lnTo>
                  <a:lnTo>
                    <a:pt x="3631877" y="914400"/>
                  </a:lnTo>
                  <a:lnTo>
                    <a:pt x="3650378" y="965200"/>
                  </a:lnTo>
                  <a:lnTo>
                    <a:pt x="3667401" y="1003300"/>
                  </a:lnTo>
                  <a:lnTo>
                    <a:pt x="3682932" y="1054100"/>
                  </a:lnTo>
                  <a:lnTo>
                    <a:pt x="3696953" y="1104900"/>
                  </a:lnTo>
                  <a:lnTo>
                    <a:pt x="3709450" y="1143000"/>
                  </a:lnTo>
                  <a:lnTo>
                    <a:pt x="3720408" y="1193800"/>
                  </a:lnTo>
                  <a:lnTo>
                    <a:pt x="3729810" y="1244600"/>
                  </a:lnTo>
                  <a:lnTo>
                    <a:pt x="3737642" y="1295400"/>
                  </a:lnTo>
                  <a:lnTo>
                    <a:pt x="3743888" y="1333500"/>
                  </a:lnTo>
                  <a:lnTo>
                    <a:pt x="3748532" y="1384300"/>
                  </a:lnTo>
                  <a:lnTo>
                    <a:pt x="3751685" y="1435100"/>
                  </a:lnTo>
                  <a:lnTo>
                    <a:pt x="3753108" y="1485900"/>
                  </a:lnTo>
                  <a:lnTo>
                    <a:pt x="3752803" y="1536700"/>
                  </a:lnTo>
                  <a:lnTo>
                    <a:pt x="3750772" y="1587500"/>
                  </a:lnTo>
                  <a:lnTo>
                    <a:pt x="3747017" y="1638300"/>
                  </a:lnTo>
                  <a:lnTo>
                    <a:pt x="3741540" y="1689100"/>
                  </a:lnTo>
                  <a:lnTo>
                    <a:pt x="3734344" y="1739900"/>
                  </a:lnTo>
                  <a:lnTo>
                    <a:pt x="3725430" y="1778000"/>
                  </a:lnTo>
                  <a:lnTo>
                    <a:pt x="3714802" y="1828800"/>
                  </a:lnTo>
                  <a:lnTo>
                    <a:pt x="3702460" y="1879600"/>
                  </a:lnTo>
                  <a:lnTo>
                    <a:pt x="3688408" y="1930400"/>
                  </a:lnTo>
                  <a:lnTo>
                    <a:pt x="3672647" y="1968500"/>
                  </a:lnTo>
                  <a:lnTo>
                    <a:pt x="3655180" y="2019300"/>
                  </a:lnTo>
                  <a:lnTo>
                    <a:pt x="3636009" y="2070100"/>
                  </a:lnTo>
                  <a:lnTo>
                    <a:pt x="3615136" y="2108200"/>
                  </a:lnTo>
                  <a:lnTo>
                    <a:pt x="3592563" y="2159000"/>
                  </a:lnTo>
                  <a:lnTo>
                    <a:pt x="3539550" y="2260600"/>
                  </a:lnTo>
                  <a:lnTo>
                    <a:pt x="3486105" y="2362200"/>
                  </a:lnTo>
                  <a:lnTo>
                    <a:pt x="3459228" y="2400300"/>
                  </a:lnTo>
                  <a:lnTo>
                    <a:pt x="3405178" y="2501900"/>
                  </a:lnTo>
                  <a:lnTo>
                    <a:pt x="3378011" y="2540000"/>
                  </a:lnTo>
                  <a:lnTo>
                    <a:pt x="3350754" y="2590800"/>
                  </a:lnTo>
                  <a:lnTo>
                    <a:pt x="3323408" y="2628900"/>
                  </a:lnTo>
                  <a:lnTo>
                    <a:pt x="3295977" y="2679700"/>
                  </a:lnTo>
                  <a:lnTo>
                    <a:pt x="3213201" y="2794000"/>
                  </a:lnTo>
                  <a:lnTo>
                    <a:pt x="3185457" y="2844800"/>
                  </a:lnTo>
                  <a:lnTo>
                    <a:pt x="3101810" y="2959100"/>
                  </a:lnTo>
                  <a:lnTo>
                    <a:pt x="3073798" y="2984500"/>
                  </a:lnTo>
                  <a:lnTo>
                    <a:pt x="2989416" y="3098800"/>
                  </a:lnTo>
                  <a:lnTo>
                    <a:pt x="2961182" y="3124200"/>
                  </a:lnTo>
                  <a:lnTo>
                    <a:pt x="2924845" y="3175000"/>
                  </a:lnTo>
                  <a:lnTo>
                    <a:pt x="2814649" y="3289300"/>
                  </a:lnTo>
                  <a:lnTo>
                    <a:pt x="2777553" y="3314700"/>
                  </a:lnTo>
                  <a:lnTo>
                    <a:pt x="2702868" y="3390900"/>
                  </a:lnTo>
                  <a:lnTo>
                    <a:pt x="2665296" y="3416300"/>
                  </a:lnTo>
                  <a:lnTo>
                    <a:pt x="2627584" y="3454400"/>
                  </a:lnTo>
                  <a:lnTo>
                    <a:pt x="2398864" y="3606800"/>
                  </a:lnTo>
                  <a:lnTo>
                    <a:pt x="2260719" y="3683000"/>
                  </a:lnTo>
                  <a:lnTo>
                    <a:pt x="2214146" y="3695700"/>
                  </a:lnTo>
                  <a:lnTo>
                    <a:pt x="2167332" y="3721100"/>
                  </a:lnTo>
                  <a:lnTo>
                    <a:pt x="1977955" y="3771900"/>
                  </a:lnTo>
                  <a:close/>
                </a:path>
                <a:path w="3753484" h="3797300">
                  <a:moveTo>
                    <a:pt x="1444516" y="3771900"/>
                  </a:moveTo>
                  <a:lnTo>
                    <a:pt x="1380646" y="3771900"/>
                  </a:lnTo>
                  <a:lnTo>
                    <a:pt x="1331514" y="3759200"/>
                  </a:lnTo>
                  <a:lnTo>
                    <a:pt x="1282968" y="3759200"/>
                  </a:lnTo>
                  <a:lnTo>
                    <a:pt x="1095513" y="3708400"/>
                  </a:lnTo>
                  <a:lnTo>
                    <a:pt x="963168" y="3670300"/>
                  </a:lnTo>
                  <a:lnTo>
                    <a:pt x="913298" y="3657600"/>
                  </a:lnTo>
                  <a:lnTo>
                    <a:pt x="864655" y="3632200"/>
                  </a:lnTo>
                  <a:lnTo>
                    <a:pt x="817249" y="3606800"/>
                  </a:lnTo>
                  <a:lnTo>
                    <a:pt x="771086" y="3594100"/>
                  </a:lnTo>
                  <a:lnTo>
                    <a:pt x="726176" y="3568700"/>
                  </a:lnTo>
                  <a:lnTo>
                    <a:pt x="682528" y="3543300"/>
                  </a:lnTo>
                  <a:lnTo>
                    <a:pt x="640151" y="3517900"/>
                  </a:lnTo>
                  <a:lnTo>
                    <a:pt x="599052" y="3492500"/>
                  </a:lnTo>
                  <a:lnTo>
                    <a:pt x="559241" y="3467100"/>
                  </a:lnTo>
                  <a:lnTo>
                    <a:pt x="520727" y="3441700"/>
                  </a:lnTo>
                  <a:lnTo>
                    <a:pt x="483517" y="3403600"/>
                  </a:lnTo>
                  <a:lnTo>
                    <a:pt x="447621" y="3378200"/>
                  </a:lnTo>
                  <a:lnTo>
                    <a:pt x="413047" y="3340100"/>
                  </a:lnTo>
                  <a:lnTo>
                    <a:pt x="379805" y="3314700"/>
                  </a:lnTo>
                  <a:lnTo>
                    <a:pt x="347902" y="3276600"/>
                  </a:lnTo>
                  <a:lnTo>
                    <a:pt x="317347" y="3238500"/>
                  </a:lnTo>
                  <a:lnTo>
                    <a:pt x="287976" y="3200400"/>
                  </a:lnTo>
                  <a:lnTo>
                    <a:pt x="260018" y="3162300"/>
                  </a:lnTo>
                  <a:lnTo>
                    <a:pt x="233475" y="3124200"/>
                  </a:lnTo>
                  <a:lnTo>
                    <a:pt x="208350" y="3086100"/>
                  </a:lnTo>
                  <a:lnTo>
                    <a:pt x="184644" y="3048000"/>
                  </a:lnTo>
                  <a:lnTo>
                    <a:pt x="162360" y="2997200"/>
                  </a:lnTo>
                  <a:lnTo>
                    <a:pt x="141498" y="2959100"/>
                  </a:lnTo>
                  <a:lnTo>
                    <a:pt x="122062" y="2921000"/>
                  </a:lnTo>
                  <a:lnTo>
                    <a:pt x="104053" y="2870200"/>
                  </a:lnTo>
                  <a:lnTo>
                    <a:pt x="87474" y="2819400"/>
                  </a:lnTo>
                  <a:lnTo>
                    <a:pt x="72325" y="2781300"/>
                  </a:lnTo>
                  <a:lnTo>
                    <a:pt x="58610" y="2730500"/>
                  </a:lnTo>
                  <a:lnTo>
                    <a:pt x="46331" y="2679700"/>
                  </a:lnTo>
                  <a:lnTo>
                    <a:pt x="35488" y="2628900"/>
                  </a:lnTo>
                  <a:lnTo>
                    <a:pt x="26085" y="2578100"/>
                  </a:lnTo>
                  <a:lnTo>
                    <a:pt x="18122" y="2527300"/>
                  </a:lnTo>
                  <a:lnTo>
                    <a:pt x="11604" y="2476500"/>
                  </a:lnTo>
                  <a:lnTo>
                    <a:pt x="6530" y="2413000"/>
                  </a:lnTo>
                  <a:lnTo>
                    <a:pt x="2903" y="2362200"/>
                  </a:lnTo>
                  <a:lnTo>
                    <a:pt x="726" y="2311400"/>
                  </a:lnTo>
                  <a:lnTo>
                    <a:pt x="0" y="2247900"/>
                  </a:lnTo>
                  <a:lnTo>
                    <a:pt x="811" y="2197100"/>
                  </a:lnTo>
                  <a:lnTo>
                    <a:pt x="3245" y="2159000"/>
                  </a:lnTo>
                  <a:lnTo>
                    <a:pt x="7299" y="2108200"/>
                  </a:lnTo>
                  <a:lnTo>
                    <a:pt x="12970" y="2057400"/>
                  </a:lnTo>
                  <a:lnTo>
                    <a:pt x="20257" y="2019300"/>
                  </a:lnTo>
                  <a:lnTo>
                    <a:pt x="29156" y="1968500"/>
                  </a:lnTo>
                  <a:lnTo>
                    <a:pt x="39666" y="1917700"/>
                  </a:lnTo>
                  <a:lnTo>
                    <a:pt x="51784" y="1879600"/>
                  </a:lnTo>
                  <a:lnTo>
                    <a:pt x="65509" y="1828800"/>
                  </a:lnTo>
                  <a:lnTo>
                    <a:pt x="80837" y="1778000"/>
                  </a:lnTo>
                  <a:lnTo>
                    <a:pt x="97766" y="1739900"/>
                  </a:lnTo>
                  <a:lnTo>
                    <a:pt x="116295" y="1689100"/>
                  </a:lnTo>
                  <a:lnTo>
                    <a:pt x="136420" y="1638300"/>
                  </a:lnTo>
                  <a:lnTo>
                    <a:pt x="158140" y="1600200"/>
                  </a:lnTo>
                  <a:lnTo>
                    <a:pt x="181453" y="1549400"/>
                  </a:lnTo>
                  <a:lnTo>
                    <a:pt x="206355" y="1498600"/>
                  </a:lnTo>
                  <a:lnTo>
                    <a:pt x="232845" y="1447800"/>
                  </a:lnTo>
                  <a:lnTo>
                    <a:pt x="260920" y="1409700"/>
                  </a:lnTo>
                  <a:lnTo>
                    <a:pt x="290578" y="1358900"/>
                  </a:lnTo>
                  <a:lnTo>
                    <a:pt x="321818" y="1308100"/>
                  </a:lnTo>
                  <a:lnTo>
                    <a:pt x="348539" y="1270000"/>
                  </a:lnTo>
                  <a:lnTo>
                    <a:pt x="376201" y="1231900"/>
                  </a:lnTo>
                  <a:lnTo>
                    <a:pt x="404797" y="1193800"/>
                  </a:lnTo>
                  <a:lnTo>
                    <a:pt x="434320" y="1155700"/>
                  </a:lnTo>
                  <a:lnTo>
                    <a:pt x="464763" y="1117600"/>
                  </a:lnTo>
                  <a:lnTo>
                    <a:pt x="496119" y="1079500"/>
                  </a:lnTo>
                  <a:lnTo>
                    <a:pt x="528382" y="1041400"/>
                  </a:lnTo>
                  <a:lnTo>
                    <a:pt x="561544" y="1016000"/>
                  </a:lnTo>
                  <a:lnTo>
                    <a:pt x="595599" y="977900"/>
                  </a:lnTo>
                  <a:lnTo>
                    <a:pt x="630539" y="939800"/>
                  </a:lnTo>
                  <a:lnTo>
                    <a:pt x="666358" y="901700"/>
                  </a:lnTo>
                  <a:lnTo>
                    <a:pt x="703049" y="863600"/>
                  </a:lnTo>
                  <a:lnTo>
                    <a:pt x="740605" y="825500"/>
                  </a:lnTo>
                  <a:lnTo>
                    <a:pt x="779019" y="800100"/>
                  </a:lnTo>
                  <a:lnTo>
                    <a:pt x="818283" y="762000"/>
                  </a:lnTo>
                  <a:lnTo>
                    <a:pt x="858393" y="723900"/>
                  </a:lnTo>
                  <a:lnTo>
                    <a:pt x="897440" y="698500"/>
                  </a:lnTo>
                  <a:lnTo>
                    <a:pt x="937085" y="660400"/>
                  </a:lnTo>
                  <a:lnTo>
                    <a:pt x="977293" y="622300"/>
                  </a:lnTo>
                  <a:lnTo>
                    <a:pt x="1059269" y="571500"/>
                  </a:lnTo>
                  <a:lnTo>
                    <a:pt x="1100971" y="533399"/>
                  </a:lnTo>
                  <a:lnTo>
                    <a:pt x="1185639" y="482599"/>
                  </a:lnTo>
                  <a:lnTo>
                    <a:pt x="1228540" y="444499"/>
                  </a:lnTo>
                  <a:lnTo>
                    <a:pt x="1271774" y="419099"/>
                  </a:lnTo>
                  <a:lnTo>
                    <a:pt x="1580997" y="241299"/>
                  </a:lnTo>
                  <a:lnTo>
                    <a:pt x="1741078" y="165099"/>
                  </a:lnTo>
                  <a:lnTo>
                    <a:pt x="1793574" y="152399"/>
                  </a:lnTo>
                  <a:lnTo>
                    <a:pt x="1845541" y="126999"/>
                  </a:lnTo>
                  <a:lnTo>
                    <a:pt x="1896920" y="114299"/>
                  </a:lnTo>
                  <a:lnTo>
                    <a:pt x="1947654" y="88899"/>
                  </a:lnTo>
                  <a:lnTo>
                    <a:pt x="2095400" y="50799"/>
                  </a:lnTo>
                  <a:lnTo>
                    <a:pt x="2235244" y="12699"/>
                  </a:lnTo>
                  <a:lnTo>
                    <a:pt x="2280655" y="12699"/>
                  </a:lnTo>
                  <a:lnTo>
                    <a:pt x="2236274" y="25399"/>
                  </a:lnTo>
                  <a:lnTo>
                    <a:pt x="2190841" y="25399"/>
                  </a:lnTo>
                  <a:lnTo>
                    <a:pt x="1999743" y="76199"/>
                  </a:lnTo>
                  <a:lnTo>
                    <a:pt x="1949917" y="101599"/>
                  </a:lnTo>
                  <a:lnTo>
                    <a:pt x="1899388" y="114299"/>
                  </a:lnTo>
                  <a:lnTo>
                    <a:pt x="1848211" y="139699"/>
                  </a:lnTo>
                  <a:lnTo>
                    <a:pt x="1796447" y="152399"/>
                  </a:lnTo>
                  <a:lnTo>
                    <a:pt x="1584667" y="253999"/>
                  </a:lnTo>
                  <a:lnTo>
                    <a:pt x="1495675" y="304799"/>
                  </a:lnTo>
                  <a:lnTo>
                    <a:pt x="1451363" y="317499"/>
                  </a:lnTo>
                  <a:lnTo>
                    <a:pt x="1363274" y="368299"/>
                  </a:lnTo>
                  <a:lnTo>
                    <a:pt x="1319563" y="406399"/>
                  </a:lnTo>
                  <a:lnTo>
                    <a:pt x="1147712" y="507999"/>
                  </a:lnTo>
                  <a:lnTo>
                    <a:pt x="1105664" y="546100"/>
                  </a:lnTo>
                  <a:lnTo>
                    <a:pt x="1064047" y="571500"/>
                  </a:lnTo>
                  <a:lnTo>
                    <a:pt x="1022895" y="609600"/>
                  </a:lnTo>
                  <a:lnTo>
                    <a:pt x="982241" y="635000"/>
                  </a:lnTo>
                  <a:lnTo>
                    <a:pt x="942119" y="673100"/>
                  </a:lnTo>
                  <a:lnTo>
                    <a:pt x="902561" y="698500"/>
                  </a:lnTo>
                  <a:lnTo>
                    <a:pt x="863600" y="736600"/>
                  </a:lnTo>
                  <a:lnTo>
                    <a:pt x="823610" y="762000"/>
                  </a:lnTo>
                  <a:lnTo>
                    <a:pt x="784460" y="800100"/>
                  </a:lnTo>
                  <a:lnTo>
                    <a:pt x="746157" y="838200"/>
                  </a:lnTo>
                  <a:lnTo>
                    <a:pt x="708708" y="876300"/>
                  </a:lnTo>
                  <a:lnTo>
                    <a:pt x="672120" y="901700"/>
                  </a:lnTo>
                  <a:lnTo>
                    <a:pt x="636401" y="939800"/>
                  </a:lnTo>
                  <a:lnTo>
                    <a:pt x="601556" y="977900"/>
                  </a:lnTo>
                  <a:lnTo>
                    <a:pt x="567594" y="1016000"/>
                  </a:lnTo>
                  <a:lnTo>
                    <a:pt x="534522" y="1054100"/>
                  </a:lnTo>
                  <a:lnTo>
                    <a:pt x="502346" y="1092200"/>
                  </a:lnTo>
                  <a:lnTo>
                    <a:pt x="471073" y="1130300"/>
                  </a:lnTo>
                  <a:lnTo>
                    <a:pt x="440711" y="1168400"/>
                  </a:lnTo>
                  <a:lnTo>
                    <a:pt x="411267" y="1206500"/>
                  </a:lnTo>
                  <a:lnTo>
                    <a:pt x="382747" y="1244600"/>
                  </a:lnTo>
                  <a:lnTo>
                    <a:pt x="355159" y="1282700"/>
                  </a:lnTo>
                  <a:lnTo>
                    <a:pt x="328510" y="1320800"/>
                  </a:lnTo>
                  <a:lnTo>
                    <a:pt x="297404" y="1358900"/>
                  </a:lnTo>
                  <a:lnTo>
                    <a:pt x="267873" y="1409700"/>
                  </a:lnTo>
                  <a:lnTo>
                    <a:pt x="239919" y="1460500"/>
                  </a:lnTo>
                  <a:lnTo>
                    <a:pt x="213545" y="1498600"/>
                  </a:lnTo>
                  <a:lnTo>
                    <a:pt x="188752" y="1549400"/>
                  </a:lnTo>
                  <a:lnTo>
                    <a:pt x="165544" y="1600200"/>
                  </a:lnTo>
                  <a:lnTo>
                    <a:pt x="143921" y="1638300"/>
                  </a:lnTo>
                  <a:lnTo>
                    <a:pt x="123887" y="1689100"/>
                  </a:lnTo>
                  <a:lnTo>
                    <a:pt x="105443" y="1739900"/>
                  </a:lnTo>
                  <a:lnTo>
                    <a:pt x="88592" y="1790700"/>
                  </a:lnTo>
                  <a:lnTo>
                    <a:pt x="73335" y="1828800"/>
                  </a:lnTo>
                  <a:lnTo>
                    <a:pt x="59675" y="1879600"/>
                  </a:lnTo>
                  <a:lnTo>
                    <a:pt x="47614" y="1930400"/>
                  </a:lnTo>
                  <a:lnTo>
                    <a:pt x="37154" y="1968500"/>
                  </a:lnTo>
                  <a:lnTo>
                    <a:pt x="28298" y="2019300"/>
                  </a:lnTo>
                  <a:lnTo>
                    <a:pt x="21047" y="2070100"/>
                  </a:lnTo>
                  <a:lnTo>
                    <a:pt x="15403" y="2108200"/>
                  </a:lnTo>
                  <a:lnTo>
                    <a:pt x="11370" y="2159000"/>
                  </a:lnTo>
                  <a:lnTo>
                    <a:pt x="8948" y="2197100"/>
                  </a:lnTo>
                  <a:lnTo>
                    <a:pt x="8140" y="2247900"/>
                  </a:lnTo>
                  <a:lnTo>
                    <a:pt x="8862" y="2311400"/>
                  </a:lnTo>
                  <a:lnTo>
                    <a:pt x="11026" y="2362200"/>
                  </a:lnTo>
                  <a:lnTo>
                    <a:pt x="14631" y="2413000"/>
                  </a:lnTo>
                  <a:lnTo>
                    <a:pt x="19674" y="2476500"/>
                  </a:lnTo>
                  <a:lnTo>
                    <a:pt x="26154" y="2527300"/>
                  </a:lnTo>
                  <a:lnTo>
                    <a:pt x="34068" y="2578100"/>
                  </a:lnTo>
                  <a:lnTo>
                    <a:pt x="43415" y="2628900"/>
                  </a:lnTo>
                  <a:lnTo>
                    <a:pt x="54193" y="2679700"/>
                  </a:lnTo>
                  <a:lnTo>
                    <a:pt x="66399" y="2730500"/>
                  </a:lnTo>
                  <a:lnTo>
                    <a:pt x="80032" y="2768600"/>
                  </a:lnTo>
                  <a:lnTo>
                    <a:pt x="95090" y="2819400"/>
                  </a:lnTo>
                  <a:lnTo>
                    <a:pt x="111571" y="2870200"/>
                  </a:lnTo>
                  <a:lnTo>
                    <a:pt x="129473" y="2908300"/>
                  </a:lnTo>
                  <a:lnTo>
                    <a:pt x="148794" y="2959100"/>
                  </a:lnTo>
                  <a:lnTo>
                    <a:pt x="169532" y="2997200"/>
                  </a:lnTo>
                  <a:lnTo>
                    <a:pt x="191685" y="3035300"/>
                  </a:lnTo>
                  <a:lnTo>
                    <a:pt x="215251" y="3086100"/>
                  </a:lnTo>
                  <a:lnTo>
                    <a:pt x="240229" y="3124200"/>
                  </a:lnTo>
                  <a:lnTo>
                    <a:pt x="266615" y="3162300"/>
                  </a:lnTo>
                  <a:lnTo>
                    <a:pt x="294409" y="3200400"/>
                  </a:lnTo>
                  <a:lnTo>
                    <a:pt x="323608" y="3238500"/>
                  </a:lnTo>
                  <a:lnTo>
                    <a:pt x="340301" y="3251200"/>
                  </a:lnTo>
                  <a:lnTo>
                    <a:pt x="358433" y="3276600"/>
                  </a:lnTo>
                  <a:lnTo>
                    <a:pt x="378038" y="3289300"/>
                  </a:lnTo>
                  <a:lnTo>
                    <a:pt x="399150" y="3314700"/>
                  </a:lnTo>
                  <a:lnTo>
                    <a:pt x="421801" y="3340100"/>
                  </a:lnTo>
                  <a:lnTo>
                    <a:pt x="446025" y="3365500"/>
                  </a:lnTo>
                  <a:lnTo>
                    <a:pt x="471856" y="3378200"/>
                  </a:lnTo>
                  <a:lnTo>
                    <a:pt x="499326" y="3403600"/>
                  </a:lnTo>
                  <a:lnTo>
                    <a:pt x="528470" y="3429000"/>
                  </a:lnTo>
                  <a:lnTo>
                    <a:pt x="559320" y="3454400"/>
                  </a:lnTo>
                  <a:lnTo>
                    <a:pt x="591911" y="3479800"/>
                  </a:lnTo>
                  <a:lnTo>
                    <a:pt x="626274" y="3492500"/>
                  </a:lnTo>
                  <a:lnTo>
                    <a:pt x="662445" y="3517900"/>
                  </a:lnTo>
                  <a:lnTo>
                    <a:pt x="700455" y="3543300"/>
                  </a:lnTo>
                  <a:lnTo>
                    <a:pt x="740340" y="3568700"/>
                  </a:lnTo>
                  <a:lnTo>
                    <a:pt x="782131" y="3581400"/>
                  </a:lnTo>
                  <a:lnTo>
                    <a:pt x="825862" y="3606800"/>
                  </a:lnTo>
                  <a:lnTo>
                    <a:pt x="871567" y="3632200"/>
                  </a:lnTo>
                  <a:lnTo>
                    <a:pt x="919279" y="3644900"/>
                  </a:lnTo>
                  <a:lnTo>
                    <a:pt x="969032" y="3670300"/>
                  </a:lnTo>
                  <a:lnTo>
                    <a:pt x="1074792" y="3695700"/>
                  </a:lnTo>
                  <a:lnTo>
                    <a:pt x="1189115" y="3721100"/>
                  </a:lnTo>
                  <a:lnTo>
                    <a:pt x="1312267" y="3746500"/>
                  </a:lnTo>
                  <a:lnTo>
                    <a:pt x="1444516" y="3771900"/>
                  </a:lnTo>
                  <a:close/>
                </a:path>
                <a:path w="3753484" h="3797300">
                  <a:moveTo>
                    <a:pt x="1586129" y="3784600"/>
                  </a:moveTo>
                  <a:lnTo>
                    <a:pt x="1480506" y="3784600"/>
                  </a:lnTo>
                  <a:lnTo>
                    <a:pt x="1430324" y="3771900"/>
                  </a:lnTo>
                  <a:lnTo>
                    <a:pt x="1514135" y="3771900"/>
                  </a:lnTo>
                  <a:lnTo>
                    <a:pt x="1586129" y="3784600"/>
                  </a:lnTo>
                  <a:close/>
                </a:path>
                <a:path w="3753484" h="3797300">
                  <a:moveTo>
                    <a:pt x="1882182" y="3784600"/>
                  </a:moveTo>
                  <a:lnTo>
                    <a:pt x="1833362" y="3784600"/>
                  </a:lnTo>
                  <a:lnTo>
                    <a:pt x="1881172" y="3771900"/>
                  </a:lnTo>
                  <a:lnTo>
                    <a:pt x="1930147" y="3771900"/>
                  </a:lnTo>
                  <a:lnTo>
                    <a:pt x="1882182" y="3784600"/>
                  </a:lnTo>
                  <a:close/>
                </a:path>
                <a:path w="3753484" h="3797300">
                  <a:moveTo>
                    <a:pt x="1785831" y="3797300"/>
                  </a:moveTo>
                  <a:lnTo>
                    <a:pt x="1685413" y="3797300"/>
                  </a:lnTo>
                  <a:lnTo>
                    <a:pt x="1633643" y="3784600"/>
                  </a:lnTo>
                  <a:lnTo>
                    <a:pt x="1834072" y="3784600"/>
                  </a:lnTo>
                  <a:lnTo>
                    <a:pt x="1785831" y="3797300"/>
                  </a:lnTo>
                  <a:close/>
                </a:path>
              </a:pathLst>
            </a:custGeom>
            <a:solidFill>
              <a:srgbClr val="CD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9826" y="395697"/>
              <a:ext cx="5970485" cy="17878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9053" y="1846052"/>
              <a:ext cx="4254347" cy="3487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6332" y="2505246"/>
              <a:ext cx="3588740" cy="36825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object 9"/>
            <p:cNvSpPr/>
            <p:nvPr/>
          </p:nvSpPr>
          <p:spPr>
            <a:xfrm>
              <a:off x="10300970" y="1193799"/>
              <a:ext cx="392430" cy="478790"/>
            </a:xfrm>
            <a:custGeom>
              <a:avLst/>
              <a:gdLst/>
              <a:ahLst/>
              <a:cxnLst/>
              <a:rect l="l" t="t" r="r" b="b"/>
              <a:pathLst>
                <a:path w="392429" h="478789">
                  <a:moveTo>
                    <a:pt x="392430" y="252336"/>
                  </a:moveTo>
                  <a:lnTo>
                    <a:pt x="356590" y="247243"/>
                  </a:lnTo>
                  <a:lnTo>
                    <a:pt x="319582" y="239763"/>
                  </a:lnTo>
                  <a:lnTo>
                    <a:pt x="282943" y="230619"/>
                  </a:lnTo>
                  <a:lnTo>
                    <a:pt x="277571" y="229095"/>
                  </a:lnTo>
                  <a:lnTo>
                    <a:pt x="246583" y="220319"/>
                  </a:lnTo>
                  <a:lnTo>
                    <a:pt x="313207" y="186042"/>
                  </a:lnTo>
                  <a:lnTo>
                    <a:pt x="380669" y="153936"/>
                  </a:lnTo>
                  <a:lnTo>
                    <a:pt x="384073" y="150050"/>
                  </a:lnTo>
                  <a:lnTo>
                    <a:pt x="383298" y="145326"/>
                  </a:lnTo>
                  <a:lnTo>
                    <a:pt x="379577" y="141973"/>
                  </a:lnTo>
                  <a:lnTo>
                    <a:pt x="374167" y="142176"/>
                  </a:lnTo>
                  <a:lnTo>
                    <a:pt x="337439" y="159410"/>
                  </a:lnTo>
                  <a:lnTo>
                    <a:pt x="300812" y="177190"/>
                  </a:lnTo>
                  <a:lnTo>
                    <a:pt x="264414" y="195643"/>
                  </a:lnTo>
                  <a:lnTo>
                    <a:pt x="228422" y="214909"/>
                  </a:lnTo>
                  <a:lnTo>
                    <a:pt x="193052" y="204038"/>
                  </a:lnTo>
                  <a:lnTo>
                    <a:pt x="194703" y="197548"/>
                  </a:lnTo>
                  <a:lnTo>
                    <a:pt x="196494" y="190500"/>
                  </a:lnTo>
                  <a:lnTo>
                    <a:pt x="205486" y="155257"/>
                  </a:lnTo>
                  <a:lnTo>
                    <a:pt x="214210" y="106095"/>
                  </a:lnTo>
                  <a:lnTo>
                    <a:pt x="218008" y="56489"/>
                  </a:lnTo>
                  <a:lnTo>
                    <a:pt x="215722" y="6451"/>
                  </a:lnTo>
                  <a:lnTo>
                    <a:pt x="214972" y="0"/>
                  </a:lnTo>
                  <a:lnTo>
                    <a:pt x="201523" y="0"/>
                  </a:lnTo>
                  <a:lnTo>
                    <a:pt x="202260" y="6350"/>
                  </a:lnTo>
                  <a:lnTo>
                    <a:pt x="204508" y="53149"/>
                  </a:lnTo>
                  <a:lnTo>
                    <a:pt x="201396" y="99339"/>
                  </a:lnTo>
                  <a:lnTo>
                    <a:pt x="193852" y="145097"/>
                  </a:lnTo>
                  <a:lnTo>
                    <a:pt x="182880" y="190500"/>
                  </a:lnTo>
                  <a:lnTo>
                    <a:pt x="168097" y="160324"/>
                  </a:lnTo>
                  <a:lnTo>
                    <a:pt x="151942" y="130822"/>
                  </a:lnTo>
                  <a:lnTo>
                    <a:pt x="134061" y="102158"/>
                  </a:lnTo>
                  <a:lnTo>
                    <a:pt x="114122" y="74510"/>
                  </a:lnTo>
                  <a:lnTo>
                    <a:pt x="109588" y="72148"/>
                  </a:lnTo>
                  <a:lnTo>
                    <a:pt x="105244" y="74079"/>
                  </a:lnTo>
                  <a:lnTo>
                    <a:pt x="102895" y="78549"/>
                  </a:lnTo>
                  <a:lnTo>
                    <a:pt x="104343" y="83794"/>
                  </a:lnTo>
                  <a:lnTo>
                    <a:pt x="123913" y="110807"/>
                  </a:lnTo>
                  <a:lnTo>
                    <a:pt x="141465" y="138887"/>
                  </a:lnTo>
                  <a:lnTo>
                    <a:pt x="157314" y="167855"/>
                  </a:lnTo>
                  <a:lnTo>
                    <a:pt x="171818" y="197548"/>
                  </a:lnTo>
                  <a:lnTo>
                    <a:pt x="136525" y="187007"/>
                  </a:lnTo>
                  <a:lnTo>
                    <a:pt x="101041" y="177228"/>
                  </a:lnTo>
                  <a:lnTo>
                    <a:pt x="65252" y="168694"/>
                  </a:lnTo>
                  <a:lnTo>
                    <a:pt x="29044" y="161823"/>
                  </a:lnTo>
                  <a:lnTo>
                    <a:pt x="23736" y="163068"/>
                  </a:lnTo>
                  <a:lnTo>
                    <a:pt x="20942" y="167246"/>
                  </a:lnTo>
                  <a:lnTo>
                    <a:pt x="21310" y="171958"/>
                  </a:lnTo>
                  <a:lnTo>
                    <a:pt x="25565" y="174777"/>
                  </a:lnTo>
                  <a:lnTo>
                    <a:pt x="63842" y="182118"/>
                  </a:lnTo>
                  <a:lnTo>
                    <a:pt x="101663" y="191223"/>
                  </a:lnTo>
                  <a:lnTo>
                    <a:pt x="139166" y="201599"/>
                  </a:lnTo>
                  <a:lnTo>
                    <a:pt x="176479" y="212725"/>
                  </a:lnTo>
                  <a:lnTo>
                    <a:pt x="173405" y="222846"/>
                  </a:lnTo>
                  <a:lnTo>
                    <a:pt x="170370" y="232575"/>
                  </a:lnTo>
                  <a:lnTo>
                    <a:pt x="166992" y="243078"/>
                  </a:lnTo>
                  <a:lnTo>
                    <a:pt x="163677" y="253161"/>
                  </a:lnTo>
                  <a:lnTo>
                    <a:pt x="120230" y="282168"/>
                  </a:lnTo>
                  <a:lnTo>
                    <a:pt x="78536" y="313486"/>
                  </a:lnTo>
                  <a:lnTo>
                    <a:pt x="38963" y="347459"/>
                  </a:lnTo>
                  <a:lnTo>
                    <a:pt x="1854" y="384378"/>
                  </a:lnTo>
                  <a:lnTo>
                    <a:pt x="0" y="389420"/>
                  </a:lnTo>
                  <a:lnTo>
                    <a:pt x="2133" y="393890"/>
                  </a:lnTo>
                  <a:lnTo>
                    <a:pt x="6477" y="396011"/>
                  </a:lnTo>
                  <a:lnTo>
                    <a:pt x="11277" y="393954"/>
                  </a:lnTo>
                  <a:lnTo>
                    <a:pt x="44856" y="360400"/>
                  </a:lnTo>
                  <a:lnTo>
                    <a:pt x="80467" y="329311"/>
                  </a:lnTo>
                  <a:lnTo>
                    <a:pt x="117868" y="300456"/>
                  </a:lnTo>
                  <a:lnTo>
                    <a:pt x="156781" y="273596"/>
                  </a:lnTo>
                  <a:lnTo>
                    <a:pt x="139674" y="322795"/>
                  </a:lnTo>
                  <a:lnTo>
                    <a:pt x="123012" y="371906"/>
                  </a:lnTo>
                  <a:lnTo>
                    <a:pt x="108077" y="420852"/>
                  </a:lnTo>
                  <a:lnTo>
                    <a:pt x="96012" y="470192"/>
                  </a:lnTo>
                  <a:lnTo>
                    <a:pt x="97078" y="475513"/>
                  </a:lnTo>
                  <a:lnTo>
                    <a:pt x="101206" y="478332"/>
                  </a:lnTo>
                  <a:lnTo>
                    <a:pt x="105981" y="477989"/>
                  </a:lnTo>
                  <a:lnTo>
                    <a:pt x="109016" y="473773"/>
                  </a:lnTo>
                  <a:lnTo>
                    <a:pt x="122123" y="421017"/>
                  </a:lnTo>
                  <a:lnTo>
                    <a:pt x="138557" y="367982"/>
                  </a:lnTo>
                  <a:lnTo>
                    <a:pt x="156654" y="315061"/>
                  </a:lnTo>
                  <a:lnTo>
                    <a:pt x="170891" y="273596"/>
                  </a:lnTo>
                  <a:lnTo>
                    <a:pt x="194640" y="249936"/>
                  </a:lnTo>
                  <a:lnTo>
                    <a:pt x="208864" y="285305"/>
                  </a:lnTo>
                  <a:lnTo>
                    <a:pt x="222961" y="320738"/>
                  </a:lnTo>
                  <a:lnTo>
                    <a:pt x="237375" y="355993"/>
                  </a:lnTo>
                  <a:lnTo>
                    <a:pt x="252628" y="390817"/>
                  </a:lnTo>
                  <a:lnTo>
                    <a:pt x="256476" y="394246"/>
                  </a:lnTo>
                  <a:lnTo>
                    <a:pt x="261200" y="393509"/>
                  </a:lnTo>
                  <a:lnTo>
                    <a:pt x="264579" y="389801"/>
                  </a:lnTo>
                  <a:lnTo>
                    <a:pt x="264388" y="384378"/>
                  </a:lnTo>
                  <a:lnTo>
                    <a:pt x="248970" y="349377"/>
                  </a:lnTo>
                  <a:lnTo>
                    <a:pt x="234403" y="314032"/>
                  </a:lnTo>
                  <a:lnTo>
                    <a:pt x="220192" y="278549"/>
                  </a:lnTo>
                  <a:lnTo>
                    <a:pt x="208584" y="249936"/>
                  </a:lnTo>
                  <a:lnTo>
                    <a:pt x="205854" y="243179"/>
                  </a:lnTo>
                  <a:lnTo>
                    <a:pt x="218097" y="236080"/>
                  </a:lnTo>
                  <a:lnTo>
                    <a:pt x="230454" y="229095"/>
                  </a:lnTo>
                  <a:lnTo>
                    <a:pt x="270764" y="240766"/>
                  </a:lnTo>
                  <a:lnTo>
                    <a:pt x="311365" y="251218"/>
                  </a:lnTo>
                  <a:lnTo>
                    <a:pt x="352412" y="259842"/>
                  </a:lnTo>
                  <a:lnTo>
                    <a:pt x="392430" y="265760"/>
                  </a:lnTo>
                  <a:lnTo>
                    <a:pt x="392430" y="252336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73364" y="6603420"/>
              <a:ext cx="1770380" cy="786765"/>
            </a:xfrm>
            <a:custGeom>
              <a:avLst/>
              <a:gdLst/>
              <a:ahLst/>
              <a:cxnLst/>
              <a:rect l="l" t="t" r="r" b="b"/>
              <a:pathLst>
                <a:path w="1770379" h="786764">
                  <a:moveTo>
                    <a:pt x="1139340" y="193660"/>
                  </a:moveTo>
                  <a:lnTo>
                    <a:pt x="647324" y="193660"/>
                  </a:lnTo>
                  <a:lnTo>
                    <a:pt x="659983" y="151175"/>
                  </a:lnTo>
                  <a:lnTo>
                    <a:pt x="680595" y="111748"/>
                  </a:lnTo>
                  <a:lnTo>
                    <a:pt x="708107" y="76526"/>
                  </a:lnTo>
                  <a:lnTo>
                    <a:pt x="741464" y="46659"/>
                  </a:lnTo>
                  <a:lnTo>
                    <a:pt x="779615" y="23294"/>
                  </a:lnTo>
                  <a:lnTo>
                    <a:pt x="821505" y="7580"/>
                  </a:lnTo>
                  <a:lnTo>
                    <a:pt x="871406" y="0"/>
                  </a:lnTo>
                  <a:lnTo>
                    <a:pt x="921744" y="2756"/>
                  </a:lnTo>
                  <a:lnTo>
                    <a:pt x="970806" y="15098"/>
                  </a:lnTo>
                  <a:lnTo>
                    <a:pt x="1016880" y="36275"/>
                  </a:lnTo>
                  <a:lnTo>
                    <a:pt x="1058252" y="65536"/>
                  </a:lnTo>
                  <a:lnTo>
                    <a:pt x="1093209" y="102131"/>
                  </a:lnTo>
                  <a:lnTo>
                    <a:pt x="1120004" y="144241"/>
                  </a:lnTo>
                  <a:lnTo>
                    <a:pt x="1138657" y="190472"/>
                  </a:lnTo>
                  <a:lnTo>
                    <a:pt x="1139340" y="193660"/>
                  </a:lnTo>
                  <a:close/>
                </a:path>
                <a:path w="1770379" h="786764">
                  <a:moveTo>
                    <a:pt x="1456576" y="306423"/>
                  </a:moveTo>
                  <a:lnTo>
                    <a:pt x="467594" y="306423"/>
                  </a:lnTo>
                  <a:lnTo>
                    <a:pt x="473588" y="275792"/>
                  </a:lnTo>
                  <a:lnTo>
                    <a:pt x="510857" y="223520"/>
                  </a:lnTo>
                  <a:lnTo>
                    <a:pt x="564368" y="196944"/>
                  </a:lnTo>
                  <a:lnTo>
                    <a:pt x="619310" y="191340"/>
                  </a:lnTo>
                  <a:lnTo>
                    <a:pt x="647324" y="193660"/>
                  </a:lnTo>
                  <a:lnTo>
                    <a:pt x="1139340" y="193660"/>
                  </a:lnTo>
                  <a:lnTo>
                    <a:pt x="1149121" y="239352"/>
                  </a:lnTo>
                  <a:lnTo>
                    <a:pt x="1151349" y="289405"/>
                  </a:lnTo>
                  <a:lnTo>
                    <a:pt x="1445643" y="289405"/>
                  </a:lnTo>
                  <a:lnTo>
                    <a:pt x="1450123" y="295067"/>
                  </a:lnTo>
                  <a:lnTo>
                    <a:pt x="1456576" y="306423"/>
                  </a:lnTo>
                  <a:close/>
                </a:path>
                <a:path w="1770379" h="786764">
                  <a:moveTo>
                    <a:pt x="1445643" y="289405"/>
                  </a:moveTo>
                  <a:lnTo>
                    <a:pt x="1151349" y="289405"/>
                  </a:lnTo>
                  <a:lnTo>
                    <a:pt x="1174609" y="272656"/>
                  </a:lnTo>
                  <a:lnTo>
                    <a:pt x="1224851" y="245605"/>
                  </a:lnTo>
                  <a:lnTo>
                    <a:pt x="1289709" y="228568"/>
                  </a:lnTo>
                  <a:lnTo>
                    <a:pt x="1328359" y="227937"/>
                  </a:lnTo>
                  <a:lnTo>
                    <a:pt x="1366118" y="234774"/>
                  </a:lnTo>
                  <a:lnTo>
                    <a:pt x="1401387" y="249667"/>
                  </a:lnTo>
                  <a:lnTo>
                    <a:pt x="1419858" y="262232"/>
                  </a:lnTo>
                  <a:lnTo>
                    <a:pt x="1436237" y="277520"/>
                  </a:lnTo>
                  <a:lnTo>
                    <a:pt x="1445643" y="289405"/>
                  </a:lnTo>
                  <a:close/>
                </a:path>
                <a:path w="1770379" h="786764">
                  <a:moveTo>
                    <a:pt x="1735729" y="314412"/>
                  </a:moveTo>
                  <a:lnTo>
                    <a:pt x="1461115" y="314412"/>
                  </a:lnTo>
                  <a:lnTo>
                    <a:pt x="1482646" y="303142"/>
                  </a:lnTo>
                  <a:lnTo>
                    <a:pt x="1527050" y="283904"/>
                  </a:lnTo>
                  <a:lnTo>
                    <a:pt x="1590083" y="268592"/>
                  </a:lnTo>
                  <a:lnTo>
                    <a:pt x="1630739" y="267531"/>
                  </a:lnTo>
                  <a:lnTo>
                    <a:pt x="1670325" y="274398"/>
                  </a:lnTo>
                  <a:lnTo>
                    <a:pt x="1707076" y="290307"/>
                  </a:lnTo>
                  <a:lnTo>
                    <a:pt x="1735729" y="314412"/>
                  </a:lnTo>
                  <a:close/>
                </a:path>
                <a:path w="1770379" h="786764">
                  <a:moveTo>
                    <a:pt x="150588" y="573685"/>
                  </a:moveTo>
                  <a:lnTo>
                    <a:pt x="75177" y="565986"/>
                  </a:lnTo>
                  <a:lnTo>
                    <a:pt x="28185" y="544134"/>
                  </a:lnTo>
                  <a:lnTo>
                    <a:pt x="767" y="503870"/>
                  </a:lnTo>
                  <a:lnTo>
                    <a:pt x="0" y="484529"/>
                  </a:lnTo>
                  <a:lnTo>
                    <a:pt x="4673" y="465591"/>
                  </a:lnTo>
                  <a:lnTo>
                    <a:pt x="24428" y="430845"/>
                  </a:lnTo>
                  <a:lnTo>
                    <a:pt x="59384" y="392159"/>
                  </a:lnTo>
                  <a:lnTo>
                    <a:pt x="100564" y="360174"/>
                  </a:lnTo>
                  <a:lnTo>
                    <a:pt x="146545" y="334811"/>
                  </a:lnTo>
                  <a:lnTo>
                    <a:pt x="195905" y="315993"/>
                  </a:lnTo>
                  <a:lnTo>
                    <a:pt x="247224" y="303642"/>
                  </a:lnTo>
                  <a:lnTo>
                    <a:pt x="302029" y="297068"/>
                  </a:lnTo>
                  <a:lnTo>
                    <a:pt x="357223" y="295974"/>
                  </a:lnTo>
                  <a:lnTo>
                    <a:pt x="412510" y="299409"/>
                  </a:lnTo>
                  <a:lnTo>
                    <a:pt x="467594" y="306423"/>
                  </a:lnTo>
                  <a:lnTo>
                    <a:pt x="1456576" y="306423"/>
                  </a:lnTo>
                  <a:lnTo>
                    <a:pt x="1461115" y="314412"/>
                  </a:lnTo>
                  <a:lnTo>
                    <a:pt x="1735729" y="314412"/>
                  </a:lnTo>
                  <a:lnTo>
                    <a:pt x="1738108" y="316413"/>
                  </a:lnTo>
                  <a:lnTo>
                    <a:pt x="1759940" y="350538"/>
                  </a:lnTo>
                  <a:lnTo>
                    <a:pt x="1769827" y="389000"/>
                  </a:lnTo>
                  <a:lnTo>
                    <a:pt x="1765026" y="428115"/>
                  </a:lnTo>
                  <a:lnTo>
                    <a:pt x="1727380" y="480235"/>
                  </a:lnTo>
                  <a:lnTo>
                    <a:pt x="1669522" y="513001"/>
                  </a:lnTo>
                  <a:lnTo>
                    <a:pt x="1632314" y="524583"/>
                  </a:lnTo>
                  <a:lnTo>
                    <a:pt x="1596568" y="530959"/>
                  </a:lnTo>
                  <a:lnTo>
                    <a:pt x="1516030" y="530959"/>
                  </a:lnTo>
                  <a:lnTo>
                    <a:pt x="1510302" y="558391"/>
                  </a:lnTo>
                  <a:lnTo>
                    <a:pt x="224846" y="558391"/>
                  </a:lnTo>
                  <a:lnTo>
                    <a:pt x="188311" y="568858"/>
                  </a:lnTo>
                  <a:lnTo>
                    <a:pt x="150588" y="573685"/>
                  </a:lnTo>
                  <a:close/>
                </a:path>
                <a:path w="1770379" h="786764">
                  <a:moveTo>
                    <a:pt x="1554974" y="533550"/>
                  </a:moveTo>
                  <a:lnTo>
                    <a:pt x="1516030" y="530959"/>
                  </a:lnTo>
                  <a:lnTo>
                    <a:pt x="1596568" y="530959"/>
                  </a:lnTo>
                  <a:lnTo>
                    <a:pt x="1593933" y="531429"/>
                  </a:lnTo>
                  <a:lnTo>
                    <a:pt x="1554974" y="533550"/>
                  </a:lnTo>
                  <a:close/>
                </a:path>
                <a:path w="1770379" h="786764">
                  <a:moveTo>
                    <a:pt x="355169" y="742779"/>
                  </a:moveTo>
                  <a:lnTo>
                    <a:pt x="311400" y="738223"/>
                  </a:lnTo>
                  <a:lnTo>
                    <a:pt x="271633" y="719719"/>
                  </a:lnTo>
                  <a:lnTo>
                    <a:pt x="240448" y="687632"/>
                  </a:lnTo>
                  <a:lnTo>
                    <a:pt x="221674" y="646904"/>
                  </a:lnTo>
                  <a:lnTo>
                    <a:pt x="216183" y="602251"/>
                  </a:lnTo>
                  <a:lnTo>
                    <a:pt x="224846" y="558391"/>
                  </a:lnTo>
                  <a:lnTo>
                    <a:pt x="1510302" y="558391"/>
                  </a:lnTo>
                  <a:lnTo>
                    <a:pt x="1505834" y="579791"/>
                  </a:lnTo>
                  <a:lnTo>
                    <a:pt x="1484002" y="624759"/>
                  </a:lnTo>
                  <a:lnTo>
                    <a:pt x="1452326" y="663583"/>
                  </a:lnTo>
                  <a:lnTo>
                    <a:pt x="1446514" y="668030"/>
                  </a:lnTo>
                  <a:lnTo>
                    <a:pt x="1173574" y="668030"/>
                  </a:lnTo>
                  <a:lnTo>
                    <a:pt x="1150488" y="692783"/>
                  </a:lnTo>
                  <a:lnTo>
                    <a:pt x="762069" y="692783"/>
                  </a:lnTo>
                  <a:lnTo>
                    <a:pt x="742600" y="712823"/>
                  </a:lnTo>
                  <a:lnTo>
                    <a:pt x="436885" y="712823"/>
                  </a:lnTo>
                  <a:lnTo>
                    <a:pt x="398483" y="734082"/>
                  </a:lnTo>
                  <a:lnTo>
                    <a:pt x="355169" y="742779"/>
                  </a:lnTo>
                  <a:close/>
                </a:path>
                <a:path w="1770379" h="786764">
                  <a:moveTo>
                    <a:pt x="1315681" y="720740"/>
                  </a:moveTo>
                  <a:lnTo>
                    <a:pt x="1264570" y="714769"/>
                  </a:lnTo>
                  <a:lnTo>
                    <a:pt x="1216221" y="696840"/>
                  </a:lnTo>
                  <a:lnTo>
                    <a:pt x="1173574" y="668030"/>
                  </a:lnTo>
                  <a:lnTo>
                    <a:pt x="1446514" y="668030"/>
                  </a:lnTo>
                  <a:lnTo>
                    <a:pt x="1412599" y="693982"/>
                  </a:lnTo>
                  <a:lnTo>
                    <a:pt x="1366614" y="713674"/>
                  </a:lnTo>
                  <a:lnTo>
                    <a:pt x="1315681" y="720740"/>
                  </a:lnTo>
                  <a:close/>
                </a:path>
                <a:path w="1770379" h="786764">
                  <a:moveTo>
                    <a:pt x="968101" y="774533"/>
                  </a:moveTo>
                  <a:lnTo>
                    <a:pt x="922596" y="772369"/>
                  </a:lnTo>
                  <a:lnTo>
                    <a:pt x="878135" y="762550"/>
                  </a:lnTo>
                  <a:lnTo>
                    <a:pt x="835823" y="745638"/>
                  </a:lnTo>
                  <a:lnTo>
                    <a:pt x="796766" y="722195"/>
                  </a:lnTo>
                  <a:lnTo>
                    <a:pt x="762069" y="692783"/>
                  </a:lnTo>
                  <a:lnTo>
                    <a:pt x="1150488" y="692783"/>
                  </a:lnTo>
                  <a:lnTo>
                    <a:pt x="1103108" y="731636"/>
                  </a:lnTo>
                  <a:lnTo>
                    <a:pt x="1060788" y="753684"/>
                  </a:lnTo>
                  <a:lnTo>
                    <a:pt x="1015377" y="768232"/>
                  </a:lnTo>
                  <a:lnTo>
                    <a:pt x="968101" y="774533"/>
                  </a:lnTo>
                  <a:close/>
                </a:path>
                <a:path w="1770379" h="786764">
                  <a:moveTo>
                    <a:pt x="593083" y="786439"/>
                  </a:moveTo>
                  <a:lnTo>
                    <a:pt x="553115" y="786051"/>
                  </a:lnTo>
                  <a:lnTo>
                    <a:pt x="514317" y="776869"/>
                  </a:lnTo>
                  <a:lnTo>
                    <a:pt x="470096" y="751376"/>
                  </a:lnTo>
                  <a:lnTo>
                    <a:pt x="436885" y="712823"/>
                  </a:lnTo>
                  <a:lnTo>
                    <a:pt x="742600" y="712823"/>
                  </a:lnTo>
                  <a:lnTo>
                    <a:pt x="695748" y="750038"/>
                  </a:lnTo>
                  <a:lnTo>
                    <a:pt x="632650" y="778930"/>
                  </a:lnTo>
                  <a:lnTo>
                    <a:pt x="593083" y="7864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95855" y="5702807"/>
              <a:ext cx="1788160" cy="798830"/>
            </a:xfrm>
            <a:custGeom>
              <a:avLst/>
              <a:gdLst/>
              <a:ahLst/>
              <a:cxnLst/>
              <a:rect l="l" t="t" r="r" b="b"/>
              <a:pathLst>
                <a:path w="1788159" h="798829">
                  <a:moveTo>
                    <a:pt x="668113" y="190500"/>
                  </a:moveTo>
                  <a:lnTo>
                    <a:pt x="649429" y="190500"/>
                  </a:lnTo>
                  <a:lnTo>
                    <a:pt x="661748" y="152400"/>
                  </a:lnTo>
                  <a:lnTo>
                    <a:pt x="680002" y="116839"/>
                  </a:lnTo>
                  <a:lnTo>
                    <a:pt x="703593" y="85089"/>
                  </a:lnTo>
                  <a:lnTo>
                    <a:pt x="731929" y="57150"/>
                  </a:lnTo>
                  <a:lnTo>
                    <a:pt x="773941" y="27939"/>
                  </a:lnTo>
                  <a:lnTo>
                    <a:pt x="819974" y="8889"/>
                  </a:lnTo>
                  <a:lnTo>
                    <a:pt x="868566" y="0"/>
                  </a:lnTo>
                  <a:lnTo>
                    <a:pt x="918258" y="0"/>
                  </a:lnTo>
                  <a:lnTo>
                    <a:pt x="967590" y="8889"/>
                  </a:lnTo>
                  <a:lnTo>
                    <a:pt x="977771" y="12700"/>
                  </a:lnTo>
                  <a:lnTo>
                    <a:pt x="901272" y="12700"/>
                  </a:lnTo>
                  <a:lnTo>
                    <a:pt x="853772" y="15239"/>
                  </a:lnTo>
                  <a:lnTo>
                    <a:pt x="808794" y="27939"/>
                  </a:lnTo>
                  <a:lnTo>
                    <a:pt x="767631" y="49529"/>
                  </a:lnTo>
                  <a:lnTo>
                    <a:pt x="731494" y="78739"/>
                  </a:lnTo>
                  <a:lnTo>
                    <a:pt x="701594" y="114300"/>
                  </a:lnTo>
                  <a:lnTo>
                    <a:pt x="679145" y="154939"/>
                  </a:lnTo>
                  <a:lnTo>
                    <a:pt x="668113" y="190500"/>
                  </a:lnTo>
                  <a:close/>
                </a:path>
                <a:path w="1788159" h="798829">
                  <a:moveTo>
                    <a:pt x="1161252" y="303529"/>
                  </a:moveTo>
                  <a:lnTo>
                    <a:pt x="1151435" y="302260"/>
                  </a:lnTo>
                  <a:lnTo>
                    <a:pt x="1151676" y="294639"/>
                  </a:lnTo>
                  <a:lnTo>
                    <a:pt x="1149784" y="248920"/>
                  </a:lnTo>
                  <a:lnTo>
                    <a:pt x="1141094" y="204470"/>
                  </a:lnTo>
                  <a:lnTo>
                    <a:pt x="1125541" y="162560"/>
                  </a:lnTo>
                  <a:lnTo>
                    <a:pt x="1103061" y="123189"/>
                  </a:lnTo>
                  <a:lnTo>
                    <a:pt x="1072410" y="86360"/>
                  </a:lnTo>
                  <a:lnTo>
                    <a:pt x="1035422" y="57150"/>
                  </a:lnTo>
                  <a:lnTo>
                    <a:pt x="993580" y="34289"/>
                  </a:lnTo>
                  <a:lnTo>
                    <a:pt x="948369" y="19050"/>
                  </a:lnTo>
                  <a:lnTo>
                    <a:pt x="901272" y="12700"/>
                  </a:lnTo>
                  <a:lnTo>
                    <a:pt x="977771" y="12700"/>
                  </a:lnTo>
                  <a:lnTo>
                    <a:pt x="1015101" y="26670"/>
                  </a:lnTo>
                  <a:lnTo>
                    <a:pt x="1048843" y="45720"/>
                  </a:lnTo>
                  <a:lnTo>
                    <a:pt x="1079417" y="69850"/>
                  </a:lnTo>
                  <a:lnTo>
                    <a:pt x="1106223" y="99060"/>
                  </a:lnTo>
                  <a:lnTo>
                    <a:pt x="1128664" y="130810"/>
                  </a:lnTo>
                  <a:lnTo>
                    <a:pt x="1146194" y="165100"/>
                  </a:lnTo>
                  <a:lnTo>
                    <a:pt x="1158753" y="201929"/>
                  </a:lnTo>
                  <a:lnTo>
                    <a:pt x="1166451" y="240029"/>
                  </a:lnTo>
                  <a:lnTo>
                    <a:pt x="1169393" y="278129"/>
                  </a:lnTo>
                  <a:lnTo>
                    <a:pt x="1198489" y="278129"/>
                  </a:lnTo>
                  <a:lnTo>
                    <a:pt x="1166218" y="299720"/>
                  </a:lnTo>
                  <a:lnTo>
                    <a:pt x="1161252" y="303529"/>
                  </a:lnTo>
                  <a:close/>
                </a:path>
                <a:path w="1788159" h="798829">
                  <a:moveTo>
                    <a:pt x="486955" y="303529"/>
                  </a:moveTo>
                  <a:lnTo>
                    <a:pt x="468658" y="303529"/>
                  </a:lnTo>
                  <a:lnTo>
                    <a:pt x="475364" y="276860"/>
                  </a:lnTo>
                  <a:lnTo>
                    <a:pt x="505452" y="231139"/>
                  </a:lnTo>
                  <a:lnTo>
                    <a:pt x="555218" y="200660"/>
                  </a:lnTo>
                  <a:lnTo>
                    <a:pt x="617543" y="189229"/>
                  </a:lnTo>
                  <a:lnTo>
                    <a:pt x="649429" y="190500"/>
                  </a:lnTo>
                  <a:lnTo>
                    <a:pt x="668113" y="190500"/>
                  </a:lnTo>
                  <a:lnTo>
                    <a:pt x="665355" y="199389"/>
                  </a:lnTo>
                  <a:lnTo>
                    <a:pt x="664498" y="203200"/>
                  </a:lnTo>
                  <a:lnTo>
                    <a:pt x="623186" y="203200"/>
                  </a:lnTo>
                  <a:lnTo>
                    <a:pt x="562997" y="212089"/>
                  </a:lnTo>
                  <a:lnTo>
                    <a:pt x="516209" y="242570"/>
                  </a:lnTo>
                  <a:lnTo>
                    <a:pt x="490057" y="285750"/>
                  </a:lnTo>
                  <a:lnTo>
                    <a:pt x="486955" y="303529"/>
                  </a:lnTo>
                  <a:close/>
                </a:path>
                <a:path w="1788159" h="798829">
                  <a:moveTo>
                    <a:pt x="658510" y="207010"/>
                  </a:moveTo>
                  <a:lnTo>
                    <a:pt x="653405" y="205739"/>
                  </a:lnTo>
                  <a:lnTo>
                    <a:pt x="623186" y="203200"/>
                  </a:lnTo>
                  <a:lnTo>
                    <a:pt x="664498" y="203200"/>
                  </a:lnTo>
                  <a:lnTo>
                    <a:pt x="664212" y="204470"/>
                  </a:lnTo>
                  <a:lnTo>
                    <a:pt x="658510" y="207010"/>
                  </a:lnTo>
                  <a:close/>
                </a:path>
                <a:path w="1788159" h="798829">
                  <a:moveTo>
                    <a:pt x="1198489" y="278129"/>
                  </a:moveTo>
                  <a:lnTo>
                    <a:pt x="1169393" y="278129"/>
                  </a:lnTo>
                  <a:lnTo>
                    <a:pt x="1183280" y="269239"/>
                  </a:lnTo>
                  <a:lnTo>
                    <a:pt x="1227432" y="245110"/>
                  </a:lnTo>
                  <a:lnTo>
                    <a:pt x="1298936" y="226060"/>
                  </a:lnTo>
                  <a:lnTo>
                    <a:pt x="1335960" y="226060"/>
                  </a:lnTo>
                  <a:lnTo>
                    <a:pt x="1372631" y="231139"/>
                  </a:lnTo>
                  <a:lnTo>
                    <a:pt x="1396925" y="240029"/>
                  </a:lnTo>
                  <a:lnTo>
                    <a:pt x="1326200" y="240029"/>
                  </a:lnTo>
                  <a:lnTo>
                    <a:pt x="1282681" y="243839"/>
                  </a:lnTo>
                  <a:lnTo>
                    <a:pt x="1241242" y="255270"/>
                  </a:lnTo>
                  <a:lnTo>
                    <a:pt x="1202286" y="275589"/>
                  </a:lnTo>
                  <a:lnTo>
                    <a:pt x="1198489" y="278129"/>
                  </a:lnTo>
                  <a:close/>
                </a:path>
                <a:path w="1788159" h="798829">
                  <a:moveTo>
                    <a:pt x="1470662" y="327660"/>
                  </a:moveTo>
                  <a:lnTo>
                    <a:pt x="1464020" y="327660"/>
                  </a:lnTo>
                  <a:lnTo>
                    <a:pt x="1462179" y="323850"/>
                  </a:lnTo>
                  <a:lnTo>
                    <a:pt x="1438366" y="288289"/>
                  </a:lnTo>
                  <a:lnTo>
                    <a:pt x="1406319" y="262889"/>
                  </a:lnTo>
                  <a:lnTo>
                    <a:pt x="1368208" y="246379"/>
                  </a:lnTo>
                  <a:lnTo>
                    <a:pt x="1326200" y="240029"/>
                  </a:lnTo>
                  <a:lnTo>
                    <a:pt x="1396925" y="240029"/>
                  </a:lnTo>
                  <a:lnTo>
                    <a:pt x="1403866" y="242570"/>
                  </a:lnTo>
                  <a:lnTo>
                    <a:pt x="1431897" y="259079"/>
                  </a:lnTo>
                  <a:lnTo>
                    <a:pt x="1455797" y="281939"/>
                  </a:lnTo>
                  <a:lnTo>
                    <a:pt x="1474637" y="308610"/>
                  </a:lnTo>
                  <a:lnTo>
                    <a:pt x="1509666" y="308610"/>
                  </a:lnTo>
                  <a:lnTo>
                    <a:pt x="1473990" y="326389"/>
                  </a:lnTo>
                  <a:lnTo>
                    <a:pt x="1470662" y="327660"/>
                  </a:lnTo>
                  <a:close/>
                </a:path>
                <a:path w="1788159" h="798829">
                  <a:moveTo>
                    <a:pt x="1509666" y="308610"/>
                  </a:moveTo>
                  <a:lnTo>
                    <a:pt x="1474637" y="308610"/>
                  </a:lnTo>
                  <a:lnTo>
                    <a:pt x="1497366" y="297179"/>
                  </a:lnTo>
                  <a:lnTo>
                    <a:pt x="1520640" y="287020"/>
                  </a:lnTo>
                  <a:lnTo>
                    <a:pt x="1544500" y="278129"/>
                  </a:lnTo>
                  <a:lnTo>
                    <a:pt x="1568986" y="271779"/>
                  </a:lnTo>
                  <a:lnTo>
                    <a:pt x="1611941" y="265429"/>
                  </a:lnTo>
                  <a:lnTo>
                    <a:pt x="1655665" y="266700"/>
                  </a:lnTo>
                  <a:lnTo>
                    <a:pt x="1697686" y="278129"/>
                  </a:lnTo>
                  <a:lnTo>
                    <a:pt x="1700051" y="279400"/>
                  </a:lnTo>
                  <a:lnTo>
                    <a:pt x="1636067" y="279400"/>
                  </a:lnTo>
                  <a:lnTo>
                    <a:pt x="1593349" y="281939"/>
                  </a:lnTo>
                  <a:lnTo>
                    <a:pt x="1552033" y="290829"/>
                  </a:lnTo>
                  <a:lnTo>
                    <a:pt x="1512214" y="307339"/>
                  </a:lnTo>
                  <a:lnTo>
                    <a:pt x="1509666" y="308610"/>
                  </a:lnTo>
                  <a:close/>
                </a:path>
                <a:path w="1788159" h="798829">
                  <a:moveTo>
                    <a:pt x="1660250" y="530860"/>
                  </a:moveTo>
                  <a:lnTo>
                    <a:pt x="1566136" y="530860"/>
                  </a:lnTo>
                  <a:lnTo>
                    <a:pt x="1604009" y="529589"/>
                  </a:lnTo>
                  <a:lnTo>
                    <a:pt x="1641315" y="521970"/>
                  </a:lnTo>
                  <a:lnTo>
                    <a:pt x="1705162" y="497839"/>
                  </a:lnTo>
                  <a:lnTo>
                    <a:pt x="1751347" y="458470"/>
                  </a:lnTo>
                  <a:lnTo>
                    <a:pt x="1769854" y="411479"/>
                  </a:lnTo>
                  <a:lnTo>
                    <a:pt x="1769787" y="392429"/>
                  </a:lnTo>
                  <a:lnTo>
                    <a:pt x="1758851" y="354329"/>
                  </a:lnTo>
                  <a:lnTo>
                    <a:pt x="1708060" y="300989"/>
                  </a:lnTo>
                  <a:lnTo>
                    <a:pt x="1636067" y="279400"/>
                  </a:lnTo>
                  <a:lnTo>
                    <a:pt x="1700051" y="279400"/>
                  </a:lnTo>
                  <a:lnTo>
                    <a:pt x="1735533" y="298450"/>
                  </a:lnTo>
                  <a:lnTo>
                    <a:pt x="1762270" y="326389"/>
                  </a:lnTo>
                  <a:lnTo>
                    <a:pt x="1780301" y="360679"/>
                  </a:lnTo>
                  <a:lnTo>
                    <a:pt x="1787654" y="397510"/>
                  </a:lnTo>
                  <a:lnTo>
                    <a:pt x="1782358" y="435610"/>
                  </a:lnTo>
                  <a:lnTo>
                    <a:pt x="1766405" y="464820"/>
                  </a:lnTo>
                  <a:lnTo>
                    <a:pt x="1743296" y="488950"/>
                  </a:lnTo>
                  <a:lnTo>
                    <a:pt x="1715325" y="509270"/>
                  </a:lnTo>
                  <a:lnTo>
                    <a:pt x="1684784" y="523239"/>
                  </a:lnTo>
                  <a:lnTo>
                    <a:pt x="1660250" y="530860"/>
                  </a:lnTo>
                  <a:close/>
                </a:path>
                <a:path w="1788159" h="798829">
                  <a:moveTo>
                    <a:pt x="134752" y="586739"/>
                  </a:moveTo>
                  <a:lnTo>
                    <a:pt x="91336" y="581660"/>
                  </a:lnTo>
                  <a:lnTo>
                    <a:pt x="50548" y="566420"/>
                  </a:lnTo>
                  <a:lnTo>
                    <a:pt x="11781" y="534670"/>
                  </a:lnTo>
                  <a:lnTo>
                    <a:pt x="0" y="500379"/>
                  </a:lnTo>
                  <a:lnTo>
                    <a:pt x="2088" y="480060"/>
                  </a:lnTo>
                  <a:lnTo>
                    <a:pt x="18455" y="443229"/>
                  </a:lnTo>
                  <a:lnTo>
                    <a:pt x="41963" y="412750"/>
                  </a:lnTo>
                  <a:lnTo>
                    <a:pt x="69908" y="386079"/>
                  </a:lnTo>
                  <a:lnTo>
                    <a:pt x="101146" y="361950"/>
                  </a:lnTo>
                  <a:lnTo>
                    <a:pt x="134533" y="341629"/>
                  </a:lnTo>
                  <a:lnTo>
                    <a:pt x="179487" y="322579"/>
                  </a:lnTo>
                  <a:lnTo>
                    <a:pt x="226022" y="308610"/>
                  </a:lnTo>
                  <a:lnTo>
                    <a:pt x="273744" y="298450"/>
                  </a:lnTo>
                  <a:lnTo>
                    <a:pt x="322262" y="294639"/>
                  </a:lnTo>
                  <a:lnTo>
                    <a:pt x="371182" y="294639"/>
                  </a:lnTo>
                  <a:lnTo>
                    <a:pt x="420111" y="297179"/>
                  </a:lnTo>
                  <a:lnTo>
                    <a:pt x="468658" y="303529"/>
                  </a:lnTo>
                  <a:lnTo>
                    <a:pt x="486955" y="303529"/>
                  </a:lnTo>
                  <a:lnTo>
                    <a:pt x="486068" y="308610"/>
                  </a:lnTo>
                  <a:lnTo>
                    <a:pt x="325666" y="308610"/>
                  </a:lnTo>
                  <a:lnTo>
                    <a:pt x="276367" y="312420"/>
                  </a:lnTo>
                  <a:lnTo>
                    <a:pt x="230085" y="321310"/>
                  </a:lnTo>
                  <a:lnTo>
                    <a:pt x="184380" y="335279"/>
                  </a:lnTo>
                  <a:lnTo>
                    <a:pt x="140618" y="355600"/>
                  </a:lnTo>
                  <a:lnTo>
                    <a:pt x="100168" y="381000"/>
                  </a:lnTo>
                  <a:lnTo>
                    <a:pt x="64397" y="411479"/>
                  </a:lnTo>
                  <a:lnTo>
                    <a:pt x="34673" y="448310"/>
                  </a:lnTo>
                  <a:lnTo>
                    <a:pt x="19155" y="483870"/>
                  </a:lnTo>
                  <a:lnTo>
                    <a:pt x="18080" y="502920"/>
                  </a:lnTo>
                  <a:lnTo>
                    <a:pt x="23802" y="520700"/>
                  </a:lnTo>
                  <a:lnTo>
                    <a:pt x="59114" y="553720"/>
                  </a:lnTo>
                  <a:lnTo>
                    <a:pt x="112246" y="570229"/>
                  </a:lnTo>
                  <a:lnTo>
                    <a:pt x="152224" y="571500"/>
                  </a:lnTo>
                  <a:lnTo>
                    <a:pt x="240507" y="571500"/>
                  </a:lnTo>
                  <a:lnTo>
                    <a:pt x="239413" y="575310"/>
                  </a:lnTo>
                  <a:lnTo>
                    <a:pt x="221452" y="575310"/>
                  </a:lnTo>
                  <a:lnTo>
                    <a:pt x="178793" y="584200"/>
                  </a:lnTo>
                  <a:lnTo>
                    <a:pt x="134752" y="586739"/>
                  </a:lnTo>
                  <a:close/>
                </a:path>
                <a:path w="1788159" h="798829">
                  <a:moveTo>
                    <a:pt x="478030" y="318770"/>
                  </a:moveTo>
                  <a:lnTo>
                    <a:pt x="473661" y="318770"/>
                  </a:lnTo>
                  <a:lnTo>
                    <a:pt x="424584" y="312420"/>
                  </a:lnTo>
                  <a:lnTo>
                    <a:pt x="375162" y="308610"/>
                  </a:lnTo>
                  <a:lnTo>
                    <a:pt x="486068" y="308610"/>
                  </a:lnTo>
                  <a:lnTo>
                    <a:pt x="485625" y="311150"/>
                  </a:lnTo>
                  <a:lnTo>
                    <a:pt x="485371" y="317500"/>
                  </a:lnTo>
                  <a:lnTo>
                    <a:pt x="478030" y="318770"/>
                  </a:lnTo>
                  <a:close/>
                </a:path>
                <a:path w="1788159" h="798829">
                  <a:moveTo>
                    <a:pt x="1395969" y="718820"/>
                  </a:moveTo>
                  <a:lnTo>
                    <a:pt x="1322249" y="718820"/>
                  </a:lnTo>
                  <a:lnTo>
                    <a:pt x="1364225" y="713739"/>
                  </a:lnTo>
                  <a:lnTo>
                    <a:pt x="1404079" y="699770"/>
                  </a:lnTo>
                  <a:lnTo>
                    <a:pt x="1440398" y="676910"/>
                  </a:lnTo>
                  <a:lnTo>
                    <a:pt x="1469821" y="647700"/>
                  </a:lnTo>
                  <a:lnTo>
                    <a:pt x="1492857" y="614679"/>
                  </a:lnTo>
                  <a:lnTo>
                    <a:pt x="1508666" y="576579"/>
                  </a:lnTo>
                  <a:lnTo>
                    <a:pt x="1516408" y="535939"/>
                  </a:lnTo>
                  <a:lnTo>
                    <a:pt x="1516852" y="530860"/>
                  </a:lnTo>
                  <a:lnTo>
                    <a:pt x="1523748" y="528320"/>
                  </a:lnTo>
                  <a:lnTo>
                    <a:pt x="1528358" y="529589"/>
                  </a:lnTo>
                  <a:lnTo>
                    <a:pt x="1566136" y="530860"/>
                  </a:lnTo>
                  <a:lnTo>
                    <a:pt x="1660250" y="530860"/>
                  </a:lnTo>
                  <a:lnTo>
                    <a:pt x="1647983" y="534670"/>
                  </a:lnTo>
                  <a:lnTo>
                    <a:pt x="1610126" y="542289"/>
                  </a:lnTo>
                  <a:lnTo>
                    <a:pt x="1597299" y="543560"/>
                  </a:lnTo>
                  <a:lnTo>
                    <a:pt x="1532981" y="543560"/>
                  </a:lnTo>
                  <a:lnTo>
                    <a:pt x="1528805" y="567689"/>
                  </a:lnTo>
                  <a:lnTo>
                    <a:pt x="1512995" y="610870"/>
                  </a:lnTo>
                  <a:lnTo>
                    <a:pt x="1473933" y="666750"/>
                  </a:lnTo>
                  <a:lnTo>
                    <a:pt x="1439727" y="695960"/>
                  </a:lnTo>
                  <a:lnTo>
                    <a:pt x="1400303" y="717550"/>
                  </a:lnTo>
                  <a:lnTo>
                    <a:pt x="1395969" y="718820"/>
                  </a:lnTo>
                  <a:close/>
                </a:path>
                <a:path w="1788159" h="798829">
                  <a:moveTo>
                    <a:pt x="1571647" y="546100"/>
                  </a:moveTo>
                  <a:lnTo>
                    <a:pt x="1532981" y="543560"/>
                  </a:lnTo>
                  <a:lnTo>
                    <a:pt x="1597299" y="543560"/>
                  </a:lnTo>
                  <a:lnTo>
                    <a:pt x="1571647" y="546100"/>
                  </a:lnTo>
                  <a:close/>
                </a:path>
                <a:path w="1788159" h="798829">
                  <a:moveTo>
                    <a:pt x="240507" y="571500"/>
                  </a:moveTo>
                  <a:lnTo>
                    <a:pt x="152224" y="571500"/>
                  </a:lnTo>
                  <a:lnTo>
                    <a:pt x="192127" y="567689"/>
                  </a:lnTo>
                  <a:lnTo>
                    <a:pt x="230279" y="557529"/>
                  </a:lnTo>
                  <a:lnTo>
                    <a:pt x="235943" y="554989"/>
                  </a:lnTo>
                  <a:lnTo>
                    <a:pt x="245214" y="557529"/>
                  </a:lnTo>
                  <a:lnTo>
                    <a:pt x="242331" y="565150"/>
                  </a:lnTo>
                  <a:lnTo>
                    <a:pt x="240507" y="571500"/>
                  </a:lnTo>
                  <a:close/>
                </a:path>
                <a:path w="1788159" h="798829">
                  <a:moveTo>
                    <a:pt x="372366" y="754379"/>
                  </a:moveTo>
                  <a:lnTo>
                    <a:pt x="299259" y="744220"/>
                  </a:lnTo>
                  <a:lnTo>
                    <a:pt x="242191" y="697229"/>
                  </a:lnTo>
                  <a:lnTo>
                    <a:pt x="218596" y="638810"/>
                  </a:lnTo>
                  <a:lnTo>
                    <a:pt x="216665" y="607060"/>
                  </a:lnTo>
                  <a:lnTo>
                    <a:pt x="221452" y="575310"/>
                  </a:lnTo>
                  <a:lnTo>
                    <a:pt x="239413" y="575310"/>
                  </a:lnTo>
                  <a:lnTo>
                    <a:pt x="237224" y="582929"/>
                  </a:lnTo>
                  <a:lnTo>
                    <a:pt x="234587" y="600710"/>
                  </a:lnTo>
                  <a:lnTo>
                    <a:pt x="245969" y="668020"/>
                  </a:lnTo>
                  <a:lnTo>
                    <a:pt x="284273" y="717550"/>
                  </a:lnTo>
                  <a:lnTo>
                    <a:pt x="345099" y="740410"/>
                  </a:lnTo>
                  <a:lnTo>
                    <a:pt x="423120" y="740410"/>
                  </a:lnTo>
                  <a:lnTo>
                    <a:pt x="409222" y="745489"/>
                  </a:lnTo>
                  <a:lnTo>
                    <a:pt x="391068" y="751839"/>
                  </a:lnTo>
                  <a:lnTo>
                    <a:pt x="372366" y="754379"/>
                  </a:lnTo>
                  <a:close/>
                </a:path>
                <a:path w="1788159" h="798829">
                  <a:moveTo>
                    <a:pt x="1050080" y="772160"/>
                  </a:moveTo>
                  <a:lnTo>
                    <a:pt x="946708" y="772160"/>
                  </a:lnTo>
                  <a:lnTo>
                    <a:pt x="990534" y="770889"/>
                  </a:lnTo>
                  <a:lnTo>
                    <a:pt x="1033960" y="763270"/>
                  </a:lnTo>
                  <a:lnTo>
                    <a:pt x="1074629" y="749300"/>
                  </a:lnTo>
                  <a:lnTo>
                    <a:pt x="1112317" y="727710"/>
                  </a:lnTo>
                  <a:lnTo>
                    <a:pt x="1146222" y="701039"/>
                  </a:lnTo>
                  <a:lnTo>
                    <a:pt x="1175540" y="669289"/>
                  </a:lnTo>
                  <a:lnTo>
                    <a:pt x="1178664" y="665479"/>
                  </a:lnTo>
                  <a:lnTo>
                    <a:pt x="1185662" y="664210"/>
                  </a:lnTo>
                  <a:lnTo>
                    <a:pt x="1189535" y="668020"/>
                  </a:lnTo>
                  <a:lnTo>
                    <a:pt x="1209825" y="683260"/>
                  </a:lnTo>
                  <a:lnTo>
                    <a:pt x="1212018" y="684529"/>
                  </a:lnTo>
                  <a:lnTo>
                    <a:pt x="1183477" y="684529"/>
                  </a:lnTo>
                  <a:lnTo>
                    <a:pt x="1150044" y="717550"/>
                  </a:lnTo>
                  <a:lnTo>
                    <a:pt x="1111544" y="745489"/>
                  </a:lnTo>
                  <a:lnTo>
                    <a:pt x="1070079" y="765810"/>
                  </a:lnTo>
                  <a:lnTo>
                    <a:pt x="1050080" y="772160"/>
                  </a:lnTo>
                  <a:close/>
                </a:path>
                <a:path w="1788159" h="798829">
                  <a:moveTo>
                    <a:pt x="1310836" y="732789"/>
                  </a:moveTo>
                  <a:lnTo>
                    <a:pt x="1265418" y="725170"/>
                  </a:lnTo>
                  <a:lnTo>
                    <a:pt x="1222400" y="708660"/>
                  </a:lnTo>
                  <a:lnTo>
                    <a:pt x="1183477" y="684529"/>
                  </a:lnTo>
                  <a:lnTo>
                    <a:pt x="1212018" y="684529"/>
                  </a:lnTo>
                  <a:lnTo>
                    <a:pt x="1231759" y="695960"/>
                  </a:lnTo>
                  <a:lnTo>
                    <a:pt x="1255090" y="706120"/>
                  </a:lnTo>
                  <a:lnTo>
                    <a:pt x="1279565" y="713739"/>
                  </a:lnTo>
                  <a:lnTo>
                    <a:pt x="1322249" y="718820"/>
                  </a:lnTo>
                  <a:lnTo>
                    <a:pt x="1395969" y="718820"/>
                  </a:lnTo>
                  <a:lnTo>
                    <a:pt x="1356959" y="730250"/>
                  </a:lnTo>
                  <a:lnTo>
                    <a:pt x="1310836" y="732789"/>
                  </a:lnTo>
                  <a:close/>
                </a:path>
                <a:path w="1788159" h="798829">
                  <a:moveTo>
                    <a:pt x="663848" y="783589"/>
                  </a:moveTo>
                  <a:lnTo>
                    <a:pt x="606821" y="783589"/>
                  </a:lnTo>
                  <a:lnTo>
                    <a:pt x="651952" y="773429"/>
                  </a:lnTo>
                  <a:lnTo>
                    <a:pt x="693352" y="753110"/>
                  </a:lnTo>
                  <a:lnTo>
                    <a:pt x="730790" y="726439"/>
                  </a:lnTo>
                  <a:lnTo>
                    <a:pt x="764034" y="694689"/>
                  </a:lnTo>
                  <a:lnTo>
                    <a:pt x="767260" y="690879"/>
                  </a:lnTo>
                  <a:lnTo>
                    <a:pt x="774194" y="688339"/>
                  </a:lnTo>
                  <a:lnTo>
                    <a:pt x="778068" y="692150"/>
                  </a:lnTo>
                  <a:lnTo>
                    <a:pt x="796962" y="709929"/>
                  </a:lnTo>
                  <a:lnTo>
                    <a:pt x="771019" y="709929"/>
                  </a:lnTo>
                  <a:lnTo>
                    <a:pt x="742019" y="736600"/>
                  </a:lnTo>
                  <a:lnTo>
                    <a:pt x="709856" y="760729"/>
                  </a:lnTo>
                  <a:lnTo>
                    <a:pt x="675016" y="779779"/>
                  </a:lnTo>
                  <a:lnTo>
                    <a:pt x="663848" y="783589"/>
                  </a:lnTo>
                  <a:close/>
                </a:path>
                <a:path w="1788159" h="798829">
                  <a:moveTo>
                    <a:pt x="423120" y="740410"/>
                  </a:moveTo>
                  <a:lnTo>
                    <a:pt x="345099" y="740410"/>
                  </a:lnTo>
                  <a:lnTo>
                    <a:pt x="378831" y="739139"/>
                  </a:lnTo>
                  <a:lnTo>
                    <a:pt x="411286" y="730250"/>
                  </a:lnTo>
                  <a:lnTo>
                    <a:pt x="440375" y="712470"/>
                  </a:lnTo>
                  <a:lnTo>
                    <a:pt x="444197" y="709929"/>
                  </a:lnTo>
                  <a:lnTo>
                    <a:pt x="451348" y="709929"/>
                  </a:lnTo>
                  <a:lnTo>
                    <a:pt x="454116" y="713739"/>
                  </a:lnTo>
                  <a:lnTo>
                    <a:pt x="466954" y="728979"/>
                  </a:lnTo>
                  <a:lnTo>
                    <a:pt x="442953" y="728979"/>
                  </a:lnTo>
                  <a:lnTo>
                    <a:pt x="426594" y="739139"/>
                  </a:lnTo>
                  <a:lnTo>
                    <a:pt x="423120" y="740410"/>
                  </a:lnTo>
                  <a:close/>
                </a:path>
                <a:path w="1788159" h="798829">
                  <a:moveTo>
                    <a:pt x="980476" y="786129"/>
                  </a:moveTo>
                  <a:lnTo>
                    <a:pt x="934189" y="784860"/>
                  </a:lnTo>
                  <a:lnTo>
                    <a:pt x="889343" y="775970"/>
                  </a:lnTo>
                  <a:lnTo>
                    <a:pt x="846580" y="759460"/>
                  </a:lnTo>
                  <a:lnTo>
                    <a:pt x="806828" y="737870"/>
                  </a:lnTo>
                  <a:lnTo>
                    <a:pt x="771019" y="709929"/>
                  </a:lnTo>
                  <a:lnTo>
                    <a:pt x="796962" y="709929"/>
                  </a:lnTo>
                  <a:lnTo>
                    <a:pt x="817271" y="725170"/>
                  </a:lnTo>
                  <a:lnTo>
                    <a:pt x="838902" y="739139"/>
                  </a:lnTo>
                  <a:lnTo>
                    <a:pt x="861761" y="750570"/>
                  </a:lnTo>
                  <a:lnTo>
                    <a:pt x="903458" y="764539"/>
                  </a:lnTo>
                  <a:lnTo>
                    <a:pt x="946708" y="772160"/>
                  </a:lnTo>
                  <a:lnTo>
                    <a:pt x="1050080" y="772160"/>
                  </a:lnTo>
                  <a:lnTo>
                    <a:pt x="1026081" y="779779"/>
                  </a:lnTo>
                  <a:lnTo>
                    <a:pt x="980476" y="786129"/>
                  </a:lnTo>
                  <a:close/>
                </a:path>
                <a:path w="1788159" h="798829">
                  <a:moveTo>
                    <a:pt x="598992" y="798829"/>
                  </a:moveTo>
                  <a:lnTo>
                    <a:pt x="559437" y="797560"/>
                  </a:lnTo>
                  <a:lnTo>
                    <a:pt x="493627" y="775970"/>
                  </a:lnTo>
                  <a:lnTo>
                    <a:pt x="442953" y="728979"/>
                  </a:lnTo>
                  <a:lnTo>
                    <a:pt x="466954" y="728979"/>
                  </a:lnTo>
                  <a:lnTo>
                    <a:pt x="483002" y="748029"/>
                  </a:lnTo>
                  <a:lnTo>
                    <a:pt x="519867" y="772160"/>
                  </a:lnTo>
                  <a:lnTo>
                    <a:pt x="562033" y="783589"/>
                  </a:lnTo>
                  <a:lnTo>
                    <a:pt x="663848" y="783589"/>
                  </a:lnTo>
                  <a:lnTo>
                    <a:pt x="637790" y="792479"/>
                  </a:lnTo>
                  <a:lnTo>
                    <a:pt x="598992" y="79882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359" y="1329163"/>
              <a:ext cx="1770380" cy="786765"/>
            </a:xfrm>
            <a:custGeom>
              <a:avLst/>
              <a:gdLst/>
              <a:ahLst/>
              <a:cxnLst/>
              <a:rect l="l" t="t" r="r" b="b"/>
              <a:pathLst>
                <a:path w="1770380" h="786764">
                  <a:moveTo>
                    <a:pt x="1139324" y="193642"/>
                  </a:moveTo>
                  <a:lnTo>
                    <a:pt x="647324" y="193642"/>
                  </a:lnTo>
                  <a:lnTo>
                    <a:pt x="659988" y="151157"/>
                  </a:lnTo>
                  <a:lnTo>
                    <a:pt x="680601" y="111730"/>
                  </a:lnTo>
                  <a:lnTo>
                    <a:pt x="708111" y="76509"/>
                  </a:lnTo>
                  <a:lnTo>
                    <a:pt x="741467" y="46641"/>
                  </a:lnTo>
                  <a:lnTo>
                    <a:pt x="779616" y="23276"/>
                  </a:lnTo>
                  <a:lnTo>
                    <a:pt x="821505" y="7562"/>
                  </a:lnTo>
                  <a:lnTo>
                    <a:pt x="871411" y="0"/>
                  </a:lnTo>
                  <a:lnTo>
                    <a:pt x="921753" y="2761"/>
                  </a:lnTo>
                  <a:lnTo>
                    <a:pt x="970817" y="15099"/>
                  </a:lnTo>
                  <a:lnTo>
                    <a:pt x="1016892" y="36269"/>
                  </a:lnTo>
                  <a:lnTo>
                    <a:pt x="1058264" y="65522"/>
                  </a:lnTo>
                  <a:lnTo>
                    <a:pt x="1093221" y="102113"/>
                  </a:lnTo>
                  <a:lnTo>
                    <a:pt x="1120003" y="144223"/>
                  </a:lnTo>
                  <a:lnTo>
                    <a:pt x="1138641" y="190455"/>
                  </a:lnTo>
                  <a:lnTo>
                    <a:pt x="1139324" y="193642"/>
                  </a:lnTo>
                  <a:close/>
                </a:path>
                <a:path w="1770380" h="786764">
                  <a:moveTo>
                    <a:pt x="1456546" y="306406"/>
                  </a:moveTo>
                  <a:lnTo>
                    <a:pt x="467594" y="306406"/>
                  </a:lnTo>
                  <a:lnTo>
                    <a:pt x="473590" y="275774"/>
                  </a:lnTo>
                  <a:lnTo>
                    <a:pt x="510862" y="223502"/>
                  </a:lnTo>
                  <a:lnTo>
                    <a:pt x="564369" y="196955"/>
                  </a:lnTo>
                  <a:lnTo>
                    <a:pt x="619316" y="191351"/>
                  </a:lnTo>
                  <a:lnTo>
                    <a:pt x="647324" y="193642"/>
                  </a:lnTo>
                  <a:lnTo>
                    <a:pt x="1139324" y="193642"/>
                  </a:lnTo>
                  <a:lnTo>
                    <a:pt x="1149105" y="239334"/>
                  </a:lnTo>
                  <a:lnTo>
                    <a:pt x="1151362" y="289388"/>
                  </a:lnTo>
                  <a:lnTo>
                    <a:pt x="1445624" y="289388"/>
                  </a:lnTo>
                  <a:lnTo>
                    <a:pt x="1450109" y="295057"/>
                  </a:lnTo>
                  <a:lnTo>
                    <a:pt x="1456546" y="306406"/>
                  </a:lnTo>
                  <a:close/>
                </a:path>
                <a:path w="1770380" h="786764">
                  <a:moveTo>
                    <a:pt x="1445624" y="289388"/>
                  </a:moveTo>
                  <a:lnTo>
                    <a:pt x="1151362" y="289388"/>
                  </a:lnTo>
                  <a:lnTo>
                    <a:pt x="1174619" y="272646"/>
                  </a:lnTo>
                  <a:lnTo>
                    <a:pt x="1224853" y="245630"/>
                  </a:lnTo>
                  <a:lnTo>
                    <a:pt x="1289709" y="228593"/>
                  </a:lnTo>
                  <a:lnTo>
                    <a:pt x="1328349" y="227945"/>
                  </a:lnTo>
                  <a:lnTo>
                    <a:pt x="1366104" y="234764"/>
                  </a:lnTo>
                  <a:lnTo>
                    <a:pt x="1401387" y="249649"/>
                  </a:lnTo>
                  <a:lnTo>
                    <a:pt x="1419863" y="262236"/>
                  </a:lnTo>
                  <a:lnTo>
                    <a:pt x="1436237" y="277521"/>
                  </a:lnTo>
                  <a:lnTo>
                    <a:pt x="1445624" y="289388"/>
                  </a:lnTo>
                  <a:close/>
                </a:path>
                <a:path w="1770380" h="786764">
                  <a:moveTo>
                    <a:pt x="1735682" y="314394"/>
                  </a:moveTo>
                  <a:lnTo>
                    <a:pt x="1461077" y="314394"/>
                  </a:lnTo>
                  <a:lnTo>
                    <a:pt x="1482635" y="303130"/>
                  </a:lnTo>
                  <a:lnTo>
                    <a:pt x="1527051" y="283888"/>
                  </a:lnTo>
                  <a:lnTo>
                    <a:pt x="1590082" y="268575"/>
                  </a:lnTo>
                  <a:lnTo>
                    <a:pt x="1630735" y="267520"/>
                  </a:lnTo>
                  <a:lnTo>
                    <a:pt x="1670308" y="274401"/>
                  </a:lnTo>
                  <a:lnTo>
                    <a:pt x="1707038" y="290340"/>
                  </a:lnTo>
                  <a:lnTo>
                    <a:pt x="1735682" y="314394"/>
                  </a:lnTo>
                  <a:close/>
                </a:path>
                <a:path w="1770380" h="786764">
                  <a:moveTo>
                    <a:pt x="150581" y="573693"/>
                  </a:moveTo>
                  <a:lnTo>
                    <a:pt x="75189" y="565968"/>
                  </a:lnTo>
                  <a:lnTo>
                    <a:pt x="28192" y="544116"/>
                  </a:lnTo>
                  <a:lnTo>
                    <a:pt x="767" y="503852"/>
                  </a:lnTo>
                  <a:lnTo>
                    <a:pt x="0" y="484540"/>
                  </a:lnTo>
                  <a:lnTo>
                    <a:pt x="4673" y="465611"/>
                  </a:lnTo>
                  <a:lnTo>
                    <a:pt x="24428" y="430827"/>
                  </a:lnTo>
                  <a:lnTo>
                    <a:pt x="59390" y="392146"/>
                  </a:lnTo>
                  <a:lnTo>
                    <a:pt x="100571" y="360171"/>
                  </a:lnTo>
                  <a:lnTo>
                    <a:pt x="146546" y="334815"/>
                  </a:lnTo>
                  <a:lnTo>
                    <a:pt x="195892" y="315995"/>
                  </a:lnTo>
                  <a:lnTo>
                    <a:pt x="247186" y="303624"/>
                  </a:lnTo>
                  <a:lnTo>
                    <a:pt x="301991" y="297053"/>
                  </a:lnTo>
                  <a:lnTo>
                    <a:pt x="357199" y="295961"/>
                  </a:lnTo>
                  <a:lnTo>
                    <a:pt x="412503" y="299397"/>
                  </a:lnTo>
                  <a:lnTo>
                    <a:pt x="467594" y="306406"/>
                  </a:lnTo>
                  <a:lnTo>
                    <a:pt x="1456546" y="306406"/>
                  </a:lnTo>
                  <a:lnTo>
                    <a:pt x="1461077" y="314394"/>
                  </a:lnTo>
                  <a:lnTo>
                    <a:pt x="1735682" y="314394"/>
                  </a:lnTo>
                  <a:lnTo>
                    <a:pt x="1738092" y="316418"/>
                  </a:lnTo>
                  <a:lnTo>
                    <a:pt x="1759935" y="350533"/>
                  </a:lnTo>
                  <a:lnTo>
                    <a:pt x="1769826" y="389004"/>
                  </a:lnTo>
                  <a:lnTo>
                    <a:pt x="1765026" y="428148"/>
                  </a:lnTo>
                  <a:lnTo>
                    <a:pt x="1727382" y="480224"/>
                  </a:lnTo>
                  <a:lnTo>
                    <a:pt x="1669535" y="512984"/>
                  </a:lnTo>
                  <a:lnTo>
                    <a:pt x="1632296" y="524587"/>
                  </a:lnTo>
                  <a:lnTo>
                    <a:pt x="1596646" y="530942"/>
                  </a:lnTo>
                  <a:lnTo>
                    <a:pt x="1516043" y="530942"/>
                  </a:lnTo>
                  <a:lnTo>
                    <a:pt x="1510303" y="558424"/>
                  </a:lnTo>
                  <a:lnTo>
                    <a:pt x="224859" y="558424"/>
                  </a:lnTo>
                  <a:lnTo>
                    <a:pt x="188316" y="568869"/>
                  </a:lnTo>
                  <a:lnTo>
                    <a:pt x="150581" y="573693"/>
                  </a:lnTo>
                  <a:close/>
                </a:path>
                <a:path w="1770380" h="786764">
                  <a:moveTo>
                    <a:pt x="1554953" y="533540"/>
                  </a:moveTo>
                  <a:lnTo>
                    <a:pt x="1516043" y="530942"/>
                  </a:lnTo>
                  <a:lnTo>
                    <a:pt x="1596646" y="530942"/>
                  </a:lnTo>
                  <a:lnTo>
                    <a:pt x="1593903" y="531431"/>
                  </a:lnTo>
                  <a:lnTo>
                    <a:pt x="1554953" y="533540"/>
                  </a:lnTo>
                  <a:close/>
                </a:path>
                <a:path w="1770380" h="786764">
                  <a:moveTo>
                    <a:pt x="355167" y="742768"/>
                  </a:moveTo>
                  <a:lnTo>
                    <a:pt x="311380" y="738206"/>
                  </a:lnTo>
                  <a:lnTo>
                    <a:pt x="271582" y="719702"/>
                  </a:lnTo>
                  <a:lnTo>
                    <a:pt x="240425" y="687616"/>
                  </a:lnTo>
                  <a:lnTo>
                    <a:pt x="221655" y="646893"/>
                  </a:lnTo>
                  <a:lnTo>
                    <a:pt x="216168" y="602255"/>
                  </a:lnTo>
                  <a:lnTo>
                    <a:pt x="224859" y="558424"/>
                  </a:lnTo>
                  <a:lnTo>
                    <a:pt x="1510303" y="558424"/>
                  </a:lnTo>
                  <a:lnTo>
                    <a:pt x="1505845" y="579773"/>
                  </a:lnTo>
                  <a:lnTo>
                    <a:pt x="1484007" y="624741"/>
                  </a:lnTo>
                  <a:lnTo>
                    <a:pt x="1452320" y="663565"/>
                  </a:lnTo>
                  <a:lnTo>
                    <a:pt x="1446505" y="668013"/>
                  </a:lnTo>
                  <a:lnTo>
                    <a:pt x="1173587" y="668013"/>
                  </a:lnTo>
                  <a:lnTo>
                    <a:pt x="1150500" y="692765"/>
                  </a:lnTo>
                  <a:lnTo>
                    <a:pt x="762082" y="692765"/>
                  </a:lnTo>
                  <a:lnTo>
                    <a:pt x="742538" y="712856"/>
                  </a:lnTo>
                  <a:lnTo>
                    <a:pt x="436885" y="712856"/>
                  </a:lnTo>
                  <a:lnTo>
                    <a:pt x="398487" y="734086"/>
                  </a:lnTo>
                  <a:lnTo>
                    <a:pt x="355167" y="742768"/>
                  </a:lnTo>
                  <a:close/>
                </a:path>
                <a:path w="1770380" h="786764">
                  <a:moveTo>
                    <a:pt x="1315666" y="720744"/>
                  </a:moveTo>
                  <a:lnTo>
                    <a:pt x="1264570" y="714771"/>
                  </a:lnTo>
                  <a:lnTo>
                    <a:pt x="1216227" y="696829"/>
                  </a:lnTo>
                  <a:lnTo>
                    <a:pt x="1173587" y="668013"/>
                  </a:lnTo>
                  <a:lnTo>
                    <a:pt x="1446505" y="668013"/>
                  </a:lnTo>
                  <a:lnTo>
                    <a:pt x="1412575" y="693964"/>
                  </a:lnTo>
                  <a:lnTo>
                    <a:pt x="1366564" y="713656"/>
                  </a:lnTo>
                  <a:lnTo>
                    <a:pt x="1315666" y="720744"/>
                  </a:lnTo>
                  <a:close/>
                </a:path>
                <a:path w="1770380" h="786764">
                  <a:moveTo>
                    <a:pt x="968050" y="774528"/>
                  </a:moveTo>
                  <a:lnTo>
                    <a:pt x="922570" y="772358"/>
                  </a:lnTo>
                  <a:lnTo>
                    <a:pt x="878124" y="762536"/>
                  </a:lnTo>
                  <a:lnTo>
                    <a:pt x="835823" y="745622"/>
                  </a:lnTo>
                  <a:lnTo>
                    <a:pt x="796772" y="722178"/>
                  </a:lnTo>
                  <a:lnTo>
                    <a:pt x="762082" y="692765"/>
                  </a:lnTo>
                  <a:lnTo>
                    <a:pt x="1150500" y="692765"/>
                  </a:lnTo>
                  <a:lnTo>
                    <a:pt x="1103111" y="731625"/>
                  </a:lnTo>
                  <a:lnTo>
                    <a:pt x="1060783" y="753673"/>
                  </a:lnTo>
                  <a:lnTo>
                    <a:pt x="1015356" y="768222"/>
                  </a:lnTo>
                  <a:lnTo>
                    <a:pt x="968050" y="774528"/>
                  </a:lnTo>
                  <a:close/>
                </a:path>
                <a:path w="1770380" h="786764">
                  <a:moveTo>
                    <a:pt x="593089" y="786421"/>
                  </a:moveTo>
                  <a:lnTo>
                    <a:pt x="553126" y="786033"/>
                  </a:lnTo>
                  <a:lnTo>
                    <a:pt x="514330" y="776852"/>
                  </a:lnTo>
                  <a:lnTo>
                    <a:pt x="470059" y="751364"/>
                  </a:lnTo>
                  <a:lnTo>
                    <a:pt x="436885" y="712856"/>
                  </a:lnTo>
                  <a:lnTo>
                    <a:pt x="742538" y="712856"/>
                  </a:lnTo>
                  <a:lnTo>
                    <a:pt x="695747" y="750020"/>
                  </a:lnTo>
                  <a:lnTo>
                    <a:pt x="632652" y="778913"/>
                  </a:lnTo>
                  <a:lnTo>
                    <a:pt x="593089" y="7864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4249" y="1323418"/>
              <a:ext cx="1788160" cy="798830"/>
            </a:xfrm>
            <a:custGeom>
              <a:avLst/>
              <a:gdLst/>
              <a:ahLst/>
              <a:cxnLst/>
              <a:rect l="l" t="t" r="r" b="b"/>
              <a:pathLst>
                <a:path w="1788160" h="798830">
                  <a:moveTo>
                    <a:pt x="668085" y="190500"/>
                  </a:moveTo>
                  <a:lnTo>
                    <a:pt x="649449" y="190500"/>
                  </a:lnTo>
                  <a:lnTo>
                    <a:pt x="661747" y="152400"/>
                  </a:lnTo>
                  <a:lnTo>
                    <a:pt x="680002" y="116840"/>
                  </a:lnTo>
                  <a:lnTo>
                    <a:pt x="703606" y="85090"/>
                  </a:lnTo>
                  <a:lnTo>
                    <a:pt x="731949" y="57150"/>
                  </a:lnTo>
                  <a:lnTo>
                    <a:pt x="773939" y="27940"/>
                  </a:lnTo>
                  <a:lnTo>
                    <a:pt x="819964" y="8890"/>
                  </a:lnTo>
                  <a:lnTo>
                    <a:pt x="868556" y="0"/>
                  </a:lnTo>
                  <a:lnTo>
                    <a:pt x="918249" y="0"/>
                  </a:lnTo>
                  <a:lnTo>
                    <a:pt x="967576" y="8890"/>
                  </a:lnTo>
                  <a:lnTo>
                    <a:pt x="977753" y="12700"/>
                  </a:lnTo>
                  <a:lnTo>
                    <a:pt x="901279" y="12700"/>
                  </a:lnTo>
                  <a:lnTo>
                    <a:pt x="853780" y="15240"/>
                  </a:lnTo>
                  <a:lnTo>
                    <a:pt x="808801" y="27940"/>
                  </a:lnTo>
                  <a:lnTo>
                    <a:pt x="767636" y="49530"/>
                  </a:lnTo>
                  <a:lnTo>
                    <a:pt x="731496" y="78740"/>
                  </a:lnTo>
                  <a:lnTo>
                    <a:pt x="701590" y="114300"/>
                  </a:lnTo>
                  <a:lnTo>
                    <a:pt x="679130" y="154940"/>
                  </a:lnTo>
                  <a:lnTo>
                    <a:pt x="668085" y="190500"/>
                  </a:lnTo>
                  <a:close/>
                </a:path>
                <a:path w="1788160" h="798830">
                  <a:moveTo>
                    <a:pt x="1161259" y="303530"/>
                  </a:moveTo>
                  <a:lnTo>
                    <a:pt x="1151442" y="302260"/>
                  </a:lnTo>
                  <a:lnTo>
                    <a:pt x="1151684" y="294640"/>
                  </a:lnTo>
                  <a:lnTo>
                    <a:pt x="1149799" y="248919"/>
                  </a:lnTo>
                  <a:lnTo>
                    <a:pt x="1141111" y="204469"/>
                  </a:lnTo>
                  <a:lnTo>
                    <a:pt x="1125555" y="162559"/>
                  </a:lnTo>
                  <a:lnTo>
                    <a:pt x="1103068" y="123190"/>
                  </a:lnTo>
                  <a:lnTo>
                    <a:pt x="1072417" y="86359"/>
                  </a:lnTo>
                  <a:lnTo>
                    <a:pt x="1035429" y="57150"/>
                  </a:lnTo>
                  <a:lnTo>
                    <a:pt x="993588" y="34290"/>
                  </a:lnTo>
                  <a:lnTo>
                    <a:pt x="948376" y="19050"/>
                  </a:lnTo>
                  <a:lnTo>
                    <a:pt x="901279" y="12700"/>
                  </a:lnTo>
                  <a:lnTo>
                    <a:pt x="977753" y="12700"/>
                  </a:lnTo>
                  <a:lnTo>
                    <a:pt x="1015070" y="26669"/>
                  </a:lnTo>
                  <a:lnTo>
                    <a:pt x="1048815" y="45719"/>
                  </a:lnTo>
                  <a:lnTo>
                    <a:pt x="1079405" y="69850"/>
                  </a:lnTo>
                  <a:lnTo>
                    <a:pt x="1106227" y="99059"/>
                  </a:lnTo>
                  <a:lnTo>
                    <a:pt x="1128671" y="130809"/>
                  </a:lnTo>
                  <a:lnTo>
                    <a:pt x="1146186" y="165100"/>
                  </a:lnTo>
                  <a:lnTo>
                    <a:pt x="1158751" y="201930"/>
                  </a:lnTo>
                  <a:lnTo>
                    <a:pt x="1166458" y="240030"/>
                  </a:lnTo>
                  <a:lnTo>
                    <a:pt x="1169400" y="278130"/>
                  </a:lnTo>
                  <a:lnTo>
                    <a:pt x="1198492" y="278130"/>
                  </a:lnTo>
                  <a:lnTo>
                    <a:pt x="1166225" y="299719"/>
                  </a:lnTo>
                  <a:lnTo>
                    <a:pt x="1161259" y="303530"/>
                  </a:lnTo>
                  <a:close/>
                </a:path>
                <a:path w="1788160" h="798830">
                  <a:moveTo>
                    <a:pt x="487145" y="302260"/>
                  </a:moveTo>
                  <a:lnTo>
                    <a:pt x="468665" y="302260"/>
                  </a:lnTo>
                  <a:lnTo>
                    <a:pt x="475358" y="276859"/>
                  </a:lnTo>
                  <a:lnTo>
                    <a:pt x="505464" y="231140"/>
                  </a:lnTo>
                  <a:lnTo>
                    <a:pt x="555223" y="200659"/>
                  </a:lnTo>
                  <a:lnTo>
                    <a:pt x="617534" y="189230"/>
                  </a:lnTo>
                  <a:lnTo>
                    <a:pt x="649449" y="190500"/>
                  </a:lnTo>
                  <a:lnTo>
                    <a:pt x="668085" y="190500"/>
                  </a:lnTo>
                  <a:lnTo>
                    <a:pt x="665324" y="199390"/>
                  </a:lnTo>
                  <a:lnTo>
                    <a:pt x="664505" y="203200"/>
                  </a:lnTo>
                  <a:lnTo>
                    <a:pt x="623177" y="203200"/>
                  </a:lnTo>
                  <a:lnTo>
                    <a:pt x="562999" y="212090"/>
                  </a:lnTo>
                  <a:lnTo>
                    <a:pt x="516217" y="242569"/>
                  </a:lnTo>
                  <a:lnTo>
                    <a:pt x="490048" y="285750"/>
                  </a:lnTo>
                  <a:lnTo>
                    <a:pt x="487145" y="302260"/>
                  </a:lnTo>
                  <a:close/>
                </a:path>
                <a:path w="1788160" h="798830">
                  <a:moveTo>
                    <a:pt x="658517" y="207009"/>
                  </a:moveTo>
                  <a:lnTo>
                    <a:pt x="653412" y="205740"/>
                  </a:lnTo>
                  <a:lnTo>
                    <a:pt x="623177" y="203200"/>
                  </a:lnTo>
                  <a:lnTo>
                    <a:pt x="664505" y="203200"/>
                  </a:lnTo>
                  <a:lnTo>
                    <a:pt x="664232" y="204469"/>
                  </a:lnTo>
                  <a:lnTo>
                    <a:pt x="658517" y="207009"/>
                  </a:lnTo>
                  <a:close/>
                </a:path>
                <a:path w="1788160" h="798830">
                  <a:moveTo>
                    <a:pt x="1198492" y="278130"/>
                  </a:moveTo>
                  <a:lnTo>
                    <a:pt x="1169400" y="278130"/>
                  </a:lnTo>
                  <a:lnTo>
                    <a:pt x="1183271" y="269240"/>
                  </a:lnTo>
                  <a:lnTo>
                    <a:pt x="1227439" y="245109"/>
                  </a:lnTo>
                  <a:lnTo>
                    <a:pt x="1298930" y="226059"/>
                  </a:lnTo>
                  <a:lnTo>
                    <a:pt x="1335953" y="226059"/>
                  </a:lnTo>
                  <a:lnTo>
                    <a:pt x="1372651" y="231140"/>
                  </a:lnTo>
                  <a:lnTo>
                    <a:pt x="1396939" y="240030"/>
                  </a:lnTo>
                  <a:lnTo>
                    <a:pt x="1326220" y="240030"/>
                  </a:lnTo>
                  <a:lnTo>
                    <a:pt x="1282677" y="243840"/>
                  </a:lnTo>
                  <a:lnTo>
                    <a:pt x="1241236" y="255269"/>
                  </a:lnTo>
                  <a:lnTo>
                    <a:pt x="1202288" y="275590"/>
                  </a:lnTo>
                  <a:lnTo>
                    <a:pt x="1198492" y="278130"/>
                  </a:lnTo>
                  <a:close/>
                </a:path>
                <a:path w="1788160" h="798830">
                  <a:moveTo>
                    <a:pt x="1470682" y="327660"/>
                  </a:moveTo>
                  <a:lnTo>
                    <a:pt x="1464027" y="327660"/>
                  </a:lnTo>
                  <a:lnTo>
                    <a:pt x="1462199" y="323850"/>
                  </a:lnTo>
                  <a:lnTo>
                    <a:pt x="1438380" y="288290"/>
                  </a:lnTo>
                  <a:lnTo>
                    <a:pt x="1406334" y="262890"/>
                  </a:lnTo>
                  <a:lnTo>
                    <a:pt x="1368226" y="246380"/>
                  </a:lnTo>
                  <a:lnTo>
                    <a:pt x="1326220" y="240030"/>
                  </a:lnTo>
                  <a:lnTo>
                    <a:pt x="1396939" y="240030"/>
                  </a:lnTo>
                  <a:lnTo>
                    <a:pt x="1403879" y="242569"/>
                  </a:lnTo>
                  <a:lnTo>
                    <a:pt x="1431906" y="259080"/>
                  </a:lnTo>
                  <a:lnTo>
                    <a:pt x="1455804" y="281940"/>
                  </a:lnTo>
                  <a:lnTo>
                    <a:pt x="1474645" y="308610"/>
                  </a:lnTo>
                  <a:lnTo>
                    <a:pt x="1509673" y="308610"/>
                  </a:lnTo>
                  <a:lnTo>
                    <a:pt x="1473997" y="326389"/>
                  </a:lnTo>
                  <a:lnTo>
                    <a:pt x="1470682" y="327660"/>
                  </a:lnTo>
                  <a:close/>
                </a:path>
                <a:path w="1788160" h="798830">
                  <a:moveTo>
                    <a:pt x="1509673" y="308610"/>
                  </a:moveTo>
                  <a:lnTo>
                    <a:pt x="1474645" y="308610"/>
                  </a:lnTo>
                  <a:lnTo>
                    <a:pt x="1497379" y="297180"/>
                  </a:lnTo>
                  <a:lnTo>
                    <a:pt x="1520653" y="287019"/>
                  </a:lnTo>
                  <a:lnTo>
                    <a:pt x="1544514" y="278130"/>
                  </a:lnTo>
                  <a:lnTo>
                    <a:pt x="1569006" y="271780"/>
                  </a:lnTo>
                  <a:lnTo>
                    <a:pt x="1611959" y="265430"/>
                  </a:lnTo>
                  <a:lnTo>
                    <a:pt x="1655678" y="266700"/>
                  </a:lnTo>
                  <a:lnTo>
                    <a:pt x="1697695" y="278130"/>
                  </a:lnTo>
                  <a:lnTo>
                    <a:pt x="1700060" y="279400"/>
                  </a:lnTo>
                  <a:lnTo>
                    <a:pt x="1636074" y="279400"/>
                  </a:lnTo>
                  <a:lnTo>
                    <a:pt x="1593356" y="281940"/>
                  </a:lnTo>
                  <a:lnTo>
                    <a:pt x="1552040" y="290830"/>
                  </a:lnTo>
                  <a:lnTo>
                    <a:pt x="1512221" y="307339"/>
                  </a:lnTo>
                  <a:lnTo>
                    <a:pt x="1509673" y="308610"/>
                  </a:lnTo>
                  <a:close/>
                </a:path>
                <a:path w="1788160" h="798830">
                  <a:moveTo>
                    <a:pt x="1660239" y="530860"/>
                  </a:moveTo>
                  <a:lnTo>
                    <a:pt x="1566129" y="530860"/>
                  </a:lnTo>
                  <a:lnTo>
                    <a:pt x="1604016" y="529589"/>
                  </a:lnTo>
                  <a:lnTo>
                    <a:pt x="1641327" y="521969"/>
                  </a:lnTo>
                  <a:lnTo>
                    <a:pt x="1705177" y="497839"/>
                  </a:lnTo>
                  <a:lnTo>
                    <a:pt x="1751366" y="458469"/>
                  </a:lnTo>
                  <a:lnTo>
                    <a:pt x="1769866" y="411480"/>
                  </a:lnTo>
                  <a:lnTo>
                    <a:pt x="1769796" y="392430"/>
                  </a:lnTo>
                  <a:lnTo>
                    <a:pt x="1758858" y="354330"/>
                  </a:lnTo>
                  <a:lnTo>
                    <a:pt x="1708072" y="300990"/>
                  </a:lnTo>
                  <a:lnTo>
                    <a:pt x="1636074" y="279400"/>
                  </a:lnTo>
                  <a:lnTo>
                    <a:pt x="1700060" y="279400"/>
                  </a:lnTo>
                  <a:lnTo>
                    <a:pt x="1735541" y="298450"/>
                  </a:lnTo>
                  <a:lnTo>
                    <a:pt x="1762272" y="326389"/>
                  </a:lnTo>
                  <a:lnTo>
                    <a:pt x="1780295" y="360680"/>
                  </a:lnTo>
                  <a:lnTo>
                    <a:pt x="1787651" y="397510"/>
                  </a:lnTo>
                  <a:lnTo>
                    <a:pt x="1782378" y="435610"/>
                  </a:lnTo>
                  <a:lnTo>
                    <a:pt x="1766425" y="464819"/>
                  </a:lnTo>
                  <a:lnTo>
                    <a:pt x="1743315" y="488950"/>
                  </a:lnTo>
                  <a:lnTo>
                    <a:pt x="1715339" y="508000"/>
                  </a:lnTo>
                  <a:lnTo>
                    <a:pt x="1684791" y="523239"/>
                  </a:lnTo>
                  <a:lnTo>
                    <a:pt x="1660239" y="530860"/>
                  </a:lnTo>
                  <a:close/>
                </a:path>
                <a:path w="1788160" h="798830">
                  <a:moveTo>
                    <a:pt x="134764" y="586739"/>
                  </a:moveTo>
                  <a:lnTo>
                    <a:pt x="91348" y="581660"/>
                  </a:lnTo>
                  <a:lnTo>
                    <a:pt x="50555" y="566419"/>
                  </a:lnTo>
                  <a:lnTo>
                    <a:pt x="11788" y="534669"/>
                  </a:lnTo>
                  <a:lnTo>
                    <a:pt x="0" y="500380"/>
                  </a:lnTo>
                  <a:lnTo>
                    <a:pt x="2076" y="480060"/>
                  </a:lnTo>
                  <a:lnTo>
                    <a:pt x="18463" y="443230"/>
                  </a:lnTo>
                  <a:lnTo>
                    <a:pt x="41972" y="412750"/>
                  </a:lnTo>
                  <a:lnTo>
                    <a:pt x="69921" y="386080"/>
                  </a:lnTo>
                  <a:lnTo>
                    <a:pt x="101164" y="361950"/>
                  </a:lnTo>
                  <a:lnTo>
                    <a:pt x="134553" y="341630"/>
                  </a:lnTo>
                  <a:lnTo>
                    <a:pt x="179503" y="322580"/>
                  </a:lnTo>
                  <a:lnTo>
                    <a:pt x="226036" y="308610"/>
                  </a:lnTo>
                  <a:lnTo>
                    <a:pt x="273758" y="298450"/>
                  </a:lnTo>
                  <a:lnTo>
                    <a:pt x="322276" y="294640"/>
                  </a:lnTo>
                  <a:lnTo>
                    <a:pt x="371195" y="294640"/>
                  </a:lnTo>
                  <a:lnTo>
                    <a:pt x="420123" y="297180"/>
                  </a:lnTo>
                  <a:lnTo>
                    <a:pt x="468665" y="302260"/>
                  </a:lnTo>
                  <a:lnTo>
                    <a:pt x="487145" y="302260"/>
                  </a:lnTo>
                  <a:lnTo>
                    <a:pt x="486028" y="308610"/>
                  </a:lnTo>
                  <a:lnTo>
                    <a:pt x="325686" y="308610"/>
                  </a:lnTo>
                  <a:lnTo>
                    <a:pt x="276387" y="312419"/>
                  </a:lnTo>
                  <a:lnTo>
                    <a:pt x="230104" y="321310"/>
                  </a:lnTo>
                  <a:lnTo>
                    <a:pt x="184396" y="335280"/>
                  </a:lnTo>
                  <a:lnTo>
                    <a:pt x="140632" y="355600"/>
                  </a:lnTo>
                  <a:lnTo>
                    <a:pt x="100179" y="381000"/>
                  </a:lnTo>
                  <a:lnTo>
                    <a:pt x="64405" y="411480"/>
                  </a:lnTo>
                  <a:lnTo>
                    <a:pt x="34680" y="448310"/>
                  </a:lnTo>
                  <a:lnTo>
                    <a:pt x="19169" y="483869"/>
                  </a:lnTo>
                  <a:lnTo>
                    <a:pt x="18094" y="502919"/>
                  </a:lnTo>
                  <a:lnTo>
                    <a:pt x="23822" y="520700"/>
                  </a:lnTo>
                  <a:lnTo>
                    <a:pt x="59126" y="553719"/>
                  </a:lnTo>
                  <a:lnTo>
                    <a:pt x="112253" y="570230"/>
                  </a:lnTo>
                  <a:lnTo>
                    <a:pt x="152233" y="571500"/>
                  </a:lnTo>
                  <a:lnTo>
                    <a:pt x="240524" y="571500"/>
                  </a:lnTo>
                  <a:lnTo>
                    <a:pt x="239428" y="575310"/>
                  </a:lnTo>
                  <a:lnTo>
                    <a:pt x="221459" y="575310"/>
                  </a:lnTo>
                  <a:lnTo>
                    <a:pt x="178802" y="584200"/>
                  </a:lnTo>
                  <a:lnTo>
                    <a:pt x="134764" y="586739"/>
                  </a:lnTo>
                  <a:close/>
                </a:path>
                <a:path w="1788160" h="798830">
                  <a:moveTo>
                    <a:pt x="478037" y="318769"/>
                  </a:moveTo>
                  <a:lnTo>
                    <a:pt x="473681" y="318769"/>
                  </a:lnTo>
                  <a:lnTo>
                    <a:pt x="424604" y="312419"/>
                  </a:lnTo>
                  <a:lnTo>
                    <a:pt x="375182" y="308610"/>
                  </a:lnTo>
                  <a:lnTo>
                    <a:pt x="486028" y="308610"/>
                  </a:lnTo>
                  <a:lnTo>
                    <a:pt x="485581" y="311150"/>
                  </a:lnTo>
                  <a:lnTo>
                    <a:pt x="485391" y="317500"/>
                  </a:lnTo>
                  <a:lnTo>
                    <a:pt x="478037" y="318769"/>
                  </a:lnTo>
                  <a:close/>
                </a:path>
                <a:path w="1788160" h="798830">
                  <a:moveTo>
                    <a:pt x="1395959" y="718819"/>
                  </a:moveTo>
                  <a:lnTo>
                    <a:pt x="1322241" y="718819"/>
                  </a:lnTo>
                  <a:lnTo>
                    <a:pt x="1364220" y="713739"/>
                  </a:lnTo>
                  <a:lnTo>
                    <a:pt x="1404077" y="699769"/>
                  </a:lnTo>
                  <a:lnTo>
                    <a:pt x="1440418" y="676910"/>
                  </a:lnTo>
                  <a:lnTo>
                    <a:pt x="1469836" y="647700"/>
                  </a:lnTo>
                  <a:lnTo>
                    <a:pt x="1492871" y="614680"/>
                  </a:lnTo>
                  <a:lnTo>
                    <a:pt x="1508678" y="576580"/>
                  </a:lnTo>
                  <a:lnTo>
                    <a:pt x="1516415" y="535939"/>
                  </a:lnTo>
                  <a:lnTo>
                    <a:pt x="1516859" y="530860"/>
                  </a:lnTo>
                  <a:lnTo>
                    <a:pt x="1523755" y="528319"/>
                  </a:lnTo>
                  <a:lnTo>
                    <a:pt x="1528327" y="529589"/>
                  </a:lnTo>
                  <a:lnTo>
                    <a:pt x="1566129" y="530860"/>
                  </a:lnTo>
                  <a:lnTo>
                    <a:pt x="1660239" y="530860"/>
                  </a:lnTo>
                  <a:lnTo>
                    <a:pt x="1647963" y="534669"/>
                  </a:lnTo>
                  <a:lnTo>
                    <a:pt x="1610100" y="542289"/>
                  </a:lnTo>
                  <a:lnTo>
                    <a:pt x="1597277" y="543560"/>
                  </a:lnTo>
                  <a:lnTo>
                    <a:pt x="1532988" y="543560"/>
                  </a:lnTo>
                  <a:lnTo>
                    <a:pt x="1528814" y="566419"/>
                  </a:lnTo>
                  <a:lnTo>
                    <a:pt x="1513007" y="610869"/>
                  </a:lnTo>
                  <a:lnTo>
                    <a:pt x="1473945" y="666750"/>
                  </a:lnTo>
                  <a:lnTo>
                    <a:pt x="1439734" y="695960"/>
                  </a:lnTo>
                  <a:lnTo>
                    <a:pt x="1400296" y="717550"/>
                  </a:lnTo>
                  <a:lnTo>
                    <a:pt x="1395959" y="718819"/>
                  </a:lnTo>
                  <a:close/>
                </a:path>
                <a:path w="1788160" h="798830">
                  <a:moveTo>
                    <a:pt x="1571631" y="546100"/>
                  </a:moveTo>
                  <a:lnTo>
                    <a:pt x="1532988" y="543560"/>
                  </a:lnTo>
                  <a:lnTo>
                    <a:pt x="1597277" y="543560"/>
                  </a:lnTo>
                  <a:lnTo>
                    <a:pt x="1571631" y="546100"/>
                  </a:lnTo>
                  <a:close/>
                </a:path>
                <a:path w="1788160" h="798830">
                  <a:moveTo>
                    <a:pt x="240524" y="571500"/>
                  </a:moveTo>
                  <a:lnTo>
                    <a:pt x="152233" y="571500"/>
                  </a:lnTo>
                  <a:lnTo>
                    <a:pt x="192139" y="567689"/>
                  </a:lnTo>
                  <a:lnTo>
                    <a:pt x="230299" y="557530"/>
                  </a:lnTo>
                  <a:lnTo>
                    <a:pt x="235950" y="554989"/>
                  </a:lnTo>
                  <a:lnTo>
                    <a:pt x="245221" y="557530"/>
                  </a:lnTo>
                  <a:lnTo>
                    <a:pt x="242351" y="565150"/>
                  </a:lnTo>
                  <a:lnTo>
                    <a:pt x="240524" y="571500"/>
                  </a:lnTo>
                  <a:close/>
                </a:path>
                <a:path w="1788160" h="798830">
                  <a:moveTo>
                    <a:pt x="372373" y="754380"/>
                  </a:moveTo>
                  <a:lnTo>
                    <a:pt x="299233" y="744219"/>
                  </a:lnTo>
                  <a:lnTo>
                    <a:pt x="242198" y="697230"/>
                  </a:lnTo>
                  <a:lnTo>
                    <a:pt x="218603" y="638810"/>
                  </a:lnTo>
                  <a:lnTo>
                    <a:pt x="216672" y="607060"/>
                  </a:lnTo>
                  <a:lnTo>
                    <a:pt x="221459" y="575310"/>
                  </a:lnTo>
                  <a:lnTo>
                    <a:pt x="239428" y="575310"/>
                  </a:lnTo>
                  <a:lnTo>
                    <a:pt x="237236" y="582930"/>
                  </a:lnTo>
                  <a:lnTo>
                    <a:pt x="234591" y="600710"/>
                  </a:lnTo>
                  <a:lnTo>
                    <a:pt x="245960" y="668019"/>
                  </a:lnTo>
                  <a:lnTo>
                    <a:pt x="284285" y="717550"/>
                  </a:lnTo>
                  <a:lnTo>
                    <a:pt x="345117" y="740410"/>
                  </a:lnTo>
                  <a:lnTo>
                    <a:pt x="423139" y="740410"/>
                  </a:lnTo>
                  <a:lnTo>
                    <a:pt x="409240" y="745489"/>
                  </a:lnTo>
                  <a:lnTo>
                    <a:pt x="391082" y="751839"/>
                  </a:lnTo>
                  <a:lnTo>
                    <a:pt x="372373" y="754380"/>
                  </a:lnTo>
                  <a:close/>
                </a:path>
                <a:path w="1788160" h="798830">
                  <a:moveTo>
                    <a:pt x="1054095" y="770889"/>
                  </a:moveTo>
                  <a:lnTo>
                    <a:pt x="990541" y="770889"/>
                  </a:lnTo>
                  <a:lnTo>
                    <a:pt x="1033967" y="763269"/>
                  </a:lnTo>
                  <a:lnTo>
                    <a:pt x="1074631" y="749300"/>
                  </a:lnTo>
                  <a:lnTo>
                    <a:pt x="1112310" y="727710"/>
                  </a:lnTo>
                  <a:lnTo>
                    <a:pt x="1146213" y="701039"/>
                  </a:lnTo>
                  <a:lnTo>
                    <a:pt x="1175547" y="669289"/>
                  </a:lnTo>
                  <a:lnTo>
                    <a:pt x="1178671" y="665480"/>
                  </a:lnTo>
                  <a:lnTo>
                    <a:pt x="1185669" y="664210"/>
                  </a:lnTo>
                  <a:lnTo>
                    <a:pt x="1189542" y="668019"/>
                  </a:lnTo>
                  <a:lnTo>
                    <a:pt x="1209833" y="683260"/>
                  </a:lnTo>
                  <a:lnTo>
                    <a:pt x="1212026" y="684530"/>
                  </a:lnTo>
                  <a:lnTo>
                    <a:pt x="1183484" y="684530"/>
                  </a:lnTo>
                  <a:lnTo>
                    <a:pt x="1150052" y="717550"/>
                  </a:lnTo>
                  <a:lnTo>
                    <a:pt x="1111552" y="745489"/>
                  </a:lnTo>
                  <a:lnTo>
                    <a:pt x="1070093" y="765810"/>
                  </a:lnTo>
                  <a:lnTo>
                    <a:pt x="1054095" y="770889"/>
                  </a:lnTo>
                  <a:close/>
                </a:path>
                <a:path w="1788160" h="798830">
                  <a:moveTo>
                    <a:pt x="1310829" y="732789"/>
                  </a:moveTo>
                  <a:lnTo>
                    <a:pt x="1265425" y="725169"/>
                  </a:lnTo>
                  <a:lnTo>
                    <a:pt x="1222411" y="708660"/>
                  </a:lnTo>
                  <a:lnTo>
                    <a:pt x="1183484" y="684530"/>
                  </a:lnTo>
                  <a:lnTo>
                    <a:pt x="1212026" y="684530"/>
                  </a:lnTo>
                  <a:lnTo>
                    <a:pt x="1231767" y="695960"/>
                  </a:lnTo>
                  <a:lnTo>
                    <a:pt x="1255086" y="706119"/>
                  </a:lnTo>
                  <a:lnTo>
                    <a:pt x="1279534" y="713739"/>
                  </a:lnTo>
                  <a:lnTo>
                    <a:pt x="1322241" y="718819"/>
                  </a:lnTo>
                  <a:lnTo>
                    <a:pt x="1395959" y="718819"/>
                  </a:lnTo>
                  <a:lnTo>
                    <a:pt x="1356928" y="730250"/>
                  </a:lnTo>
                  <a:lnTo>
                    <a:pt x="1310829" y="732789"/>
                  </a:lnTo>
                  <a:close/>
                </a:path>
                <a:path w="1788160" h="798830">
                  <a:moveTo>
                    <a:pt x="663859" y="783589"/>
                  </a:moveTo>
                  <a:lnTo>
                    <a:pt x="606828" y="783589"/>
                  </a:lnTo>
                  <a:lnTo>
                    <a:pt x="651960" y="773430"/>
                  </a:lnTo>
                  <a:lnTo>
                    <a:pt x="693360" y="753110"/>
                  </a:lnTo>
                  <a:lnTo>
                    <a:pt x="730797" y="726439"/>
                  </a:lnTo>
                  <a:lnTo>
                    <a:pt x="764041" y="694689"/>
                  </a:lnTo>
                  <a:lnTo>
                    <a:pt x="767267" y="690880"/>
                  </a:lnTo>
                  <a:lnTo>
                    <a:pt x="774214" y="688339"/>
                  </a:lnTo>
                  <a:lnTo>
                    <a:pt x="778088" y="692150"/>
                  </a:lnTo>
                  <a:lnTo>
                    <a:pt x="796979" y="709930"/>
                  </a:lnTo>
                  <a:lnTo>
                    <a:pt x="771039" y="709930"/>
                  </a:lnTo>
                  <a:lnTo>
                    <a:pt x="742018" y="736600"/>
                  </a:lnTo>
                  <a:lnTo>
                    <a:pt x="709863" y="760730"/>
                  </a:lnTo>
                  <a:lnTo>
                    <a:pt x="675025" y="779780"/>
                  </a:lnTo>
                  <a:lnTo>
                    <a:pt x="663859" y="783589"/>
                  </a:lnTo>
                  <a:close/>
                </a:path>
                <a:path w="1788160" h="798830">
                  <a:moveTo>
                    <a:pt x="423139" y="740410"/>
                  </a:moveTo>
                  <a:lnTo>
                    <a:pt x="345117" y="740410"/>
                  </a:lnTo>
                  <a:lnTo>
                    <a:pt x="378846" y="739139"/>
                  </a:lnTo>
                  <a:lnTo>
                    <a:pt x="411301" y="730250"/>
                  </a:lnTo>
                  <a:lnTo>
                    <a:pt x="440395" y="712469"/>
                  </a:lnTo>
                  <a:lnTo>
                    <a:pt x="444205" y="709930"/>
                  </a:lnTo>
                  <a:lnTo>
                    <a:pt x="451304" y="709930"/>
                  </a:lnTo>
                  <a:lnTo>
                    <a:pt x="454136" y="713739"/>
                  </a:lnTo>
                  <a:lnTo>
                    <a:pt x="466971" y="728980"/>
                  </a:lnTo>
                  <a:lnTo>
                    <a:pt x="442973" y="728980"/>
                  </a:lnTo>
                  <a:lnTo>
                    <a:pt x="426614" y="739139"/>
                  </a:lnTo>
                  <a:lnTo>
                    <a:pt x="423139" y="740410"/>
                  </a:lnTo>
                  <a:close/>
                </a:path>
                <a:path w="1788160" h="798830">
                  <a:moveTo>
                    <a:pt x="980490" y="786130"/>
                  </a:moveTo>
                  <a:lnTo>
                    <a:pt x="934196" y="784860"/>
                  </a:lnTo>
                  <a:lnTo>
                    <a:pt x="889350" y="775969"/>
                  </a:lnTo>
                  <a:lnTo>
                    <a:pt x="846588" y="759460"/>
                  </a:lnTo>
                  <a:lnTo>
                    <a:pt x="806841" y="737869"/>
                  </a:lnTo>
                  <a:lnTo>
                    <a:pt x="771039" y="709930"/>
                  </a:lnTo>
                  <a:lnTo>
                    <a:pt x="796979" y="709930"/>
                  </a:lnTo>
                  <a:lnTo>
                    <a:pt x="817285" y="725169"/>
                  </a:lnTo>
                  <a:lnTo>
                    <a:pt x="838911" y="739139"/>
                  </a:lnTo>
                  <a:lnTo>
                    <a:pt x="861768" y="749300"/>
                  </a:lnTo>
                  <a:lnTo>
                    <a:pt x="903465" y="764539"/>
                  </a:lnTo>
                  <a:lnTo>
                    <a:pt x="946715" y="770889"/>
                  </a:lnTo>
                  <a:lnTo>
                    <a:pt x="1054095" y="770889"/>
                  </a:lnTo>
                  <a:lnTo>
                    <a:pt x="1026098" y="779780"/>
                  </a:lnTo>
                  <a:lnTo>
                    <a:pt x="980490" y="786130"/>
                  </a:lnTo>
                  <a:close/>
                </a:path>
                <a:path w="1788160" h="798830">
                  <a:moveTo>
                    <a:pt x="599010" y="798830"/>
                  </a:moveTo>
                  <a:lnTo>
                    <a:pt x="559457" y="797560"/>
                  </a:lnTo>
                  <a:lnTo>
                    <a:pt x="493638" y="775969"/>
                  </a:lnTo>
                  <a:lnTo>
                    <a:pt x="442973" y="728980"/>
                  </a:lnTo>
                  <a:lnTo>
                    <a:pt x="466971" y="728980"/>
                  </a:lnTo>
                  <a:lnTo>
                    <a:pt x="483014" y="748030"/>
                  </a:lnTo>
                  <a:lnTo>
                    <a:pt x="519876" y="772160"/>
                  </a:lnTo>
                  <a:lnTo>
                    <a:pt x="562041" y="783589"/>
                  </a:lnTo>
                  <a:lnTo>
                    <a:pt x="663859" y="783589"/>
                  </a:lnTo>
                  <a:lnTo>
                    <a:pt x="637803" y="792480"/>
                  </a:lnTo>
                  <a:lnTo>
                    <a:pt x="599010" y="798830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5685" y="5462041"/>
              <a:ext cx="455853" cy="4953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9375" y="1248867"/>
              <a:ext cx="455866" cy="49540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49656" y="770737"/>
              <a:ext cx="8086725" cy="6015355"/>
            </a:xfrm>
            <a:custGeom>
              <a:avLst/>
              <a:gdLst/>
              <a:ahLst/>
              <a:cxnLst/>
              <a:rect l="l" t="t" r="r" b="b"/>
              <a:pathLst>
                <a:path w="8086725" h="6015355">
                  <a:moveTo>
                    <a:pt x="402691" y="124612"/>
                  </a:moveTo>
                  <a:lnTo>
                    <a:pt x="356616" y="118351"/>
                  </a:lnTo>
                  <a:lnTo>
                    <a:pt x="282943" y="101727"/>
                  </a:lnTo>
                  <a:lnTo>
                    <a:pt x="246570" y="91427"/>
                  </a:lnTo>
                  <a:lnTo>
                    <a:pt x="256832" y="86017"/>
                  </a:lnTo>
                  <a:lnTo>
                    <a:pt x="279755" y="73952"/>
                  </a:lnTo>
                  <a:lnTo>
                    <a:pt x="313245" y="57124"/>
                  </a:lnTo>
                  <a:lnTo>
                    <a:pt x="346913" y="40868"/>
                  </a:lnTo>
                  <a:lnTo>
                    <a:pt x="380669" y="25044"/>
                  </a:lnTo>
                  <a:lnTo>
                    <a:pt x="384073" y="21145"/>
                  </a:lnTo>
                  <a:lnTo>
                    <a:pt x="383311" y="16421"/>
                  </a:lnTo>
                  <a:lnTo>
                    <a:pt x="379590" y="13068"/>
                  </a:lnTo>
                  <a:lnTo>
                    <a:pt x="374167" y="13284"/>
                  </a:lnTo>
                  <a:lnTo>
                    <a:pt x="337464" y="30518"/>
                  </a:lnTo>
                  <a:lnTo>
                    <a:pt x="300837" y="48285"/>
                  </a:lnTo>
                  <a:lnTo>
                    <a:pt x="264439" y="66738"/>
                  </a:lnTo>
                  <a:lnTo>
                    <a:pt x="228473" y="86017"/>
                  </a:lnTo>
                  <a:lnTo>
                    <a:pt x="193090" y="75145"/>
                  </a:lnTo>
                  <a:lnTo>
                    <a:pt x="194754" y="68605"/>
                  </a:lnTo>
                  <a:lnTo>
                    <a:pt x="196532" y="61607"/>
                  </a:lnTo>
                  <a:lnTo>
                    <a:pt x="205524" y="26365"/>
                  </a:lnTo>
                  <a:lnTo>
                    <a:pt x="210185" y="0"/>
                  </a:lnTo>
                  <a:lnTo>
                    <a:pt x="196532" y="0"/>
                  </a:lnTo>
                  <a:lnTo>
                    <a:pt x="193865" y="16192"/>
                  </a:lnTo>
                  <a:lnTo>
                    <a:pt x="182880" y="61607"/>
                  </a:lnTo>
                  <a:lnTo>
                    <a:pt x="168109" y="31432"/>
                  </a:lnTo>
                  <a:lnTo>
                    <a:pt x="151942" y="1930"/>
                  </a:lnTo>
                  <a:lnTo>
                    <a:pt x="150749" y="0"/>
                  </a:lnTo>
                  <a:lnTo>
                    <a:pt x="135242" y="0"/>
                  </a:lnTo>
                  <a:lnTo>
                    <a:pt x="141478" y="9969"/>
                  </a:lnTo>
                  <a:lnTo>
                    <a:pt x="157340" y="38925"/>
                  </a:lnTo>
                  <a:lnTo>
                    <a:pt x="171856" y="68605"/>
                  </a:lnTo>
                  <a:lnTo>
                    <a:pt x="136550" y="58089"/>
                  </a:lnTo>
                  <a:lnTo>
                    <a:pt x="101066" y="48323"/>
                  </a:lnTo>
                  <a:lnTo>
                    <a:pt x="65278" y="39776"/>
                  </a:lnTo>
                  <a:lnTo>
                    <a:pt x="29083" y="32880"/>
                  </a:lnTo>
                  <a:lnTo>
                    <a:pt x="23749" y="34150"/>
                  </a:lnTo>
                  <a:lnTo>
                    <a:pt x="20942" y="38341"/>
                  </a:lnTo>
                  <a:lnTo>
                    <a:pt x="21336" y="43040"/>
                  </a:lnTo>
                  <a:lnTo>
                    <a:pt x="25615" y="45834"/>
                  </a:lnTo>
                  <a:lnTo>
                    <a:pt x="63855" y="53213"/>
                  </a:lnTo>
                  <a:lnTo>
                    <a:pt x="101676" y="62331"/>
                  </a:lnTo>
                  <a:lnTo>
                    <a:pt x="139192" y="72707"/>
                  </a:lnTo>
                  <a:lnTo>
                    <a:pt x="176530" y="83832"/>
                  </a:lnTo>
                  <a:lnTo>
                    <a:pt x="173418" y="93967"/>
                  </a:lnTo>
                  <a:lnTo>
                    <a:pt x="170370" y="103682"/>
                  </a:lnTo>
                  <a:lnTo>
                    <a:pt x="166992" y="114185"/>
                  </a:lnTo>
                  <a:lnTo>
                    <a:pt x="163677" y="124269"/>
                  </a:lnTo>
                  <a:lnTo>
                    <a:pt x="120230" y="153276"/>
                  </a:lnTo>
                  <a:lnTo>
                    <a:pt x="78549" y="184594"/>
                  </a:lnTo>
                  <a:lnTo>
                    <a:pt x="38976" y="218541"/>
                  </a:lnTo>
                  <a:lnTo>
                    <a:pt x="1854" y="255435"/>
                  </a:lnTo>
                  <a:lnTo>
                    <a:pt x="0" y="260515"/>
                  </a:lnTo>
                  <a:lnTo>
                    <a:pt x="2133" y="264998"/>
                  </a:lnTo>
                  <a:lnTo>
                    <a:pt x="6477" y="267119"/>
                  </a:lnTo>
                  <a:lnTo>
                    <a:pt x="11277" y="265061"/>
                  </a:lnTo>
                  <a:lnTo>
                    <a:pt x="44856" y="231495"/>
                  </a:lnTo>
                  <a:lnTo>
                    <a:pt x="80492" y="200406"/>
                  </a:lnTo>
                  <a:lnTo>
                    <a:pt x="117881" y="171564"/>
                  </a:lnTo>
                  <a:lnTo>
                    <a:pt x="156781" y="144703"/>
                  </a:lnTo>
                  <a:lnTo>
                    <a:pt x="139700" y="193903"/>
                  </a:lnTo>
                  <a:lnTo>
                    <a:pt x="123024" y="243014"/>
                  </a:lnTo>
                  <a:lnTo>
                    <a:pt x="108102" y="291960"/>
                  </a:lnTo>
                  <a:lnTo>
                    <a:pt x="96062" y="341299"/>
                  </a:lnTo>
                  <a:lnTo>
                    <a:pt x="97104" y="346608"/>
                  </a:lnTo>
                  <a:lnTo>
                    <a:pt x="101231" y="349427"/>
                  </a:lnTo>
                  <a:lnTo>
                    <a:pt x="106006" y="349072"/>
                  </a:lnTo>
                  <a:lnTo>
                    <a:pt x="109004" y="344881"/>
                  </a:lnTo>
                  <a:lnTo>
                    <a:pt x="122123" y="292125"/>
                  </a:lnTo>
                  <a:lnTo>
                    <a:pt x="138582" y="239090"/>
                  </a:lnTo>
                  <a:lnTo>
                    <a:pt x="156692" y="186169"/>
                  </a:lnTo>
                  <a:lnTo>
                    <a:pt x="170942" y="144703"/>
                  </a:lnTo>
                  <a:lnTo>
                    <a:pt x="194627" y="120992"/>
                  </a:lnTo>
                  <a:lnTo>
                    <a:pt x="208864" y="156362"/>
                  </a:lnTo>
                  <a:lnTo>
                    <a:pt x="222961" y="191808"/>
                  </a:lnTo>
                  <a:lnTo>
                    <a:pt x="237375" y="227076"/>
                  </a:lnTo>
                  <a:lnTo>
                    <a:pt x="252628" y="261924"/>
                  </a:lnTo>
                  <a:lnTo>
                    <a:pt x="256501" y="265341"/>
                  </a:lnTo>
                  <a:lnTo>
                    <a:pt x="261226" y="264591"/>
                  </a:lnTo>
                  <a:lnTo>
                    <a:pt x="264604" y="260908"/>
                  </a:lnTo>
                  <a:lnTo>
                    <a:pt x="264439" y="255485"/>
                  </a:lnTo>
                  <a:lnTo>
                    <a:pt x="249008" y="220484"/>
                  </a:lnTo>
                  <a:lnTo>
                    <a:pt x="234429" y="185140"/>
                  </a:lnTo>
                  <a:lnTo>
                    <a:pt x="220205" y="149669"/>
                  </a:lnTo>
                  <a:lnTo>
                    <a:pt x="208559" y="120992"/>
                  </a:lnTo>
                  <a:lnTo>
                    <a:pt x="205841" y="114300"/>
                  </a:lnTo>
                  <a:lnTo>
                    <a:pt x="218122" y="107200"/>
                  </a:lnTo>
                  <a:lnTo>
                    <a:pt x="230454" y="100203"/>
                  </a:lnTo>
                  <a:lnTo>
                    <a:pt x="270764" y="111874"/>
                  </a:lnTo>
                  <a:lnTo>
                    <a:pt x="311378" y="122326"/>
                  </a:lnTo>
                  <a:lnTo>
                    <a:pt x="352437" y="130937"/>
                  </a:lnTo>
                  <a:lnTo>
                    <a:pt x="394106" y="137058"/>
                  </a:lnTo>
                  <a:lnTo>
                    <a:pt x="402691" y="138061"/>
                  </a:lnTo>
                  <a:lnTo>
                    <a:pt x="402691" y="124612"/>
                  </a:lnTo>
                  <a:close/>
                </a:path>
                <a:path w="8086725" h="6015355">
                  <a:moveTo>
                    <a:pt x="4181043" y="2324735"/>
                  </a:moveTo>
                  <a:lnTo>
                    <a:pt x="4134967" y="2318474"/>
                  </a:lnTo>
                  <a:lnTo>
                    <a:pt x="4061295" y="2301849"/>
                  </a:lnTo>
                  <a:lnTo>
                    <a:pt x="4024922" y="2291550"/>
                  </a:lnTo>
                  <a:lnTo>
                    <a:pt x="4058107" y="2274074"/>
                  </a:lnTo>
                  <a:lnTo>
                    <a:pt x="4091597" y="2257247"/>
                  </a:lnTo>
                  <a:lnTo>
                    <a:pt x="4125264" y="2240991"/>
                  </a:lnTo>
                  <a:lnTo>
                    <a:pt x="4159021" y="2225167"/>
                  </a:lnTo>
                  <a:lnTo>
                    <a:pt x="4162425" y="2221280"/>
                  </a:lnTo>
                  <a:lnTo>
                    <a:pt x="4161663" y="2216569"/>
                  </a:lnTo>
                  <a:lnTo>
                    <a:pt x="4157942" y="2213216"/>
                  </a:lnTo>
                  <a:lnTo>
                    <a:pt x="4152519" y="2213419"/>
                  </a:lnTo>
                  <a:lnTo>
                    <a:pt x="4115816" y="2230653"/>
                  </a:lnTo>
                  <a:lnTo>
                    <a:pt x="4079189" y="2248433"/>
                  </a:lnTo>
                  <a:lnTo>
                    <a:pt x="4042803" y="2266886"/>
                  </a:lnTo>
                  <a:lnTo>
                    <a:pt x="4006812" y="2286139"/>
                  </a:lnTo>
                  <a:lnTo>
                    <a:pt x="3971442" y="2275281"/>
                  </a:lnTo>
                  <a:lnTo>
                    <a:pt x="3983875" y="2226487"/>
                  </a:lnTo>
                  <a:lnTo>
                    <a:pt x="3992575" y="2177326"/>
                  </a:lnTo>
                  <a:lnTo>
                    <a:pt x="3996359" y="2127720"/>
                  </a:lnTo>
                  <a:lnTo>
                    <a:pt x="3994061" y="2077580"/>
                  </a:lnTo>
                  <a:lnTo>
                    <a:pt x="3993121" y="2069096"/>
                  </a:lnTo>
                  <a:lnTo>
                    <a:pt x="3979684" y="2069045"/>
                  </a:lnTo>
                  <a:lnTo>
                    <a:pt x="3980624" y="2077681"/>
                  </a:lnTo>
                  <a:lnTo>
                    <a:pt x="3982885" y="2124379"/>
                  </a:lnTo>
                  <a:lnTo>
                    <a:pt x="3979761" y="2170569"/>
                  </a:lnTo>
                  <a:lnTo>
                    <a:pt x="3972217" y="2216327"/>
                  </a:lnTo>
                  <a:lnTo>
                    <a:pt x="3961231" y="2261730"/>
                  </a:lnTo>
                  <a:lnTo>
                    <a:pt x="3946461" y="2231555"/>
                  </a:lnTo>
                  <a:lnTo>
                    <a:pt x="3930294" y="2202053"/>
                  </a:lnTo>
                  <a:lnTo>
                    <a:pt x="3912412" y="2173401"/>
                  </a:lnTo>
                  <a:lnTo>
                    <a:pt x="3892461" y="2145754"/>
                  </a:lnTo>
                  <a:lnTo>
                    <a:pt x="3887952" y="2143366"/>
                  </a:lnTo>
                  <a:lnTo>
                    <a:pt x="3883622" y="2145296"/>
                  </a:lnTo>
                  <a:lnTo>
                    <a:pt x="3881272" y="2149767"/>
                  </a:lnTo>
                  <a:lnTo>
                    <a:pt x="3882745" y="2155025"/>
                  </a:lnTo>
                  <a:lnTo>
                    <a:pt x="3902291" y="2182037"/>
                  </a:lnTo>
                  <a:lnTo>
                    <a:pt x="3919842" y="2210092"/>
                  </a:lnTo>
                  <a:lnTo>
                    <a:pt x="3935704" y="2239048"/>
                  </a:lnTo>
                  <a:lnTo>
                    <a:pt x="3950208" y="2268728"/>
                  </a:lnTo>
                  <a:lnTo>
                    <a:pt x="3914902" y="2258212"/>
                  </a:lnTo>
                  <a:lnTo>
                    <a:pt x="3879405" y="2248458"/>
                  </a:lnTo>
                  <a:lnTo>
                    <a:pt x="3843617" y="2239911"/>
                  </a:lnTo>
                  <a:lnTo>
                    <a:pt x="3807434" y="2233015"/>
                  </a:lnTo>
                  <a:lnTo>
                    <a:pt x="3802100" y="2234285"/>
                  </a:lnTo>
                  <a:lnTo>
                    <a:pt x="3799294" y="2238476"/>
                  </a:lnTo>
                  <a:lnTo>
                    <a:pt x="3799687" y="2243188"/>
                  </a:lnTo>
                  <a:lnTo>
                    <a:pt x="3803967" y="2246007"/>
                  </a:lnTo>
                  <a:lnTo>
                    <a:pt x="3842220" y="2253348"/>
                  </a:lnTo>
                  <a:lnTo>
                    <a:pt x="3880053" y="2262454"/>
                  </a:lnTo>
                  <a:lnTo>
                    <a:pt x="3917556" y="2272830"/>
                  </a:lnTo>
                  <a:lnTo>
                    <a:pt x="3954881" y="2283955"/>
                  </a:lnTo>
                  <a:lnTo>
                    <a:pt x="3942029" y="2324392"/>
                  </a:lnTo>
                  <a:lnTo>
                    <a:pt x="3898582" y="2353399"/>
                  </a:lnTo>
                  <a:lnTo>
                    <a:pt x="3856901" y="2384729"/>
                  </a:lnTo>
                  <a:lnTo>
                    <a:pt x="3817328" y="2418689"/>
                  </a:lnTo>
                  <a:lnTo>
                    <a:pt x="3780205" y="2455608"/>
                  </a:lnTo>
                  <a:lnTo>
                    <a:pt x="3778377" y="2460650"/>
                  </a:lnTo>
                  <a:lnTo>
                    <a:pt x="3780498" y="2465120"/>
                  </a:lnTo>
                  <a:lnTo>
                    <a:pt x="3784841" y="2467241"/>
                  </a:lnTo>
                  <a:lnTo>
                    <a:pt x="3789629" y="2465184"/>
                  </a:lnTo>
                  <a:lnTo>
                    <a:pt x="3823208" y="2431643"/>
                  </a:lnTo>
                  <a:lnTo>
                    <a:pt x="3858831" y="2400554"/>
                  </a:lnTo>
                  <a:lnTo>
                    <a:pt x="3896233" y="2371687"/>
                  </a:lnTo>
                  <a:lnTo>
                    <a:pt x="3935133" y="2344826"/>
                  </a:lnTo>
                  <a:lnTo>
                    <a:pt x="3918051" y="2394026"/>
                  </a:lnTo>
                  <a:lnTo>
                    <a:pt x="3901376" y="2443137"/>
                  </a:lnTo>
                  <a:lnTo>
                    <a:pt x="3886403" y="2492248"/>
                  </a:lnTo>
                  <a:lnTo>
                    <a:pt x="3874414" y="2541435"/>
                  </a:lnTo>
                  <a:lnTo>
                    <a:pt x="3875455" y="2546743"/>
                  </a:lnTo>
                  <a:lnTo>
                    <a:pt x="3879570" y="2549563"/>
                  </a:lnTo>
                  <a:lnTo>
                    <a:pt x="3884345" y="2549220"/>
                  </a:lnTo>
                  <a:lnTo>
                    <a:pt x="3887355" y="2545003"/>
                  </a:lnTo>
                  <a:lnTo>
                    <a:pt x="3900513" y="2492083"/>
                  </a:lnTo>
                  <a:lnTo>
                    <a:pt x="3916921" y="2439212"/>
                  </a:lnTo>
                  <a:lnTo>
                    <a:pt x="3953281" y="2333218"/>
                  </a:lnTo>
                  <a:lnTo>
                    <a:pt x="3972979" y="2321115"/>
                  </a:lnTo>
                  <a:lnTo>
                    <a:pt x="4001312" y="2391968"/>
                  </a:lnTo>
                  <a:lnTo>
                    <a:pt x="4015727" y="2427236"/>
                  </a:lnTo>
                  <a:lnTo>
                    <a:pt x="4030980" y="2462060"/>
                  </a:lnTo>
                  <a:lnTo>
                    <a:pt x="4034853" y="2465463"/>
                  </a:lnTo>
                  <a:lnTo>
                    <a:pt x="4039578" y="2464714"/>
                  </a:lnTo>
                  <a:lnTo>
                    <a:pt x="4042943" y="2461031"/>
                  </a:lnTo>
                  <a:lnTo>
                    <a:pt x="4042778" y="2455608"/>
                  </a:lnTo>
                  <a:lnTo>
                    <a:pt x="4027360" y="2420620"/>
                  </a:lnTo>
                  <a:lnTo>
                    <a:pt x="4012781" y="2385263"/>
                  </a:lnTo>
                  <a:lnTo>
                    <a:pt x="3984244" y="2314422"/>
                  </a:lnTo>
                  <a:lnTo>
                    <a:pt x="4008805" y="2300325"/>
                  </a:lnTo>
                  <a:lnTo>
                    <a:pt x="4049141" y="2311997"/>
                  </a:lnTo>
                  <a:lnTo>
                    <a:pt x="4089755" y="2322461"/>
                  </a:lnTo>
                  <a:lnTo>
                    <a:pt x="4130802" y="2331085"/>
                  </a:lnTo>
                  <a:lnTo>
                    <a:pt x="4172458" y="2337244"/>
                  </a:lnTo>
                  <a:lnTo>
                    <a:pt x="4181043" y="2338184"/>
                  </a:lnTo>
                  <a:lnTo>
                    <a:pt x="4181043" y="2324735"/>
                  </a:lnTo>
                  <a:close/>
                </a:path>
                <a:path w="8086725" h="6015355">
                  <a:moveTo>
                    <a:pt x="6752844" y="5194884"/>
                  </a:moveTo>
                  <a:lnTo>
                    <a:pt x="6708699" y="5188839"/>
                  </a:lnTo>
                  <a:lnTo>
                    <a:pt x="6635039" y="5172227"/>
                  </a:lnTo>
                  <a:lnTo>
                    <a:pt x="6629755" y="5170729"/>
                  </a:lnTo>
                  <a:lnTo>
                    <a:pt x="6598704" y="5161953"/>
                  </a:lnTo>
                  <a:lnTo>
                    <a:pt x="6665328" y="5127625"/>
                  </a:lnTo>
                  <a:lnTo>
                    <a:pt x="6732752" y="5095519"/>
                  </a:lnTo>
                  <a:lnTo>
                    <a:pt x="6736156" y="5091633"/>
                  </a:lnTo>
                  <a:lnTo>
                    <a:pt x="6735394" y="5086909"/>
                  </a:lnTo>
                  <a:lnTo>
                    <a:pt x="6731698" y="5083556"/>
                  </a:lnTo>
                  <a:lnTo>
                    <a:pt x="6726301" y="5083759"/>
                  </a:lnTo>
                  <a:lnTo>
                    <a:pt x="6689572" y="5101006"/>
                  </a:lnTo>
                  <a:lnTo>
                    <a:pt x="6652946" y="5118773"/>
                  </a:lnTo>
                  <a:lnTo>
                    <a:pt x="6616547" y="5137239"/>
                  </a:lnTo>
                  <a:lnTo>
                    <a:pt x="6580556" y="5156492"/>
                  </a:lnTo>
                  <a:lnTo>
                    <a:pt x="6545173" y="5145621"/>
                  </a:lnTo>
                  <a:lnTo>
                    <a:pt x="6546824" y="5139131"/>
                  </a:lnTo>
                  <a:lnTo>
                    <a:pt x="6548615" y="5132082"/>
                  </a:lnTo>
                  <a:lnTo>
                    <a:pt x="6557607" y="5096853"/>
                  </a:lnTo>
                  <a:lnTo>
                    <a:pt x="6566306" y="5047691"/>
                  </a:lnTo>
                  <a:lnTo>
                    <a:pt x="6570091" y="4998085"/>
                  </a:lnTo>
                  <a:lnTo>
                    <a:pt x="6567805" y="4948034"/>
                  </a:lnTo>
                  <a:lnTo>
                    <a:pt x="6566852" y="4939449"/>
                  </a:lnTo>
                  <a:lnTo>
                    <a:pt x="6553416" y="4939398"/>
                  </a:lnTo>
                  <a:lnTo>
                    <a:pt x="6554343" y="4947932"/>
                  </a:lnTo>
                  <a:lnTo>
                    <a:pt x="6556616" y="4994732"/>
                  </a:lnTo>
                  <a:lnTo>
                    <a:pt x="6553492" y="5040922"/>
                  </a:lnTo>
                  <a:lnTo>
                    <a:pt x="6545948" y="5086680"/>
                  </a:lnTo>
                  <a:lnTo>
                    <a:pt x="6534963" y="5132082"/>
                  </a:lnTo>
                  <a:lnTo>
                    <a:pt x="6520193" y="5101907"/>
                  </a:lnTo>
                  <a:lnTo>
                    <a:pt x="6504051" y="5072405"/>
                  </a:lnTo>
                  <a:lnTo>
                    <a:pt x="6486169" y="5043767"/>
                  </a:lnTo>
                  <a:lnTo>
                    <a:pt x="6466205" y="5016144"/>
                  </a:lnTo>
                  <a:lnTo>
                    <a:pt x="6461696" y="5013757"/>
                  </a:lnTo>
                  <a:lnTo>
                    <a:pt x="6457353" y="5015662"/>
                  </a:lnTo>
                  <a:lnTo>
                    <a:pt x="6455003" y="5020132"/>
                  </a:lnTo>
                  <a:lnTo>
                    <a:pt x="6456477" y="5025377"/>
                  </a:lnTo>
                  <a:lnTo>
                    <a:pt x="6476047" y="5052390"/>
                  </a:lnTo>
                  <a:lnTo>
                    <a:pt x="6493599" y="5080470"/>
                  </a:lnTo>
                  <a:lnTo>
                    <a:pt x="6509448" y="5109438"/>
                  </a:lnTo>
                  <a:lnTo>
                    <a:pt x="6523952" y="5139131"/>
                  </a:lnTo>
                  <a:lnTo>
                    <a:pt x="6488646" y="5128590"/>
                  </a:lnTo>
                  <a:lnTo>
                    <a:pt x="6453149" y="5118811"/>
                  </a:lnTo>
                  <a:lnTo>
                    <a:pt x="6417361" y="5110277"/>
                  </a:lnTo>
                  <a:lnTo>
                    <a:pt x="6381166" y="5103406"/>
                  </a:lnTo>
                  <a:lnTo>
                    <a:pt x="6375844" y="5104650"/>
                  </a:lnTo>
                  <a:lnTo>
                    <a:pt x="6373050" y="5108841"/>
                  </a:lnTo>
                  <a:lnTo>
                    <a:pt x="6373444" y="5113553"/>
                  </a:lnTo>
                  <a:lnTo>
                    <a:pt x="6377699" y="5116360"/>
                  </a:lnTo>
                  <a:lnTo>
                    <a:pt x="6415976" y="5123700"/>
                  </a:lnTo>
                  <a:lnTo>
                    <a:pt x="6453797" y="5132806"/>
                  </a:lnTo>
                  <a:lnTo>
                    <a:pt x="6491300" y="5143182"/>
                  </a:lnTo>
                  <a:lnTo>
                    <a:pt x="6528613" y="5154307"/>
                  </a:lnTo>
                  <a:lnTo>
                    <a:pt x="6525514" y="5164442"/>
                  </a:lnTo>
                  <a:lnTo>
                    <a:pt x="6522466" y="5174183"/>
                  </a:lnTo>
                  <a:lnTo>
                    <a:pt x="6519100" y="5184660"/>
                  </a:lnTo>
                  <a:lnTo>
                    <a:pt x="6515760" y="5194744"/>
                  </a:lnTo>
                  <a:lnTo>
                    <a:pt x="6472339" y="5223751"/>
                  </a:lnTo>
                  <a:lnTo>
                    <a:pt x="6430658" y="5255069"/>
                  </a:lnTo>
                  <a:lnTo>
                    <a:pt x="6391072" y="5289042"/>
                  </a:lnTo>
                  <a:lnTo>
                    <a:pt x="6353937" y="5325961"/>
                  </a:lnTo>
                  <a:lnTo>
                    <a:pt x="6352108" y="5331003"/>
                  </a:lnTo>
                  <a:lnTo>
                    <a:pt x="6354242" y="5335486"/>
                  </a:lnTo>
                  <a:lnTo>
                    <a:pt x="6358585" y="5337594"/>
                  </a:lnTo>
                  <a:lnTo>
                    <a:pt x="6363411" y="5335536"/>
                  </a:lnTo>
                  <a:lnTo>
                    <a:pt x="6396990" y="5301983"/>
                  </a:lnTo>
                  <a:lnTo>
                    <a:pt x="6432601" y="5270893"/>
                  </a:lnTo>
                  <a:lnTo>
                    <a:pt x="6469977" y="5242039"/>
                  </a:lnTo>
                  <a:lnTo>
                    <a:pt x="6508864" y="5215179"/>
                  </a:lnTo>
                  <a:lnTo>
                    <a:pt x="6491783" y="5264378"/>
                  </a:lnTo>
                  <a:lnTo>
                    <a:pt x="6475108" y="5313489"/>
                  </a:lnTo>
                  <a:lnTo>
                    <a:pt x="6460185" y="5362448"/>
                  </a:lnTo>
                  <a:lnTo>
                    <a:pt x="6448145" y="5411775"/>
                  </a:lnTo>
                  <a:lnTo>
                    <a:pt x="6449187" y="5417096"/>
                  </a:lnTo>
                  <a:lnTo>
                    <a:pt x="6453314" y="5419915"/>
                  </a:lnTo>
                  <a:lnTo>
                    <a:pt x="6458090" y="5419572"/>
                  </a:lnTo>
                  <a:lnTo>
                    <a:pt x="6461087" y="5415356"/>
                  </a:lnTo>
                  <a:lnTo>
                    <a:pt x="6474231" y="5362600"/>
                  </a:lnTo>
                  <a:lnTo>
                    <a:pt x="6490690" y="5309578"/>
                  </a:lnTo>
                  <a:lnTo>
                    <a:pt x="6508788" y="5256657"/>
                  </a:lnTo>
                  <a:lnTo>
                    <a:pt x="6523037" y="5215179"/>
                  </a:lnTo>
                  <a:lnTo>
                    <a:pt x="6546723" y="5191518"/>
                  </a:lnTo>
                  <a:lnTo>
                    <a:pt x="6560972" y="5226888"/>
                  </a:lnTo>
                  <a:lnTo>
                    <a:pt x="6575057" y="5262321"/>
                  </a:lnTo>
                  <a:lnTo>
                    <a:pt x="6589471" y="5297589"/>
                  </a:lnTo>
                  <a:lnTo>
                    <a:pt x="6604711" y="5332400"/>
                  </a:lnTo>
                  <a:lnTo>
                    <a:pt x="6608585" y="5335829"/>
                  </a:lnTo>
                  <a:lnTo>
                    <a:pt x="6613322" y="5335092"/>
                  </a:lnTo>
                  <a:lnTo>
                    <a:pt x="6616713" y="5331384"/>
                  </a:lnTo>
                  <a:lnTo>
                    <a:pt x="6616522" y="5325961"/>
                  </a:lnTo>
                  <a:lnTo>
                    <a:pt x="6601092" y="5290959"/>
                  </a:lnTo>
                  <a:lnTo>
                    <a:pt x="6586525" y="5255615"/>
                  </a:lnTo>
                  <a:lnTo>
                    <a:pt x="6572301" y="5220144"/>
                  </a:lnTo>
                  <a:lnTo>
                    <a:pt x="6560706" y="5191518"/>
                  </a:lnTo>
                  <a:lnTo>
                    <a:pt x="6557975" y="5184775"/>
                  </a:lnTo>
                  <a:lnTo>
                    <a:pt x="6564084" y="5181219"/>
                  </a:lnTo>
                  <a:lnTo>
                    <a:pt x="6576377" y="5174183"/>
                  </a:lnTo>
                  <a:lnTo>
                    <a:pt x="6582588" y="5170729"/>
                  </a:lnTo>
                  <a:lnTo>
                    <a:pt x="6622885" y="5182374"/>
                  </a:lnTo>
                  <a:lnTo>
                    <a:pt x="6663487" y="5192814"/>
                  </a:lnTo>
                  <a:lnTo>
                    <a:pt x="6704533" y="5201424"/>
                  </a:lnTo>
                  <a:lnTo>
                    <a:pt x="6746202" y="5207584"/>
                  </a:lnTo>
                  <a:lnTo>
                    <a:pt x="6752844" y="5208333"/>
                  </a:lnTo>
                  <a:lnTo>
                    <a:pt x="6752844" y="5194884"/>
                  </a:lnTo>
                  <a:close/>
                </a:path>
                <a:path w="8086725" h="6015355">
                  <a:moveTo>
                    <a:pt x="8086725" y="5917438"/>
                  </a:moveTo>
                  <a:lnTo>
                    <a:pt x="8085963" y="5912713"/>
                  </a:lnTo>
                  <a:lnTo>
                    <a:pt x="8082242" y="5909361"/>
                  </a:lnTo>
                  <a:lnTo>
                    <a:pt x="8076819" y="5909564"/>
                  </a:lnTo>
                  <a:lnTo>
                    <a:pt x="8040103" y="5926798"/>
                  </a:lnTo>
                  <a:lnTo>
                    <a:pt x="8003476" y="5944578"/>
                  </a:lnTo>
                  <a:lnTo>
                    <a:pt x="7967091" y="5963031"/>
                  </a:lnTo>
                  <a:lnTo>
                    <a:pt x="7931112" y="5982284"/>
                  </a:lnTo>
                  <a:lnTo>
                    <a:pt x="7895742" y="5971425"/>
                  </a:lnTo>
                  <a:lnTo>
                    <a:pt x="7897393" y="5964923"/>
                  </a:lnTo>
                  <a:lnTo>
                    <a:pt x="7899197" y="5957875"/>
                  </a:lnTo>
                  <a:lnTo>
                    <a:pt x="7908176" y="5922670"/>
                  </a:lnTo>
                  <a:lnTo>
                    <a:pt x="7916875" y="5873508"/>
                  </a:lnTo>
                  <a:lnTo>
                    <a:pt x="7920660" y="5823890"/>
                  </a:lnTo>
                  <a:lnTo>
                    <a:pt x="7918361" y="5773839"/>
                  </a:lnTo>
                  <a:lnTo>
                    <a:pt x="7917370" y="5765254"/>
                  </a:lnTo>
                  <a:lnTo>
                    <a:pt x="7903934" y="5765203"/>
                  </a:lnTo>
                  <a:lnTo>
                    <a:pt x="7904912" y="5773725"/>
                  </a:lnTo>
                  <a:lnTo>
                    <a:pt x="7907185" y="5820524"/>
                  </a:lnTo>
                  <a:lnTo>
                    <a:pt x="7904061" y="5866714"/>
                  </a:lnTo>
                  <a:lnTo>
                    <a:pt x="7896517" y="5912485"/>
                  </a:lnTo>
                  <a:lnTo>
                    <a:pt x="7885531" y="5957875"/>
                  </a:lnTo>
                  <a:lnTo>
                    <a:pt x="7870736" y="5927699"/>
                  </a:lnTo>
                  <a:lnTo>
                    <a:pt x="7854582" y="5898197"/>
                  </a:lnTo>
                  <a:lnTo>
                    <a:pt x="7836700" y="5869571"/>
                  </a:lnTo>
                  <a:lnTo>
                    <a:pt x="7816761" y="5841949"/>
                  </a:lnTo>
                  <a:lnTo>
                    <a:pt x="7812240" y="5839561"/>
                  </a:lnTo>
                  <a:lnTo>
                    <a:pt x="7807896" y="5841466"/>
                  </a:lnTo>
                  <a:lnTo>
                    <a:pt x="7805547" y="5845924"/>
                  </a:lnTo>
                  <a:lnTo>
                    <a:pt x="7806995" y="5851169"/>
                  </a:lnTo>
                  <a:lnTo>
                    <a:pt x="7826553" y="5878195"/>
                  </a:lnTo>
                  <a:lnTo>
                    <a:pt x="7844117" y="5906274"/>
                  </a:lnTo>
                  <a:lnTo>
                    <a:pt x="7859979" y="5935243"/>
                  </a:lnTo>
                  <a:lnTo>
                    <a:pt x="7874508" y="5964923"/>
                  </a:lnTo>
                  <a:lnTo>
                    <a:pt x="7839176" y="5954382"/>
                  </a:lnTo>
                  <a:lnTo>
                    <a:pt x="7803693" y="5944616"/>
                  </a:lnTo>
                  <a:lnTo>
                    <a:pt x="7767917" y="5936081"/>
                  </a:lnTo>
                  <a:lnTo>
                    <a:pt x="7731734" y="5929211"/>
                  </a:lnTo>
                  <a:lnTo>
                    <a:pt x="7726400" y="5930455"/>
                  </a:lnTo>
                  <a:lnTo>
                    <a:pt x="7723594" y="5934646"/>
                  </a:lnTo>
                  <a:lnTo>
                    <a:pt x="7723987" y="5939358"/>
                  </a:lnTo>
                  <a:lnTo>
                    <a:pt x="7728267" y="5942152"/>
                  </a:lnTo>
                  <a:lnTo>
                    <a:pt x="7766507" y="5949493"/>
                  </a:lnTo>
                  <a:lnTo>
                    <a:pt x="7804328" y="5958598"/>
                  </a:lnTo>
                  <a:lnTo>
                    <a:pt x="7841843" y="5968974"/>
                  </a:lnTo>
                  <a:lnTo>
                    <a:pt x="7879181" y="5980100"/>
                  </a:lnTo>
                  <a:lnTo>
                    <a:pt x="7876070" y="5990234"/>
                  </a:lnTo>
                  <a:lnTo>
                    <a:pt x="7872997" y="6000000"/>
                  </a:lnTo>
                  <a:lnTo>
                    <a:pt x="7870749" y="6007024"/>
                  </a:lnTo>
                  <a:lnTo>
                    <a:pt x="7868132" y="6015025"/>
                  </a:lnTo>
                  <a:lnTo>
                    <a:pt x="7910296" y="6015025"/>
                  </a:lnTo>
                  <a:lnTo>
                    <a:pt x="7908493" y="6010567"/>
                  </a:lnTo>
                  <a:lnTo>
                    <a:pt x="7914627" y="6007024"/>
                  </a:lnTo>
                  <a:lnTo>
                    <a:pt x="7933106" y="5996521"/>
                  </a:lnTo>
                  <a:lnTo>
                    <a:pt x="7973415" y="6008167"/>
                  </a:lnTo>
                  <a:lnTo>
                    <a:pt x="8000111" y="6015025"/>
                  </a:lnTo>
                  <a:lnTo>
                    <a:pt x="8061998" y="6015025"/>
                  </a:lnTo>
                  <a:lnTo>
                    <a:pt x="8059267" y="6014644"/>
                  </a:lnTo>
                  <a:lnTo>
                    <a:pt x="8022234" y="6007151"/>
                  </a:lnTo>
                  <a:lnTo>
                    <a:pt x="7985595" y="5998019"/>
                  </a:lnTo>
                  <a:lnTo>
                    <a:pt x="7980299" y="5996521"/>
                  </a:lnTo>
                  <a:lnTo>
                    <a:pt x="7949222" y="5987745"/>
                  </a:lnTo>
                  <a:lnTo>
                    <a:pt x="8015872" y="5953417"/>
                  </a:lnTo>
                  <a:lnTo>
                    <a:pt x="8083321" y="5921324"/>
                  </a:lnTo>
                  <a:lnTo>
                    <a:pt x="8086725" y="5917438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26785" y="7028661"/>
              <a:ext cx="1071245" cy="478155"/>
            </a:xfrm>
            <a:custGeom>
              <a:avLst/>
              <a:gdLst/>
              <a:ahLst/>
              <a:cxnLst/>
              <a:rect l="l" t="t" r="r" b="b"/>
              <a:pathLst>
                <a:path w="1071245" h="478154">
                  <a:moveTo>
                    <a:pt x="689221" y="117671"/>
                  </a:moveTo>
                  <a:lnTo>
                    <a:pt x="391596" y="117671"/>
                  </a:lnTo>
                  <a:lnTo>
                    <a:pt x="404921" y="79561"/>
                  </a:lnTo>
                  <a:lnTo>
                    <a:pt x="428357" y="46429"/>
                  </a:lnTo>
                  <a:lnTo>
                    <a:pt x="459755" y="20629"/>
                  </a:lnTo>
                  <a:lnTo>
                    <a:pt x="496968" y="4514"/>
                  </a:lnTo>
                  <a:lnTo>
                    <a:pt x="542415" y="0"/>
                  </a:lnTo>
                  <a:lnTo>
                    <a:pt x="587278" y="9096"/>
                  </a:lnTo>
                  <a:lnTo>
                    <a:pt x="628074" y="30275"/>
                  </a:lnTo>
                  <a:lnTo>
                    <a:pt x="661319" y="62007"/>
                  </a:lnTo>
                  <a:lnTo>
                    <a:pt x="688810" y="115741"/>
                  </a:lnTo>
                  <a:lnTo>
                    <a:pt x="689221" y="117671"/>
                  </a:lnTo>
                  <a:close/>
                </a:path>
                <a:path w="1071245" h="478154">
                  <a:moveTo>
                    <a:pt x="881122" y="186226"/>
                  </a:moveTo>
                  <a:lnTo>
                    <a:pt x="282859" y="186226"/>
                  </a:lnTo>
                  <a:lnTo>
                    <a:pt x="286474" y="167597"/>
                  </a:lnTo>
                  <a:lnTo>
                    <a:pt x="309025" y="135807"/>
                  </a:lnTo>
                  <a:lnTo>
                    <a:pt x="357827" y="116809"/>
                  </a:lnTo>
                  <a:lnTo>
                    <a:pt x="374648" y="116277"/>
                  </a:lnTo>
                  <a:lnTo>
                    <a:pt x="391596" y="117671"/>
                  </a:lnTo>
                  <a:lnTo>
                    <a:pt x="689221" y="117671"/>
                  </a:lnTo>
                  <a:lnTo>
                    <a:pt x="695147" y="145468"/>
                  </a:lnTo>
                  <a:lnTo>
                    <a:pt x="696498" y="175914"/>
                  </a:lnTo>
                  <a:lnTo>
                    <a:pt x="874532" y="175914"/>
                  </a:lnTo>
                  <a:lnTo>
                    <a:pt x="877225" y="179336"/>
                  </a:lnTo>
                  <a:lnTo>
                    <a:pt x="881122" y="186226"/>
                  </a:lnTo>
                  <a:close/>
                </a:path>
                <a:path w="1071245" h="478154">
                  <a:moveTo>
                    <a:pt x="874532" y="175914"/>
                  </a:moveTo>
                  <a:lnTo>
                    <a:pt x="696498" y="175914"/>
                  </a:lnTo>
                  <a:lnTo>
                    <a:pt x="710572" y="165709"/>
                  </a:lnTo>
                  <a:lnTo>
                    <a:pt x="757217" y="143465"/>
                  </a:lnTo>
                  <a:lnTo>
                    <a:pt x="803567" y="138509"/>
                  </a:lnTo>
                  <a:lnTo>
                    <a:pt x="826409" y="142661"/>
                  </a:lnTo>
                  <a:lnTo>
                    <a:pt x="847755" y="151707"/>
                  </a:lnTo>
                  <a:lnTo>
                    <a:pt x="858926" y="159361"/>
                  </a:lnTo>
                  <a:lnTo>
                    <a:pt x="868829" y="168665"/>
                  </a:lnTo>
                  <a:lnTo>
                    <a:pt x="874532" y="175914"/>
                  </a:lnTo>
                  <a:close/>
                </a:path>
                <a:path w="1071245" h="478154">
                  <a:moveTo>
                    <a:pt x="1049973" y="191090"/>
                  </a:moveTo>
                  <a:lnTo>
                    <a:pt x="883874" y="191090"/>
                  </a:lnTo>
                  <a:lnTo>
                    <a:pt x="896893" y="184236"/>
                  </a:lnTo>
                  <a:lnTo>
                    <a:pt x="937696" y="168027"/>
                  </a:lnTo>
                  <a:lnTo>
                    <a:pt x="986499" y="162609"/>
                  </a:lnTo>
                  <a:lnTo>
                    <a:pt x="1010445" y="166786"/>
                  </a:lnTo>
                  <a:lnTo>
                    <a:pt x="1032654" y="176460"/>
                  </a:lnTo>
                  <a:lnTo>
                    <a:pt x="1049973" y="191090"/>
                  </a:lnTo>
                  <a:close/>
                </a:path>
                <a:path w="1071245" h="478154">
                  <a:moveTo>
                    <a:pt x="91097" y="348759"/>
                  </a:moveTo>
                  <a:lnTo>
                    <a:pt x="45471" y="344087"/>
                  </a:lnTo>
                  <a:lnTo>
                    <a:pt x="6443" y="320000"/>
                  </a:lnTo>
                  <a:lnTo>
                    <a:pt x="0" y="294550"/>
                  </a:lnTo>
                  <a:lnTo>
                    <a:pt x="2818" y="283043"/>
                  </a:lnTo>
                  <a:lnTo>
                    <a:pt x="41834" y="233125"/>
                  </a:lnTo>
                  <a:lnTo>
                    <a:pt x="74441" y="210713"/>
                  </a:lnTo>
                  <a:lnTo>
                    <a:pt x="110908" y="194552"/>
                  </a:lnTo>
                  <a:lnTo>
                    <a:pt x="149560" y="184550"/>
                  </a:lnTo>
                  <a:lnTo>
                    <a:pt x="216095" y="179878"/>
                  </a:lnTo>
                  <a:lnTo>
                    <a:pt x="249540" y="181958"/>
                  </a:lnTo>
                  <a:lnTo>
                    <a:pt x="282859" y="186226"/>
                  </a:lnTo>
                  <a:lnTo>
                    <a:pt x="881122" y="186226"/>
                  </a:lnTo>
                  <a:lnTo>
                    <a:pt x="883874" y="191090"/>
                  </a:lnTo>
                  <a:lnTo>
                    <a:pt x="1049973" y="191090"/>
                  </a:lnTo>
                  <a:lnTo>
                    <a:pt x="1051438" y="192328"/>
                  </a:lnTo>
                  <a:lnTo>
                    <a:pt x="1064646" y="213071"/>
                  </a:lnTo>
                  <a:lnTo>
                    <a:pt x="1070623" y="236456"/>
                  </a:lnTo>
                  <a:lnTo>
                    <a:pt x="1067719" y="260254"/>
                  </a:lnTo>
                  <a:lnTo>
                    <a:pt x="1044957" y="291944"/>
                  </a:lnTo>
                  <a:lnTo>
                    <a:pt x="1009985" y="311842"/>
                  </a:lnTo>
                  <a:lnTo>
                    <a:pt x="965987" y="322751"/>
                  </a:lnTo>
                  <a:lnTo>
                    <a:pt x="917110" y="322751"/>
                  </a:lnTo>
                  <a:lnTo>
                    <a:pt x="913087" y="339477"/>
                  </a:lnTo>
                  <a:lnTo>
                    <a:pt x="136009" y="339477"/>
                  </a:lnTo>
                  <a:lnTo>
                    <a:pt x="113920" y="345828"/>
                  </a:lnTo>
                  <a:lnTo>
                    <a:pt x="91097" y="348759"/>
                  </a:lnTo>
                  <a:close/>
                </a:path>
                <a:path w="1071245" h="478154">
                  <a:moveTo>
                    <a:pt x="940648" y="324343"/>
                  </a:moveTo>
                  <a:lnTo>
                    <a:pt x="917110" y="322751"/>
                  </a:lnTo>
                  <a:lnTo>
                    <a:pt x="965987" y="322751"/>
                  </a:lnTo>
                  <a:lnTo>
                    <a:pt x="964214" y="323068"/>
                  </a:lnTo>
                  <a:lnTo>
                    <a:pt x="940648" y="324343"/>
                  </a:lnTo>
                  <a:close/>
                </a:path>
                <a:path w="1071245" h="478154">
                  <a:moveTo>
                    <a:pt x="214832" y="451580"/>
                  </a:moveTo>
                  <a:lnTo>
                    <a:pt x="164292" y="437546"/>
                  </a:lnTo>
                  <a:lnTo>
                    <a:pt x="134077" y="393279"/>
                  </a:lnTo>
                  <a:lnTo>
                    <a:pt x="130761" y="366132"/>
                  </a:lnTo>
                  <a:lnTo>
                    <a:pt x="136009" y="339477"/>
                  </a:lnTo>
                  <a:lnTo>
                    <a:pt x="913087" y="339477"/>
                  </a:lnTo>
                  <a:lnTo>
                    <a:pt x="908254" y="359576"/>
                  </a:lnTo>
                  <a:lnTo>
                    <a:pt x="888828" y="392177"/>
                  </a:lnTo>
                  <a:lnTo>
                    <a:pt x="873650" y="406152"/>
                  </a:lnTo>
                  <a:lnTo>
                    <a:pt x="709947" y="406152"/>
                  </a:lnTo>
                  <a:lnTo>
                    <a:pt x="695383" y="421176"/>
                  </a:lnTo>
                  <a:lnTo>
                    <a:pt x="461002" y="421176"/>
                  </a:lnTo>
                  <a:lnTo>
                    <a:pt x="449201" y="433381"/>
                  </a:lnTo>
                  <a:lnTo>
                    <a:pt x="264304" y="433381"/>
                  </a:lnTo>
                  <a:lnTo>
                    <a:pt x="241048" y="446301"/>
                  </a:lnTo>
                  <a:lnTo>
                    <a:pt x="214832" y="451580"/>
                  </a:lnTo>
                  <a:close/>
                </a:path>
                <a:path w="1071245" h="478154">
                  <a:moveTo>
                    <a:pt x="795905" y="438175"/>
                  </a:moveTo>
                  <a:lnTo>
                    <a:pt x="764983" y="434544"/>
                  </a:lnTo>
                  <a:lnTo>
                    <a:pt x="735737" y="423648"/>
                  </a:lnTo>
                  <a:lnTo>
                    <a:pt x="709947" y="406152"/>
                  </a:lnTo>
                  <a:lnTo>
                    <a:pt x="873650" y="406152"/>
                  </a:lnTo>
                  <a:lnTo>
                    <a:pt x="860947" y="417847"/>
                  </a:lnTo>
                  <a:lnTo>
                    <a:pt x="826724" y="433876"/>
                  </a:lnTo>
                  <a:lnTo>
                    <a:pt x="795905" y="438175"/>
                  </a:lnTo>
                  <a:close/>
                </a:path>
                <a:path w="1071245" h="478154">
                  <a:moveTo>
                    <a:pt x="585627" y="470884"/>
                  </a:moveTo>
                  <a:lnTo>
                    <a:pt x="551288" y="468507"/>
                  </a:lnTo>
                  <a:lnTo>
                    <a:pt x="518200" y="458984"/>
                  </a:lnTo>
                  <a:lnTo>
                    <a:pt x="487668" y="442984"/>
                  </a:lnTo>
                  <a:lnTo>
                    <a:pt x="461002" y="421176"/>
                  </a:lnTo>
                  <a:lnTo>
                    <a:pt x="695383" y="421176"/>
                  </a:lnTo>
                  <a:lnTo>
                    <a:pt x="684845" y="432047"/>
                  </a:lnTo>
                  <a:lnTo>
                    <a:pt x="654793" y="452062"/>
                  </a:lnTo>
                  <a:lnTo>
                    <a:pt x="621238" y="465306"/>
                  </a:lnTo>
                  <a:lnTo>
                    <a:pt x="585627" y="470884"/>
                  </a:lnTo>
                  <a:close/>
                </a:path>
                <a:path w="1071245" h="478154">
                  <a:moveTo>
                    <a:pt x="358789" y="478116"/>
                  </a:moveTo>
                  <a:lnTo>
                    <a:pt x="311129" y="472332"/>
                  </a:lnTo>
                  <a:lnTo>
                    <a:pt x="273287" y="445914"/>
                  </a:lnTo>
                  <a:lnTo>
                    <a:pt x="264304" y="433381"/>
                  </a:lnTo>
                  <a:lnTo>
                    <a:pt x="449201" y="433381"/>
                  </a:lnTo>
                  <a:lnTo>
                    <a:pt x="405439" y="464737"/>
                  </a:lnTo>
                  <a:lnTo>
                    <a:pt x="358789" y="478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91502" y="770737"/>
              <a:ext cx="6002020" cy="6015355"/>
            </a:xfrm>
            <a:custGeom>
              <a:avLst/>
              <a:gdLst/>
              <a:ahLst/>
              <a:cxnLst/>
              <a:rect l="l" t="t" r="r" b="b"/>
              <a:pathLst>
                <a:path w="6002020" h="6015355">
                  <a:moveTo>
                    <a:pt x="394614" y="5890412"/>
                  </a:moveTo>
                  <a:lnTo>
                    <a:pt x="348526" y="5884151"/>
                  </a:lnTo>
                  <a:lnTo>
                    <a:pt x="274853" y="5867527"/>
                  </a:lnTo>
                  <a:lnTo>
                    <a:pt x="269481" y="5866003"/>
                  </a:lnTo>
                  <a:lnTo>
                    <a:pt x="238493" y="5857227"/>
                  </a:lnTo>
                  <a:lnTo>
                    <a:pt x="305130" y="5822899"/>
                  </a:lnTo>
                  <a:lnTo>
                    <a:pt x="372579" y="5790793"/>
                  </a:lnTo>
                  <a:lnTo>
                    <a:pt x="375983" y="5786920"/>
                  </a:lnTo>
                  <a:lnTo>
                    <a:pt x="375221" y="5782208"/>
                  </a:lnTo>
                  <a:lnTo>
                    <a:pt x="371513" y="5778843"/>
                  </a:lnTo>
                  <a:lnTo>
                    <a:pt x="366077" y="5779033"/>
                  </a:lnTo>
                  <a:lnTo>
                    <a:pt x="329374" y="5796280"/>
                  </a:lnTo>
                  <a:lnTo>
                    <a:pt x="292747" y="5814060"/>
                  </a:lnTo>
                  <a:lnTo>
                    <a:pt x="256349" y="5832526"/>
                  </a:lnTo>
                  <a:lnTo>
                    <a:pt x="220383" y="5851817"/>
                  </a:lnTo>
                  <a:lnTo>
                    <a:pt x="185013" y="5840946"/>
                  </a:lnTo>
                  <a:lnTo>
                    <a:pt x="186677" y="5834418"/>
                  </a:lnTo>
                  <a:lnTo>
                    <a:pt x="188455" y="5827407"/>
                  </a:lnTo>
                  <a:lnTo>
                    <a:pt x="197446" y="5792165"/>
                  </a:lnTo>
                  <a:lnTo>
                    <a:pt x="206133" y="5743003"/>
                  </a:lnTo>
                  <a:lnTo>
                    <a:pt x="209918" y="5693397"/>
                  </a:lnTo>
                  <a:lnTo>
                    <a:pt x="207632" y="5643308"/>
                  </a:lnTo>
                  <a:lnTo>
                    <a:pt x="206641" y="5634723"/>
                  </a:lnTo>
                  <a:lnTo>
                    <a:pt x="193192" y="5634723"/>
                  </a:lnTo>
                  <a:lnTo>
                    <a:pt x="194170" y="5643257"/>
                  </a:lnTo>
                  <a:lnTo>
                    <a:pt x="196443" y="5690019"/>
                  </a:lnTo>
                  <a:lnTo>
                    <a:pt x="193319" y="5736221"/>
                  </a:lnTo>
                  <a:lnTo>
                    <a:pt x="185775" y="5781992"/>
                  </a:lnTo>
                  <a:lnTo>
                    <a:pt x="174790" y="5827407"/>
                  </a:lnTo>
                  <a:lnTo>
                    <a:pt x="160007" y="5797207"/>
                  </a:lnTo>
                  <a:lnTo>
                    <a:pt x="143852" y="5767692"/>
                  </a:lnTo>
                  <a:lnTo>
                    <a:pt x="125971" y="5739041"/>
                  </a:lnTo>
                  <a:lnTo>
                    <a:pt x="106032" y="5711418"/>
                  </a:lnTo>
                  <a:lnTo>
                    <a:pt x="101498" y="5709031"/>
                  </a:lnTo>
                  <a:lnTo>
                    <a:pt x="97155" y="5710948"/>
                  </a:lnTo>
                  <a:lnTo>
                    <a:pt x="94805" y="5715406"/>
                  </a:lnTo>
                  <a:lnTo>
                    <a:pt x="96253" y="5720651"/>
                  </a:lnTo>
                  <a:lnTo>
                    <a:pt x="115824" y="5747690"/>
                  </a:lnTo>
                  <a:lnTo>
                    <a:pt x="133375" y="5775769"/>
                  </a:lnTo>
                  <a:lnTo>
                    <a:pt x="149250" y="5804725"/>
                  </a:lnTo>
                  <a:lnTo>
                    <a:pt x="163779" y="5834418"/>
                  </a:lnTo>
                  <a:lnTo>
                    <a:pt x="128447" y="5823890"/>
                  </a:lnTo>
                  <a:lnTo>
                    <a:pt x="92964" y="5814111"/>
                  </a:lnTo>
                  <a:lnTo>
                    <a:pt x="57188" y="5805563"/>
                  </a:lnTo>
                  <a:lnTo>
                    <a:pt x="21005" y="5798693"/>
                  </a:lnTo>
                  <a:lnTo>
                    <a:pt x="15671" y="5799950"/>
                  </a:lnTo>
                  <a:lnTo>
                    <a:pt x="12865" y="5804141"/>
                  </a:lnTo>
                  <a:lnTo>
                    <a:pt x="13246" y="5808840"/>
                  </a:lnTo>
                  <a:lnTo>
                    <a:pt x="17526" y="5811634"/>
                  </a:lnTo>
                  <a:lnTo>
                    <a:pt x="55765" y="5819013"/>
                  </a:lnTo>
                  <a:lnTo>
                    <a:pt x="93586" y="5828131"/>
                  </a:lnTo>
                  <a:lnTo>
                    <a:pt x="131102" y="5838507"/>
                  </a:lnTo>
                  <a:lnTo>
                    <a:pt x="168440" y="5849632"/>
                  </a:lnTo>
                  <a:lnTo>
                    <a:pt x="165341" y="5859754"/>
                  </a:lnTo>
                  <a:lnTo>
                    <a:pt x="162280" y="5869483"/>
                  </a:lnTo>
                  <a:lnTo>
                    <a:pt x="158902" y="5879960"/>
                  </a:lnTo>
                  <a:lnTo>
                    <a:pt x="155587" y="5890018"/>
                  </a:lnTo>
                  <a:lnTo>
                    <a:pt x="112153" y="5919038"/>
                  </a:lnTo>
                  <a:lnTo>
                    <a:pt x="70472" y="5950369"/>
                  </a:lnTo>
                  <a:lnTo>
                    <a:pt x="30886" y="5984316"/>
                  </a:lnTo>
                  <a:lnTo>
                    <a:pt x="0" y="6015025"/>
                  </a:lnTo>
                  <a:lnTo>
                    <a:pt x="18986" y="6015025"/>
                  </a:lnTo>
                  <a:lnTo>
                    <a:pt x="36766" y="5997270"/>
                  </a:lnTo>
                  <a:lnTo>
                    <a:pt x="72377" y="5966193"/>
                  </a:lnTo>
                  <a:lnTo>
                    <a:pt x="109778" y="5937339"/>
                  </a:lnTo>
                  <a:lnTo>
                    <a:pt x="148691" y="5910453"/>
                  </a:lnTo>
                  <a:lnTo>
                    <a:pt x="131610" y="5959678"/>
                  </a:lnTo>
                  <a:lnTo>
                    <a:pt x="114947" y="6008802"/>
                  </a:lnTo>
                  <a:lnTo>
                    <a:pt x="113042" y="6015025"/>
                  </a:lnTo>
                  <a:lnTo>
                    <a:pt x="127342" y="6015025"/>
                  </a:lnTo>
                  <a:lnTo>
                    <a:pt x="130492" y="6004865"/>
                  </a:lnTo>
                  <a:lnTo>
                    <a:pt x="148602" y="5951956"/>
                  </a:lnTo>
                  <a:lnTo>
                    <a:pt x="162877" y="5910453"/>
                  </a:lnTo>
                  <a:lnTo>
                    <a:pt x="186550" y="5886805"/>
                  </a:lnTo>
                  <a:lnTo>
                    <a:pt x="200774" y="5922162"/>
                  </a:lnTo>
                  <a:lnTo>
                    <a:pt x="214871" y="5957595"/>
                  </a:lnTo>
                  <a:lnTo>
                    <a:pt x="229285" y="5992863"/>
                  </a:lnTo>
                  <a:lnTo>
                    <a:pt x="238988" y="6015025"/>
                  </a:lnTo>
                  <a:lnTo>
                    <a:pt x="253580" y="6015025"/>
                  </a:lnTo>
                  <a:lnTo>
                    <a:pt x="240919" y="5986284"/>
                  </a:lnTo>
                  <a:lnTo>
                    <a:pt x="226339" y="5950928"/>
                  </a:lnTo>
                  <a:lnTo>
                    <a:pt x="212115" y="5915444"/>
                  </a:lnTo>
                  <a:lnTo>
                    <a:pt x="200494" y="5886805"/>
                  </a:lnTo>
                  <a:lnTo>
                    <a:pt x="197764" y="5880049"/>
                  </a:lnTo>
                  <a:lnTo>
                    <a:pt x="203898" y="5876506"/>
                  </a:lnTo>
                  <a:lnTo>
                    <a:pt x="222364" y="5866003"/>
                  </a:lnTo>
                  <a:lnTo>
                    <a:pt x="262686" y="5877674"/>
                  </a:lnTo>
                  <a:lnTo>
                    <a:pt x="303301" y="5888126"/>
                  </a:lnTo>
                  <a:lnTo>
                    <a:pt x="344360" y="5896737"/>
                  </a:lnTo>
                  <a:lnTo>
                    <a:pt x="386029" y="5902858"/>
                  </a:lnTo>
                  <a:lnTo>
                    <a:pt x="394589" y="5903861"/>
                  </a:lnTo>
                  <a:lnTo>
                    <a:pt x="394614" y="5890412"/>
                  </a:lnTo>
                  <a:close/>
                </a:path>
                <a:path w="6002020" h="6015355">
                  <a:moveTo>
                    <a:pt x="3335426" y="5415800"/>
                  </a:moveTo>
                  <a:lnTo>
                    <a:pt x="3330981" y="5392940"/>
                  </a:lnTo>
                  <a:lnTo>
                    <a:pt x="3324669" y="5381193"/>
                  </a:lnTo>
                  <a:lnTo>
                    <a:pt x="3324669" y="5424690"/>
                  </a:lnTo>
                  <a:lnTo>
                    <a:pt x="3322256" y="5436120"/>
                  </a:lnTo>
                  <a:lnTo>
                    <a:pt x="3285528" y="5476760"/>
                  </a:lnTo>
                  <a:lnTo>
                    <a:pt x="3246920" y="5492000"/>
                  </a:lnTo>
                  <a:lnTo>
                    <a:pt x="3201441" y="5497080"/>
                  </a:lnTo>
                  <a:lnTo>
                    <a:pt x="3178581" y="5495810"/>
                  </a:lnTo>
                  <a:lnTo>
                    <a:pt x="3175812" y="5495810"/>
                  </a:lnTo>
                  <a:lnTo>
                    <a:pt x="3171647" y="5497080"/>
                  </a:lnTo>
                  <a:lnTo>
                    <a:pt x="3171342" y="5499620"/>
                  </a:lnTo>
                  <a:lnTo>
                    <a:pt x="3166668" y="5525020"/>
                  </a:lnTo>
                  <a:lnTo>
                    <a:pt x="3143161" y="5568200"/>
                  </a:lnTo>
                  <a:lnTo>
                    <a:pt x="3103384" y="5599950"/>
                  </a:lnTo>
                  <a:lnTo>
                    <a:pt x="3053905" y="5611380"/>
                  </a:lnTo>
                  <a:lnTo>
                    <a:pt x="3028073" y="5607570"/>
                  </a:lnTo>
                  <a:lnTo>
                    <a:pt x="2985909" y="5589790"/>
                  </a:lnTo>
                  <a:lnTo>
                    <a:pt x="2971266" y="5578360"/>
                  </a:lnTo>
                  <a:lnTo>
                    <a:pt x="2967050" y="5578360"/>
                  </a:lnTo>
                  <a:lnTo>
                    <a:pt x="2926931" y="5616460"/>
                  </a:lnTo>
                  <a:lnTo>
                    <a:pt x="2879547" y="5638050"/>
                  </a:lnTo>
                  <a:lnTo>
                    <a:pt x="2853258" y="5643130"/>
                  </a:lnTo>
                  <a:lnTo>
                    <a:pt x="2826740" y="5643130"/>
                  </a:lnTo>
                  <a:lnTo>
                    <a:pt x="2775318" y="5630430"/>
                  </a:lnTo>
                  <a:lnTo>
                    <a:pt x="2736138" y="5606300"/>
                  </a:lnTo>
                  <a:lnTo>
                    <a:pt x="2734868" y="5605030"/>
                  </a:lnTo>
                  <a:lnTo>
                    <a:pt x="2724708" y="5594870"/>
                  </a:lnTo>
                  <a:lnTo>
                    <a:pt x="2722384" y="5593600"/>
                  </a:lnTo>
                  <a:lnTo>
                    <a:pt x="2718168" y="5593600"/>
                  </a:lnTo>
                  <a:lnTo>
                    <a:pt x="2716225" y="5596140"/>
                  </a:lnTo>
                  <a:lnTo>
                    <a:pt x="2696121" y="5616460"/>
                  </a:lnTo>
                  <a:lnTo>
                    <a:pt x="2673477" y="5631700"/>
                  </a:lnTo>
                  <a:lnTo>
                    <a:pt x="2648420" y="5644400"/>
                  </a:lnTo>
                  <a:lnTo>
                    <a:pt x="2621127" y="5650750"/>
                  </a:lnTo>
                  <a:lnTo>
                    <a:pt x="2594025" y="5650750"/>
                  </a:lnTo>
                  <a:lnTo>
                    <a:pt x="2546223" y="5629160"/>
                  </a:lnTo>
                  <a:lnTo>
                    <a:pt x="2527071" y="5606300"/>
                  </a:lnTo>
                  <a:lnTo>
                    <a:pt x="2522740" y="5606300"/>
                  </a:lnTo>
                  <a:lnTo>
                    <a:pt x="2520416" y="5607570"/>
                  </a:lnTo>
                  <a:lnTo>
                    <a:pt x="2502814" y="5617730"/>
                  </a:lnTo>
                  <a:lnTo>
                    <a:pt x="2483193" y="5624080"/>
                  </a:lnTo>
                  <a:lnTo>
                    <a:pt x="2462784" y="5624080"/>
                  </a:lnTo>
                  <a:lnTo>
                    <a:pt x="2442883" y="5620270"/>
                  </a:lnTo>
                  <a:lnTo>
                    <a:pt x="2412542" y="5596140"/>
                  </a:lnTo>
                  <a:lnTo>
                    <a:pt x="2395804" y="5550420"/>
                  </a:lnTo>
                  <a:lnTo>
                    <a:pt x="2395931" y="5538990"/>
                  </a:lnTo>
                  <a:lnTo>
                    <a:pt x="2397544" y="5528830"/>
                  </a:lnTo>
                  <a:lnTo>
                    <a:pt x="2398928" y="5523750"/>
                  </a:lnTo>
                  <a:lnTo>
                    <a:pt x="2399271" y="5522480"/>
                  </a:lnTo>
                  <a:lnTo>
                    <a:pt x="2400668" y="5517400"/>
                  </a:lnTo>
                  <a:lnTo>
                    <a:pt x="2402344" y="5513590"/>
                  </a:lnTo>
                  <a:lnTo>
                    <a:pt x="2396744" y="5512320"/>
                  </a:lnTo>
                  <a:lnTo>
                    <a:pt x="2393315" y="5513590"/>
                  </a:lnTo>
                  <a:lnTo>
                    <a:pt x="2370239" y="5519940"/>
                  </a:lnTo>
                  <a:lnTo>
                    <a:pt x="2346096" y="5522480"/>
                  </a:lnTo>
                  <a:lnTo>
                    <a:pt x="2321928" y="5519940"/>
                  </a:lnTo>
                  <a:lnTo>
                    <a:pt x="2281402" y="5505970"/>
                  </a:lnTo>
                  <a:lnTo>
                    <a:pt x="2264956" y="5479300"/>
                  </a:lnTo>
                  <a:lnTo>
                    <a:pt x="2265616" y="5467870"/>
                  </a:lnTo>
                  <a:lnTo>
                    <a:pt x="2303386" y="5414530"/>
                  </a:lnTo>
                  <a:lnTo>
                    <a:pt x="2339086" y="5390400"/>
                  </a:lnTo>
                  <a:lnTo>
                    <a:pt x="2379294" y="5373890"/>
                  </a:lnTo>
                  <a:lnTo>
                    <a:pt x="2421204" y="5365000"/>
                  </a:lnTo>
                  <a:lnTo>
                    <a:pt x="2451036" y="5361190"/>
                  </a:lnTo>
                  <a:lnTo>
                    <a:pt x="2480970" y="5361190"/>
                  </a:lnTo>
                  <a:lnTo>
                    <a:pt x="2510866" y="5363730"/>
                  </a:lnTo>
                  <a:lnTo>
                    <a:pt x="2540558" y="5367540"/>
                  </a:lnTo>
                  <a:lnTo>
                    <a:pt x="2543187" y="5368810"/>
                  </a:lnTo>
                  <a:lnTo>
                    <a:pt x="2547658" y="5367540"/>
                  </a:lnTo>
                  <a:lnTo>
                    <a:pt x="2547810" y="5363730"/>
                  </a:lnTo>
                  <a:lnTo>
                    <a:pt x="2548255" y="5361190"/>
                  </a:lnTo>
                  <a:lnTo>
                    <a:pt x="2548699" y="5358650"/>
                  </a:lnTo>
                  <a:lnTo>
                    <a:pt x="2566289" y="5321820"/>
                  </a:lnTo>
                  <a:lnTo>
                    <a:pt x="2612491" y="5298960"/>
                  </a:lnTo>
                  <a:lnTo>
                    <a:pt x="2631008" y="5297690"/>
                  </a:lnTo>
                  <a:lnTo>
                    <a:pt x="2649309" y="5298960"/>
                  </a:lnTo>
                  <a:lnTo>
                    <a:pt x="2652382" y="5300230"/>
                  </a:lnTo>
                  <a:lnTo>
                    <a:pt x="2655849" y="5298960"/>
                  </a:lnTo>
                  <a:lnTo>
                    <a:pt x="2656065" y="5297690"/>
                  </a:lnTo>
                  <a:lnTo>
                    <a:pt x="2656497" y="5295150"/>
                  </a:lnTo>
                  <a:lnTo>
                    <a:pt x="2658364" y="5290070"/>
                  </a:lnTo>
                  <a:lnTo>
                    <a:pt x="2671051" y="5255780"/>
                  </a:lnTo>
                  <a:lnTo>
                    <a:pt x="2696540" y="5221490"/>
                  </a:lnTo>
                  <a:lnTo>
                    <a:pt x="2730525" y="5197360"/>
                  </a:lnTo>
                  <a:lnTo>
                    <a:pt x="2770505" y="5183390"/>
                  </a:lnTo>
                  <a:lnTo>
                    <a:pt x="2813583" y="5183390"/>
                  </a:lnTo>
                  <a:lnTo>
                    <a:pt x="2855087" y="5194820"/>
                  </a:lnTo>
                  <a:lnTo>
                    <a:pt x="2892006" y="5217680"/>
                  </a:lnTo>
                  <a:lnTo>
                    <a:pt x="2921317" y="5249430"/>
                  </a:lnTo>
                  <a:lnTo>
                    <a:pt x="2944317" y="5298960"/>
                  </a:lnTo>
                  <a:lnTo>
                    <a:pt x="2950616" y="5351030"/>
                  </a:lnTo>
                  <a:lnTo>
                    <a:pt x="2950578" y="5357380"/>
                  </a:lnTo>
                  <a:lnTo>
                    <a:pt x="2956534" y="5358650"/>
                  </a:lnTo>
                  <a:lnTo>
                    <a:pt x="2959506" y="5356110"/>
                  </a:lnTo>
                  <a:lnTo>
                    <a:pt x="2977692" y="5343410"/>
                  </a:lnTo>
                  <a:lnTo>
                    <a:pt x="2981325" y="5340870"/>
                  </a:lnTo>
                  <a:lnTo>
                    <a:pt x="3004883" y="5329440"/>
                  </a:lnTo>
                  <a:lnTo>
                    <a:pt x="3029953" y="5321820"/>
                  </a:lnTo>
                  <a:lnTo>
                    <a:pt x="3056305" y="5320550"/>
                  </a:lnTo>
                  <a:lnTo>
                    <a:pt x="3081718" y="5324360"/>
                  </a:lnTo>
                  <a:lnTo>
                    <a:pt x="3104769" y="5333250"/>
                  </a:lnTo>
                  <a:lnTo>
                    <a:pt x="3124149" y="5349760"/>
                  </a:lnTo>
                  <a:lnTo>
                    <a:pt x="3138551" y="5371350"/>
                  </a:lnTo>
                  <a:lnTo>
                    <a:pt x="3139694" y="5372620"/>
                  </a:lnTo>
                  <a:lnTo>
                    <a:pt x="3143707" y="5373890"/>
                  </a:lnTo>
                  <a:lnTo>
                    <a:pt x="3145701" y="5372620"/>
                  </a:lnTo>
                  <a:lnTo>
                    <a:pt x="3166249" y="5362460"/>
                  </a:lnTo>
                  <a:lnTo>
                    <a:pt x="3168815" y="5361190"/>
                  </a:lnTo>
                  <a:lnTo>
                    <a:pt x="3192907" y="5351030"/>
                  </a:lnTo>
                  <a:lnTo>
                    <a:pt x="3217900" y="5345950"/>
                  </a:lnTo>
                  <a:lnTo>
                    <a:pt x="3243770" y="5344680"/>
                  </a:lnTo>
                  <a:lnTo>
                    <a:pt x="3266503" y="5348490"/>
                  </a:lnTo>
                  <a:lnTo>
                    <a:pt x="3304895" y="5371350"/>
                  </a:lnTo>
                  <a:lnTo>
                    <a:pt x="3324631" y="5413260"/>
                  </a:lnTo>
                  <a:lnTo>
                    <a:pt x="3324669" y="5424690"/>
                  </a:lnTo>
                  <a:lnTo>
                    <a:pt x="3324669" y="5381193"/>
                  </a:lnTo>
                  <a:lnTo>
                    <a:pt x="3320072" y="5372620"/>
                  </a:lnTo>
                  <a:lnTo>
                    <a:pt x="3303905" y="5356110"/>
                  </a:lnTo>
                  <a:lnTo>
                    <a:pt x="3283318" y="5344680"/>
                  </a:lnTo>
                  <a:lnTo>
                    <a:pt x="3281032" y="5343410"/>
                  </a:lnTo>
                  <a:lnTo>
                    <a:pt x="3255619" y="5337060"/>
                  </a:lnTo>
                  <a:lnTo>
                    <a:pt x="3229178" y="5335790"/>
                  </a:lnTo>
                  <a:lnTo>
                    <a:pt x="3203194" y="5339600"/>
                  </a:lnTo>
                  <a:lnTo>
                    <a:pt x="3188360" y="5343410"/>
                  </a:lnTo>
                  <a:lnTo>
                    <a:pt x="3173920" y="5348490"/>
                  </a:lnTo>
                  <a:lnTo>
                    <a:pt x="3159836" y="5354840"/>
                  </a:lnTo>
                  <a:lnTo>
                    <a:pt x="3146094" y="5362460"/>
                  </a:lnTo>
                  <a:lnTo>
                    <a:pt x="3134690" y="5345950"/>
                  </a:lnTo>
                  <a:lnTo>
                    <a:pt x="3103270" y="5321820"/>
                  </a:lnTo>
                  <a:lnTo>
                    <a:pt x="3062186" y="5311660"/>
                  </a:lnTo>
                  <a:lnTo>
                    <a:pt x="3039808" y="5311660"/>
                  </a:lnTo>
                  <a:lnTo>
                    <a:pt x="2996565" y="5323090"/>
                  </a:lnTo>
                  <a:lnTo>
                    <a:pt x="2961449" y="5343410"/>
                  </a:lnTo>
                  <a:lnTo>
                    <a:pt x="2959658" y="5320550"/>
                  </a:lnTo>
                  <a:lnTo>
                    <a:pt x="2947390" y="5274830"/>
                  </a:lnTo>
                  <a:lnTo>
                    <a:pt x="2923209" y="5234190"/>
                  </a:lnTo>
                  <a:lnTo>
                    <a:pt x="2888488" y="5202440"/>
                  </a:lnTo>
                  <a:lnTo>
                    <a:pt x="2848267" y="5183390"/>
                  </a:lnTo>
                  <a:lnTo>
                    <a:pt x="2824518" y="5175770"/>
                  </a:lnTo>
                  <a:lnTo>
                    <a:pt x="2779458" y="5174500"/>
                  </a:lnTo>
                  <a:lnTo>
                    <a:pt x="2735872" y="5184660"/>
                  </a:lnTo>
                  <a:lnTo>
                    <a:pt x="2696781" y="5208790"/>
                  </a:lnTo>
                  <a:lnTo>
                    <a:pt x="2665361" y="5245620"/>
                  </a:lnTo>
                  <a:lnTo>
                    <a:pt x="2646870" y="5290070"/>
                  </a:lnTo>
                  <a:lnTo>
                    <a:pt x="2627579" y="5288800"/>
                  </a:lnTo>
                  <a:lnTo>
                    <a:pt x="2589885" y="5296420"/>
                  </a:lnTo>
                  <a:lnTo>
                    <a:pt x="2549220" y="5328170"/>
                  </a:lnTo>
                  <a:lnTo>
                    <a:pt x="2537536" y="5358650"/>
                  </a:lnTo>
                  <a:lnTo>
                    <a:pt x="2485974" y="5353570"/>
                  </a:lnTo>
                  <a:lnTo>
                    <a:pt x="2434259" y="5354840"/>
                  </a:lnTo>
                  <a:lnTo>
                    <a:pt x="2383650" y="5363730"/>
                  </a:lnTo>
                  <a:lnTo>
                    <a:pt x="2335428" y="5382780"/>
                  </a:lnTo>
                  <a:lnTo>
                    <a:pt x="2296325" y="5408180"/>
                  </a:lnTo>
                  <a:lnTo>
                    <a:pt x="2265184" y="5443740"/>
                  </a:lnTo>
                  <a:lnTo>
                    <a:pt x="2254034" y="5478030"/>
                  </a:lnTo>
                  <a:lnTo>
                    <a:pt x="2256396" y="5490730"/>
                  </a:lnTo>
                  <a:lnTo>
                    <a:pt x="2284628" y="5518670"/>
                  </a:lnTo>
                  <a:lnTo>
                    <a:pt x="2335555" y="5531370"/>
                  </a:lnTo>
                  <a:lnTo>
                    <a:pt x="2362187" y="5528830"/>
                  </a:lnTo>
                  <a:lnTo>
                    <a:pt x="2388006" y="5523750"/>
                  </a:lnTo>
                  <a:lnTo>
                    <a:pt x="2385110" y="5542800"/>
                  </a:lnTo>
                  <a:lnTo>
                    <a:pt x="2391435" y="5580900"/>
                  </a:lnTo>
                  <a:lnTo>
                    <a:pt x="2415959" y="5615190"/>
                  </a:lnTo>
                  <a:lnTo>
                    <a:pt x="2456548" y="5632970"/>
                  </a:lnTo>
                  <a:lnTo>
                    <a:pt x="2479294" y="5632970"/>
                  </a:lnTo>
                  <a:lnTo>
                    <a:pt x="2501569" y="5627890"/>
                  </a:lnTo>
                  <a:lnTo>
                    <a:pt x="2509456" y="5624080"/>
                  </a:lnTo>
                  <a:lnTo>
                    <a:pt x="2512085" y="5622810"/>
                  </a:lnTo>
                  <a:lnTo>
                    <a:pt x="2522004" y="5617730"/>
                  </a:lnTo>
                  <a:lnTo>
                    <a:pt x="2535834" y="5634240"/>
                  </a:lnTo>
                  <a:lnTo>
                    <a:pt x="2552636" y="5645670"/>
                  </a:lnTo>
                  <a:lnTo>
                    <a:pt x="2571724" y="5654560"/>
                  </a:lnTo>
                  <a:lnTo>
                    <a:pt x="2592451" y="5659640"/>
                  </a:lnTo>
                  <a:lnTo>
                    <a:pt x="2616377" y="5659640"/>
                  </a:lnTo>
                  <a:lnTo>
                    <a:pt x="2639860" y="5655830"/>
                  </a:lnTo>
                  <a:lnTo>
                    <a:pt x="2654858" y="5650750"/>
                  </a:lnTo>
                  <a:lnTo>
                    <a:pt x="2662364" y="5648210"/>
                  </a:lnTo>
                  <a:lnTo>
                    <a:pt x="2683433" y="5636780"/>
                  </a:lnTo>
                  <a:lnTo>
                    <a:pt x="2693428" y="5629160"/>
                  </a:lnTo>
                  <a:lnTo>
                    <a:pt x="2702903" y="5622810"/>
                  </a:lnTo>
                  <a:lnTo>
                    <a:pt x="2711894" y="5613920"/>
                  </a:lnTo>
                  <a:lnTo>
                    <a:pt x="2720441" y="5605030"/>
                  </a:lnTo>
                  <a:lnTo>
                    <a:pt x="2742095" y="5622810"/>
                  </a:lnTo>
                  <a:lnTo>
                    <a:pt x="2766149" y="5636780"/>
                  </a:lnTo>
                  <a:lnTo>
                    <a:pt x="2792031" y="5645670"/>
                  </a:lnTo>
                  <a:lnTo>
                    <a:pt x="2819171" y="5652020"/>
                  </a:lnTo>
                  <a:lnTo>
                    <a:pt x="2847162" y="5652020"/>
                  </a:lnTo>
                  <a:lnTo>
                    <a:pt x="2874746" y="5648210"/>
                  </a:lnTo>
                  <a:lnTo>
                    <a:pt x="2892475" y="5643130"/>
                  </a:lnTo>
                  <a:lnTo>
                    <a:pt x="2901353" y="5640590"/>
                  </a:lnTo>
                  <a:lnTo>
                    <a:pt x="2938424" y="5620270"/>
                  </a:lnTo>
                  <a:lnTo>
                    <a:pt x="2969984" y="5589790"/>
                  </a:lnTo>
                  <a:lnTo>
                    <a:pt x="2993517" y="5605030"/>
                  </a:lnTo>
                  <a:lnTo>
                    <a:pt x="3019526" y="5615190"/>
                  </a:lnTo>
                  <a:lnTo>
                    <a:pt x="3046996" y="5620270"/>
                  </a:lnTo>
                  <a:lnTo>
                    <a:pt x="3074898" y="5617730"/>
                  </a:lnTo>
                  <a:lnTo>
                    <a:pt x="3124974" y="5597410"/>
                  </a:lnTo>
                  <a:lnTo>
                    <a:pt x="3162414" y="5558040"/>
                  </a:lnTo>
                  <a:lnTo>
                    <a:pt x="3178873" y="5518670"/>
                  </a:lnTo>
                  <a:lnTo>
                    <a:pt x="3181413" y="5504700"/>
                  </a:lnTo>
                  <a:lnTo>
                    <a:pt x="3204781" y="5505970"/>
                  </a:lnTo>
                  <a:lnTo>
                    <a:pt x="3228048" y="5504700"/>
                  </a:lnTo>
                  <a:lnTo>
                    <a:pt x="3250958" y="5499620"/>
                  </a:lnTo>
                  <a:lnTo>
                    <a:pt x="3258388" y="5497080"/>
                  </a:lnTo>
                  <a:lnTo>
                    <a:pt x="3273247" y="5492000"/>
                  </a:lnTo>
                  <a:lnTo>
                    <a:pt x="3291700" y="5483110"/>
                  </a:lnTo>
                  <a:lnTo>
                    <a:pt x="3308604" y="5471680"/>
                  </a:lnTo>
                  <a:lnTo>
                    <a:pt x="3322574" y="5456440"/>
                  </a:lnTo>
                  <a:lnTo>
                    <a:pt x="3332226" y="5438660"/>
                  </a:lnTo>
                  <a:lnTo>
                    <a:pt x="3335426" y="5415800"/>
                  </a:lnTo>
                  <a:close/>
                </a:path>
                <a:path w="6002020" h="6015355">
                  <a:moveTo>
                    <a:pt x="5863437" y="142138"/>
                  </a:moveTo>
                  <a:lnTo>
                    <a:pt x="5863247" y="136715"/>
                  </a:lnTo>
                  <a:lnTo>
                    <a:pt x="5847829" y="101739"/>
                  </a:lnTo>
                  <a:lnTo>
                    <a:pt x="5833262" y="66395"/>
                  </a:lnTo>
                  <a:lnTo>
                    <a:pt x="5819051" y="30911"/>
                  </a:lnTo>
                  <a:lnTo>
                    <a:pt x="5807443" y="2273"/>
                  </a:lnTo>
                  <a:lnTo>
                    <a:pt x="5806516" y="0"/>
                  </a:lnTo>
                  <a:lnTo>
                    <a:pt x="5764339" y="0"/>
                  </a:lnTo>
                  <a:lnTo>
                    <a:pt x="5762536" y="5499"/>
                  </a:lnTo>
                  <a:lnTo>
                    <a:pt x="5719089" y="34505"/>
                  </a:lnTo>
                  <a:lnTo>
                    <a:pt x="5677395" y="65836"/>
                  </a:lnTo>
                  <a:lnTo>
                    <a:pt x="5637822" y="99796"/>
                  </a:lnTo>
                  <a:lnTo>
                    <a:pt x="5600712" y="136715"/>
                  </a:lnTo>
                  <a:lnTo>
                    <a:pt x="5598858" y="141757"/>
                  </a:lnTo>
                  <a:lnTo>
                    <a:pt x="5600992" y="146227"/>
                  </a:lnTo>
                  <a:lnTo>
                    <a:pt x="5605335" y="148348"/>
                  </a:lnTo>
                  <a:lnTo>
                    <a:pt x="5610136" y="146291"/>
                  </a:lnTo>
                  <a:lnTo>
                    <a:pt x="5643715" y="112750"/>
                  </a:lnTo>
                  <a:lnTo>
                    <a:pt x="5679338" y="81661"/>
                  </a:lnTo>
                  <a:lnTo>
                    <a:pt x="5716727" y="52793"/>
                  </a:lnTo>
                  <a:lnTo>
                    <a:pt x="5755640" y="25933"/>
                  </a:lnTo>
                  <a:lnTo>
                    <a:pt x="5738558" y="75133"/>
                  </a:lnTo>
                  <a:lnTo>
                    <a:pt x="5721883" y="124244"/>
                  </a:lnTo>
                  <a:lnTo>
                    <a:pt x="5706948" y="173202"/>
                  </a:lnTo>
                  <a:lnTo>
                    <a:pt x="5694870" y="222542"/>
                  </a:lnTo>
                  <a:lnTo>
                    <a:pt x="5695937" y="227850"/>
                  </a:lnTo>
                  <a:lnTo>
                    <a:pt x="5700065" y="230670"/>
                  </a:lnTo>
                  <a:lnTo>
                    <a:pt x="5704840" y="230327"/>
                  </a:lnTo>
                  <a:lnTo>
                    <a:pt x="5707875" y="226110"/>
                  </a:lnTo>
                  <a:lnTo>
                    <a:pt x="5720981" y="173355"/>
                  </a:lnTo>
                  <a:lnTo>
                    <a:pt x="5737415" y="120332"/>
                  </a:lnTo>
                  <a:lnTo>
                    <a:pt x="5755513" y="67424"/>
                  </a:lnTo>
                  <a:lnTo>
                    <a:pt x="5769762" y="25933"/>
                  </a:lnTo>
                  <a:lnTo>
                    <a:pt x="5773737" y="14325"/>
                  </a:lnTo>
                  <a:lnTo>
                    <a:pt x="5786844" y="6248"/>
                  </a:lnTo>
                  <a:lnTo>
                    <a:pt x="5793498" y="2273"/>
                  </a:lnTo>
                  <a:lnTo>
                    <a:pt x="5807722" y="37642"/>
                  </a:lnTo>
                  <a:lnTo>
                    <a:pt x="5821819" y="73075"/>
                  </a:lnTo>
                  <a:lnTo>
                    <a:pt x="5836234" y="108343"/>
                  </a:lnTo>
                  <a:lnTo>
                    <a:pt x="5851487" y="143167"/>
                  </a:lnTo>
                  <a:lnTo>
                    <a:pt x="5855335" y="146596"/>
                  </a:lnTo>
                  <a:lnTo>
                    <a:pt x="5860059" y="145846"/>
                  </a:lnTo>
                  <a:lnTo>
                    <a:pt x="5863437" y="142138"/>
                  </a:lnTo>
                  <a:close/>
                </a:path>
                <a:path w="6002020" h="6015355">
                  <a:moveTo>
                    <a:pt x="6001563" y="5842"/>
                  </a:moveTo>
                  <a:lnTo>
                    <a:pt x="5993028" y="4953"/>
                  </a:lnTo>
                  <a:lnTo>
                    <a:pt x="5958306" y="0"/>
                  </a:lnTo>
                  <a:lnTo>
                    <a:pt x="5896368" y="0"/>
                  </a:lnTo>
                  <a:lnTo>
                    <a:pt x="5910224" y="3568"/>
                  </a:lnTo>
                  <a:lnTo>
                    <a:pt x="5951296" y="12192"/>
                  </a:lnTo>
                  <a:lnTo>
                    <a:pt x="5992977" y="18351"/>
                  </a:lnTo>
                  <a:lnTo>
                    <a:pt x="6001524" y="19342"/>
                  </a:lnTo>
                  <a:lnTo>
                    <a:pt x="6001563" y="5842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562408" y="308781"/>
            <a:ext cx="5727065" cy="1614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08075" marR="5080" indent="-1096010">
              <a:lnSpc>
                <a:spcPct val="117800"/>
              </a:lnSpc>
              <a:spcBef>
                <a:spcPts val="90"/>
              </a:spcBef>
            </a:pPr>
            <a:r>
              <a:rPr sz="2950" b="1" spc="90" dirty="0">
                <a:solidFill>
                  <a:srgbClr val="F55950"/>
                </a:solidFill>
                <a:latin typeface="Trebuchet MS"/>
                <a:cs typeface="Trebuchet MS"/>
              </a:rPr>
              <a:t>"</a:t>
            </a:r>
            <a:r>
              <a:rPr sz="2950" b="1" spc="90" dirty="0">
                <a:solidFill>
                  <a:srgbClr val="F55950"/>
                </a:solidFill>
                <a:latin typeface="Courier New"/>
                <a:cs typeface="Courier New"/>
              </a:rPr>
              <a:t>Научиться</a:t>
            </a:r>
            <a:r>
              <a:rPr sz="2950" b="1" spc="-869" dirty="0">
                <a:solidFill>
                  <a:srgbClr val="F55950"/>
                </a:solidFill>
                <a:latin typeface="Courier New"/>
                <a:cs typeface="Courier New"/>
              </a:rPr>
              <a:t> </a:t>
            </a:r>
            <a:r>
              <a:rPr sz="2950" b="1" dirty="0">
                <a:solidFill>
                  <a:srgbClr val="F55950"/>
                </a:solidFill>
                <a:latin typeface="Courier New"/>
                <a:cs typeface="Courier New"/>
              </a:rPr>
              <a:t>говорить</a:t>
            </a:r>
            <a:r>
              <a:rPr sz="2950" b="1" spc="-865" dirty="0">
                <a:solidFill>
                  <a:srgbClr val="F55950"/>
                </a:solidFill>
                <a:latin typeface="Courier New"/>
                <a:cs typeface="Courier New"/>
              </a:rPr>
              <a:t> </a:t>
            </a:r>
            <a:r>
              <a:rPr sz="2950" b="1" spc="355" dirty="0">
                <a:solidFill>
                  <a:srgbClr val="F55950"/>
                </a:solidFill>
                <a:latin typeface="Courier New"/>
                <a:cs typeface="Courier New"/>
              </a:rPr>
              <a:t>можно </a:t>
            </a:r>
            <a:r>
              <a:rPr sz="2950" b="1" dirty="0">
                <a:solidFill>
                  <a:srgbClr val="F55950"/>
                </a:solidFill>
                <a:latin typeface="Courier New"/>
                <a:cs typeface="Courier New"/>
              </a:rPr>
              <a:t>только</a:t>
            </a:r>
            <a:r>
              <a:rPr sz="2950" b="1" spc="-815" dirty="0">
                <a:solidFill>
                  <a:srgbClr val="F55950"/>
                </a:solidFill>
                <a:latin typeface="Courier New"/>
                <a:cs typeface="Courier New"/>
              </a:rPr>
              <a:t> </a:t>
            </a:r>
            <a:r>
              <a:rPr sz="2950" b="1" spc="-10" dirty="0">
                <a:solidFill>
                  <a:srgbClr val="F55950"/>
                </a:solidFill>
                <a:latin typeface="Courier New"/>
                <a:cs typeface="Courier New"/>
              </a:rPr>
              <a:t>говоря</a:t>
            </a:r>
            <a:r>
              <a:rPr sz="2950" b="1" spc="-10" dirty="0">
                <a:solidFill>
                  <a:srgbClr val="F55950"/>
                </a:solidFill>
                <a:latin typeface="Trebuchet MS"/>
                <a:cs typeface="Trebuchet MS"/>
              </a:rPr>
              <a:t>"</a:t>
            </a:r>
            <a:endParaRPr sz="2950" dirty="0">
              <a:latin typeface="Trebuchet MS"/>
              <a:cs typeface="Trebuchet MS"/>
            </a:endParaRPr>
          </a:p>
          <a:p>
            <a:pPr marL="72390">
              <a:lnSpc>
                <a:spcPct val="100000"/>
              </a:lnSpc>
              <a:spcBef>
                <a:spcPts val="630"/>
              </a:spcBef>
            </a:pPr>
            <a:r>
              <a:rPr sz="2950" b="1" spc="204" dirty="0">
                <a:solidFill>
                  <a:srgbClr val="F55950"/>
                </a:solidFill>
                <a:latin typeface="Courier New"/>
                <a:cs typeface="Courier New"/>
              </a:rPr>
              <a:t>Скилеф</a:t>
            </a:r>
            <a:r>
              <a:rPr sz="2950" b="1" spc="-985" dirty="0">
                <a:solidFill>
                  <a:srgbClr val="F55950"/>
                </a:solidFill>
                <a:latin typeface="Courier New"/>
                <a:cs typeface="Courier New"/>
              </a:rPr>
              <a:t> </a:t>
            </a:r>
            <a:r>
              <a:rPr sz="2950" b="1" spc="135" dirty="0">
                <a:solidFill>
                  <a:srgbClr val="F55950"/>
                </a:solidFill>
                <a:latin typeface="Trebuchet MS"/>
                <a:cs typeface="Trebuchet MS"/>
              </a:rPr>
              <a:t>(</a:t>
            </a:r>
            <a:r>
              <a:rPr sz="2950" b="1" spc="135" dirty="0">
                <a:solidFill>
                  <a:srgbClr val="F55950"/>
                </a:solidFill>
                <a:latin typeface="Courier New"/>
                <a:cs typeface="Courier New"/>
              </a:rPr>
              <a:t>Феликс</a:t>
            </a:r>
            <a:r>
              <a:rPr sz="2950" b="1" spc="-990" dirty="0">
                <a:solidFill>
                  <a:srgbClr val="F55950"/>
                </a:solidFill>
                <a:latin typeface="Courier New"/>
                <a:cs typeface="Courier New"/>
              </a:rPr>
              <a:t> </a:t>
            </a:r>
            <a:r>
              <a:rPr sz="2950" b="1" spc="70" dirty="0">
                <a:solidFill>
                  <a:srgbClr val="F55950"/>
                </a:solidFill>
                <a:latin typeface="Courier New"/>
                <a:cs typeface="Courier New"/>
              </a:rPr>
              <a:t>Кирсанов</a:t>
            </a:r>
            <a:r>
              <a:rPr sz="2950" b="1" spc="70" dirty="0">
                <a:solidFill>
                  <a:srgbClr val="F55950"/>
                </a:solidFill>
                <a:latin typeface="Trebuchet MS"/>
                <a:cs typeface="Trebuchet MS"/>
              </a:rPr>
              <a:t>)</a:t>
            </a:r>
            <a:endParaRPr sz="29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CFEB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9609" y="4594987"/>
            <a:ext cx="1693374" cy="29077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582" y="4279222"/>
            <a:ext cx="1547902" cy="327727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225636" y="1122412"/>
            <a:ext cx="401320" cy="480695"/>
          </a:xfrm>
          <a:custGeom>
            <a:avLst/>
            <a:gdLst/>
            <a:ahLst/>
            <a:cxnLst/>
            <a:rect l="l" t="t" r="r" b="b"/>
            <a:pathLst>
              <a:path w="401320" h="480694">
                <a:moveTo>
                  <a:pt x="400964" y="255498"/>
                </a:moveTo>
                <a:lnTo>
                  <a:pt x="356616" y="249415"/>
                </a:lnTo>
                <a:lnTo>
                  <a:pt x="282943" y="232803"/>
                </a:lnTo>
                <a:lnTo>
                  <a:pt x="277609" y="231279"/>
                </a:lnTo>
                <a:lnTo>
                  <a:pt x="246583" y="222491"/>
                </a:lnTo>
                <a:lnTo>
                  <a:pt x="313232" y="188188"/>
                </a:lnTo>
                <a:lnTo>
                  <a:pt x="380669" y="156121"/>
                </a:lnTo>
                <a:lnTo>
                  <a:pt x="384073" y="152222"/>
                </a:lnTo>
                <a:lnTo>
                  <a:pt x="383311" y="147497"/>
                </a:lnTo>
                <a:lnTo>
                  <a:pt x="379603" y="144145"/>
                </a:lnTo>
                <a:lnTo>
                  <a:pt x="374180" y="144360"/>
                </a:lnTo>
                <a:lnTo>
                  <a:pt x="337464" y="161594"/>
                </a:lnTo>
                <a:lnTo>
                  <a:pt x="300837" y="179349"/>
                </a:lnTo>
                <a:lnTo>
                  <a:pt x="264452" y="197802"/>
                </a:lnTo>
                <a:lnTo>
                  <a:pt x="228473" y="217093"/>
                </a:lnTo>
                <a:lnTo>
                  <a:pt x="193103" y="206222"/>
                </a:lnTo>
                <a:lnTo>
                  <a:pt x="194767" y="199682"/>
                </a:lnTo>
                <a:lnTo>
                  <a:pt x="196545" y="192684"/>
                </a:lnTo>
                <a:lnTo>
                  <a:pt x="205536" y="157441"/>
                </a:lnTo>
                <a:lnTo>
                  <a:pt x="214236" y="108280"/>
                </a:lnTo>
                <a:lnTo>
                  <a:pt x="218020" y="58674"/>
                </a:lnTo>
                <a:lnTo>
                  <a:pt x="215722" y="8636"/>
                </a:lnTo>
                <a:lnTo>
                  <a:pt x="214731" y="50"/>
                </a:lnTo>
                <a:lnTo>
                  <a:pt x="201282" y="0"/>
                </a:lnTo>
                <a:lnTo>
                  <a:pt x="202260" y="8534"/>
                </a:lnTo>
                <a:lnTo>
                  <a:pt x="204533" y="55321"/>
                </a:lnTo>
                <a:lnTo>
                  <a:pt x="201409" y="101498"/>
                </a:lnTo>
                <a:lnTo>
                  <a:pt x="193865" y="147269"/>
                </a:lnTo>
                <a:lnTo>
                  <a:pt x="182880" y="192684"/>
                </a:lnTo>
                <a:lnTo>
                  <a:pt x="168097" y="162509"/>
                </a:lnTo>
                <a:lnTo>
                  <a:pt x="151942" y="133007"/>
                </a:lnTo>
                <a:lnTo>
                  <a:pt x="134061" y="104343"/>
                </a:lnTo>
                <a:lnTo>
                  <a:pt x="114122" y="76695"/>
                </a:lnTo>
                <a:lnTo>
                  <a:pt x="109588" y="74307"/>
                </a:lnTo>
                <a:lnTo>
                  <a:pt x="105244" y="76238"/>
                </a:lnTo>
                <a:lnTo>
                  <a:pt x="102895" y="80721"/>
                </a:lnTo>
                <a:lnTo>
                  <a:pt x="104355" y="85966"/>
                </a:lnTo>
                <a:lnTo>
                  <a:pt x="123913" y="112979"/>
                </a:lnTo>
                <a:lnTo>
                  <a:pt x="141465" y="141046"/>
                </a:lnTo>
                <a:lnTo>
                  <a:pt x="157340" y="170002"/>
                </a:lnTo>
                <a:lnTo>
                  <a:pt x="171869" y="199682"/>
                </a:lnTo>
                <a:lnTo>
                  <a:pt x="136537" y="189166"/>
                </a:lnTo>
                <a:lnTo>
                  <a:pt x="101053" y="179400"/>
                </a:lnTo>
                <a:lnTo>
                  <a:pt x="65278" y="170853"/>
                </a:lnTo>
                <a:lnTo>
                  <a:pt x="29095" y="163957"/>
                </a:lnTo>
                <a:lnTo>
                  <a:pt x="23761" y="165227"/>
                </a:lnTo>
                <a:lnTo>
                  <a:pt x="20955" y="169418"/>
                </a:lnTo>
                <a:lnTo>
                  <a:pt x="21348" y="174117"/>
                </a:lnTo>
                <a:lnTo>
                  <a:pt x="25615" y="176911"/>
                </a:lnTo>
                <a:lnTo>
                  <a:pt x="63855" y="184277"/>
                </a:lnTo>
                <a:lnTo>
                  <a:pt x="101676" y="193395"/>
                </a:lnTo>
                <a:lnTo>
                  <a:pt x="139192" y="203771"/>
                </a:lnTo>
                <a:lnTo>
                  <a:pt x="176530" y="214909"/>
                </a:lnTo>
                <a:lnTo>
                  <a:pt x="173431" y="225031"/>
                </a:lnTo>
                <a:lnTo>
                  <a:pt x="170370" y="234759"/>
                </a:lnTo>
                <a:lnTo>
                  <a:pt x="166992" y="245249"/>
                </a:lnTo>
                <a:lnTo>
                  <a:pt x="163677" y="255333"/>
                </a:lnTo>
                <a:lnTo>
                  <a:pt x="120243" y="284340"/>
                </a:lnTo>
                <a:lnTo>
                  <a:pt x="78562" y="315658"/>
                </a:lnTo>
                <a:lnTo>
                  <a:pt x="38976" y="349605"/>
                </a:lnTo>
                <a:lnTo>
                  <a:pt x="1854" y="386499"/>
                </a:lnTo>
                <a:lnTo>
                  <a:pt x="0" y="391579"/>
                </a:lnTo>
                <a:lnTo>
                  <a:pt x="2133" y="396062"/>
                </a:lnTo>
                <a:lnTo>
                  <a:pt x="6477" y="398183"/>
                </a:lnTo>
                <a:lnTo>
                  <a:pt x="11277" y="396125"/>
                </a:lnTo>
                <a:lnTo>
                  <a:pt x="44856" y="362559"/>
                </a:lnTo>
                <a:lnTo>
                  <a:pt x="80479" y="331470"/>
                </a:lnTo>
                <a:lnTo>
                  <a:pt x="117868" y="302628"/>
                </a:lnTo>
                <a:lnTo>
                  <a:pt x="156781" y="275780"/>
                </a:lnTo>
                <a:lnTo>
                  <a:pt x="139700" y="324980"/>
                </a:lnTo>
                <a:lnTo>
                  <a:pt x="123037" y="374078"/>
                </a:lnTo>
                <a:lnTo>
                  <a:pt x="108102" y="423037"/>
                </a:lnTo>
                <a:lnTo>
                  <a:pt x="96062" y="472376"/>
                </a:lnTo>
                <a:lnTo>
                  <a:pt x="97104" y="477685"/>
                </a:lnTo>
                <a:lnTo>
                  <a:pt x="101231" y="480491"/>
                </a:lnTo>
                <a:lnTo>
                  <a:pt x="106006" y="480148"/>
                </a:lnTo>
                <a:lnTo>
                  <a:pt x="109016" y="475945"/>
                </a:lnTo>
                <a:lnTo>
                  <a:pt x="122135" y="423189"/>
                </a:lnTo>
                <a:lnTo>
                  <a:pt x="138582" y="370154"/>
                </a:lnTo>
                <a:lnTo>
                  <a:pt x="156692" y="317246"/>
                </a:lnTo>
                <a:lnTo>
                  <a:pt x="170942" y="275780"/>
                </a:lnTo>
                <a:lnTo>
                  <a:pt x="194640" y="252069"/>
                </a:lnTo>
                <a:lnTo>
                  <a:pt x="208864" y="287439"/>
                </a:lnTo>
                <a:lnTo>
                  <a:pt x="222961" y="322872"/>
                </a:lnTo>
                <a:lnTo>
                  <a:pt x="237375" y="358152"/>
                </a:lnTo>
                <a:lnTo>
                  <a:pt x="252628" y="393001"/>
                </a:lnTo>
                <a:lnTo>
                  <a:pt x="256501" y="396405"/>
                </a:lnTo>
                <a:lnTo>
                  <a:pt x="261226" y="395668"/>
                </a:lnTo>
                <a:lnTo>
                  <a:pt x="264604" y="391972"/>
                </a:lnTo>
                <a:lnTo>
                  <a:pt x="264439" y="386549"/>
                </a:lnTo>
                <a:lnTo>
                  <a:pt x="249008" y="351561"/>
                </a:lnTo>
                <a:lnTo>
                  <a:pt x="234429" y="316204"/>
                </a:lnTo>
                <a:lnTo>
                  <a:pt x="220205" y="280733"/>
                </a:lnTo>
                <a:lnTo>
                  <a:pt x="208572" y="252069"/>
                </a:lnTo>
                <a:lnTo>
                  <a:pt x="205854" y="245364"/>
                </a:lnTo>
                <a:lnTo>
                  <a:pt x="218122" y="238264"/>
                </a:lnTo>
                <a:lnTo>
                  <a:pt x="230454" y="231279"/>
                </a:lnTo>
                <a:lnTo>
                  <a:pt x="270776" y="242938"/>
                </a:lnTo>
                <a:lnTo>
                  <a:pt x="311391" y="253390"/>
                </a:lnTo>
                <a:lnTo>
                  <a:pt x="352450" y="262001"/>
                </a:lnTo>
                <a:lnTo>
                  <a:pt x="394119" y="268135"/>
                </a:lnTo>
                <a:lnTo>
                  <a:pt x="400964" y="268935"/>
                </a:lnTo>
                <a:lnTo>
                  <a:pt x="400964" y="255498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-30607" y="199475"/>
            <a:ext cx="1120140" cy="676275"/>
            <a:chOff x="0" y="2108817"/>
            <a:chExt cx="1120140" cy="676275"/>
          </a:xfrm>
        </p:grpSpPr>
        <p:sp>
          <p:nvSpPr>
            <p:cNvPr id="7" name="object 7"/>
            <p:cNvSpPr/>
            <p:nvPr/>
          </p:nvSpPr>
          <p:spPr>
            <a:xfrm>
              <a:off x="0" y="2114349"/>
              <a:ext cx="1113155" cy="664845"/>
            </a:xfrm>
            <a:custGeom>
              <a:avLst/>
              <a:gdLst/>
              <a:ahLst/>
              <a:cxnLst/>
              <a:rect l="l" t="t" r="r" b="b"/>
              <a:pathLst>
                <a:path w="1113155" h="664844">
                  <a:moveTo>
                    <a:pt x="581287" y="163764"/>
                  </a:moveTo>
                  <a:lnTo>
                    <a:pt x="166738" y="163764"/>
                  </a:lnTo>
                  <a:lnTo>
                    <a:pt x="180369" y="120995"/>
                  </a:lnTo>
                  <a:lnTo>
                    <a:pt x="203399" y="82216"/>
                  </a:lnTo>
                  <a:lnTo>
                    <a:pt x="234293" y="49105"/>
                  </a:lnTo>
                  <a:lnTo>
                    <a:pt x="271517" y="23340"/>
                  </a:lnTo>
                  <a:lnTo>
                    <a:pt x="313537" y="6601"/>
                  </a:lnTo>
                  <a:lnTo>
                    <a:pt x="364070" y="0"/>
                  </a:lnTo>
                  <a:lnTo>
                    <a:pt x="414720" y="5782"/>
                  </a:lnTo>
                  <a:lnTo>
                    <a:pt x="462991" y="22853"/>
                  </a:lnTo>
                  <a:lnTo>
                    <a:pt x="506392" y="50115"/>
                  </a:lnTo>
                  <a:lnTo>
                    <a:pt x="542429" y="86472"/>
                  </a:lnTo>
                  <a:lnTo>
                    <a:pt x="565007" y="122041"/>
                  </a:lnTo>
                  <a:lnTo>
                    <a:pt x="580717" y="161092"/>
                  </a:lnTo>
                  <a:lnTo>
                    <a:pt x="581287" y="163764"/>
                  </a:lnTo>
                  <a:close/>
                </a:path>
                <a:path w="1113155" h="664844">
                  <a:moveTo>
                    <a:pt x="848615" y="259014"/>
                  </a:moveTo>
                  <a:lnTo>
                    <a:pt x="15278" y="259014"/>
                  </a:lnTo>
                  <a:lnTo>
                    <a:pt x="20338" y="233146"/>
                  </a:lnTo>
                  <a:lnTo>
                    <a:pt x="51746" y="188982"/>
                  </a:lnTo>
                  <a:lnTo>
                    <a:pt x="96859" y="166555"/>
                  </a:lnTo>
                  <a:lnTo>
                    <a:pt x="143151" y="161837"/>
                  </a:lnTo>
                  <a:lnTo>
                    <a:pt x="166738" y="163764"/>
                  </a:lnTo>
                  <a:lnTo>
                    <a:pt x="581287" y="163764"/>
                  </a:lnTo>
                  <a:lnTo>
                    <a:pt x="589535" y="202384"/>
                  </a:lnTo>
                  <a:lnTo>
                    <a:pt x="591439" y="244676"/>
                  </a:lnTo>
                  <a:lnTo>
                    <a:pt x="839430" y="244676"/>
                  </a:lnTo>
                  <a:lnTo>
                    <a:pt x="843180" y="249425"/>
                  </a:lnTo>
                  <a:lnTo>
                    <a:pt x="848615" y="259014"/>
                  </a:lnTo>
                  <a:close/>
                </a:path>
                <a:path w="1113155" h="664844">
                  <a:moveTo>
                    <a:pt x="839430" y="244676"/>
                  </a:moveTo>
                  <a:lnTo>
                    <a:pt x="591439" y="244676"/>
                  </a:lnTo>
                  <a:lnTo>
                    <a:pt x="611025" y="230516"/>
                  </a:lnTo>
                  <a:lnTo>
                    <a:pt x="653341" y="207680"/>
                  </a:lnTo>
                  <a:lnTo>
                    <a:pt x="708014" y="193285"/>
                  </a:lnTo>
                  <a:lnTo>
                    <a:pt x="740579" y="192745"/>
                  </a:lnTo>
                  <a:lnTo>
                    <a:pt x="772381" y="198511"/>
                  </a:lnTo>
                  <a:lnTo>
                    <a:pt x="802081" y="211084"/>
                  </a:lnTo>
                  <a:lnTo>
                    <a:pt x="817673" y="221702"/>
                  </a:lnTo>
                  <a:lnTo>
                    <a:pt x="831483" y="234611"/>
                  </a:lnTo>
                  <a:lnTo>
                    <a:pt x="839430" y="244676"/>
                  </a:lnTo>
                  <a:close/>
                </a:path>
                <a:path w="1113155" h="664844">
                  <a:moveTo>
                    <a:pt x="1083807" y="265758"/>
                  </a:moveTo>
                  <a:lnTo>
                    <a:pt x="852436" y="265758"/>
                  </a:lnTo>
                  <a:lnTo>
                    <a:pt x="870569" y="256245"/>
                  </a:lnTo>
                  <a:lnTo>
                    <a:pt x="908002" y="239992"/>
                  </a:lnTo>
                  <a:lnTo>
                    <a:pt x="961102" y="227082"/>
                  </a:lnTo>
                  <a:lnTo>
                    <a:pt x="995357" y="226192"/>
                  </a:lnTo>
                  <a:lnTo>
                    <a:pt x="1028710" y="231992"/>
                  </a:lnTo>
                  <a:lnTo>
                    <a:pt x="1059662" y="245425"/>
                  </a:lnTo>
                  <a:lnTo>
                    <a:pt x="1083807" y="265758"/>
                  </a:lnTo>
                  <a:close/>
                </a:path>
                <a:path w="1113155" h="664844">
                  <a:moveTo>
                    <a:pt x="121042" y="664461"/>
                  </a:moveTo>
                  <a:lnTo>
                    <a:pt x="54673" y="656384"/>
                  </a:lnTo>
                  <a:lnTo>
                    <a:pt x="17400" y="634837"/>
                  </a:lnTo>
                  <a:lnTo>
                    <a:pt x="0" y="616972"/>
                  </a:lnTo>
                  <a:lnTo>
                    <a:pt x="0" y="257067"/>
                  </a:lnTo>
                  <a:lnTo>
                    <a:pt x="15278" y="259014"/>
                  </a:lnTo>
                  <a:lnTo>
                    <a:pt x="848615" y="259014"/>
                  </a:lnTo>
                  <a:lnTo>
                    <a:pt x="852436" y="265758"/>
                  </a:lnTo>
                  <a:lnTo>
                    <a:pt x="1083807" y="265758"/>
                  </a:lnTo>
                  <a:lnTo>
                    <a:pt x="1085825" y="267457"/>
                  </a:lnTo>
                  <a:lnTo>
                    <a:pt x="1104222" y="296288"/>
                  </a:lnTo>
                  <a:lnTo>
                    <a:pt x="1112553" y="328796"/>
                  </a:lnTo>
                  <a:lnTo>
                    <a:pt x="1108519" y="361858"/>
                  </a:lnTo>
                  <a:lnTo>
                    <a:pt x="1076791" y="405842"/>
                  </a:lnTo>
                  <a:lnTo>
                    <a:pt x="1028052" y="433537"/>
                  </a:lnTo>
                  <a:lnTo>
                    <a:pt x="966674" y="448663"/>
                  </a:lnTo>
                  <a:lnTo>
                    <a:pt x="898728" y="448663"/>
                  </a:lnTo>
                  <a:lnTo>
                    <a:pt x="886393" y="499791"/>
                  </a:lnTo>
                  <a:lnTo>
                    <a:pt x="859324" y="545070"/>
                  </a:lnTo>
                  <a:lnTo>
                    <a:pt x="838202" y="564462"/>
                  </a:lnTo>
                  <a:lnTo>
                    <a:pt x="610146" y="564462"/>
                  </a:lnTo>
                  <a:lnTo>
                    <a:pt x="589845" y="585340"/>
                  </a:lnTo>
                  <a:lnTo>
                    <a:pt x="263423" y="585340"/>
                  </a:lnTo>
                  <a:lnTo>
                    <a:pt x="246190" y="603129"/>
                  </a:lnTo>
                  <a:lnTo>
                    <a:pt x="227574" y="619362"/>
                  </a:lnTo>
                  <a:lnTo>
                    <a:pt x="207534" y="633716"/>
                  </a:lnTo>
                  <a:lnTo>
                    <a:pt x="186029" y="645869"/>
                  </a:lnTo>
                  <a:lnTo>
                    <a:pt x="154366" y="658120"/>
                  </a:lnTo>
                  <a:lnTo>
                    <a:pt x="121042" y="664461"/>
                  </a:lnTo>
                  <a:close/>
                </a:path>
                <a:path w="1113155" h="664844">
                  <a:moveTo>
                    <a:pt x="931508" y="450857"/>
                  </a:moveTo>
                  <a:lnTo>
                    <a:pt x="898728" y="448663"/>
                  </a:lnTo>
                  <a:lnTo>
                    <a:pt x="966674" y="448663"/>
                  </a:lnTo>
                  <a:lnTo>
                    <a:pt x="964323" y="449082"/>
                  </a:lnTo>
                  <a:lnTo>
                    <a:pt x="931508" y="450857"/>
                  </a:lnTo>
                  <a:close/>
                </a:path>
                <a:path w="1113155" h="664844">
                  <a:moveTo>
                    <a:pt x="729902" y="608981"/>
                  </a:moveTo>
                  <a:lnTo>
                    <a:pt x="686830" y="603936"/>
                  </a:lnTo>
                  <a:lnTo>
                    <a:pt x="646084" y="588790"/>
                  </a:lnTo>
                  <a:lnTo>
                    <a:pt x="610146" y="564462"/>
                  </a:lnTo>
                  <a:lnTo>
                    <a:pt x="838202" y="564462"/>
                  </a:lnTo>
                  <a:lnTo>
                    <a:pt x="820480" y="580731"/>
                  </a:lnTo>
                  <a:lnTo>
                    <a:pt x="772820" y="603006"/>
                  </a:lnTo>
                  <a:lnTo>
                    <a:pt x="729902" y="608981"/>
                  </a:lnTo>
                  <a:close/>
                </a:path>
                <a:path w="1113155" h="664844">
                  <a:moveTo>
                    <a:pt x="437006" y="654403"/>
                  </a:moveTo>
                  <a:lnTo>
                    <a:pt x="389192" y="651077"/>
                  </a:lnTo>
                  <a:lnTo>
                    <a:pt x="343109" y="637845"/>
                  </a:lnTo>
                  <a:lnTo>
                    <a:pt x="300579" y="615627"/>
                  </a:lnTo>
                  <a:lnTo>
                    <a:pt x="263423" y="585340"/>
                  </a:lnTo>
                  <a:lnTo>
                    <a:pt x="589845" y="585340"/>
                  </a:lnTo>
                  <a:lnTo>
                    <a:pt x="575183" y="600419"/>
                  </a:lnTo>
                  <a:lnTo>
                    <a:pt x="533325" y="628220"/>
                  </a:lnTo>
                  <a:lnTo>
                    <a:pt x="486593" y="646627"/>
                  </a:lnTo>
                  <a:lnTo>
                    <a:pt x="437006" y="6544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108817"/>
              <a:ext cx="1120140" cy="676275"/>
            </a:xfrm>
            <a:custGeom>
              <a:avLst/>
              <a:gdLst/>
              <a:ahLst/>
              <a:cxnLst/>
              <a:rect l="l" t="t" r="r" b="b"/>
              <a:pathLst>
                <a:path w="1120140" h="676275">
                  <a:moveTo>
                    <a:pt x="176527" y="162501"/>
                  </a:moveTo>
                  <a:lnTo>
                    <a:pt x="160832" y="162501"/>
                  </a:lnTo>
                  <a:lnTo>
                    <a:pt x="171213" y="130437"/>
                  </a:lnTo>
                  <a:lnTo>
                    <a:pt x="206501" y="73491"/>
                  </a:lnTo>
                  <a:lnTo>
                    <a:pt x="273288" y="21380"/>
                  </a:lnTo>
                  <a:lnTo>
                    <a:pt x="320731" y="4913"/>
                  </a:lnTo>
                  <a:lnTo>
                    <a:pt x="370581" y="0"/>
                  </a:lnTo>
                  <a:lnTo>
                    <a:pt x="420703" y="6405"/>
                  </a:lnTo>
                  <a:lnTo>
                    <a:pt x="436960" y="12296"/>
                  </a:lnTo>
                  <a:lnTo>
                    <a:pt x="381062" y="12296"/>
                  </a:lnTo>
                  <a:lnTo>
                    <a:pt x="333032" y="14216"/>
                  </a:lnTo>
                  <a:lnTo>
                    <a:pt x="287908" y="27860"/>
                  </a:lnTo>
                  <a:lnTo>
                    <a:pt x="247708" y="52066"/>
                  </a:lnTo>
                  <a:lnTo>
                    <a:pt x="214191" y="84967"/>
                  </a:lnTo>
                  <a:lnTo>
                    <a:pt x="189112" y="124699"/>
                  </a:lnTo>
                  <a:lnTo>
                    <a:pt x="176527" y="162501"/>
                  </a:lnTo>
                  <a:close/>
                </a:path>
                <a:path w="1120140" h="676275">
                  <a:moveTo>
                    <a:pt x="592086" y="257802"/>
                  </a:moveTo>
                  <a:lnTo>
                    <a:pt x="583857" y="256506"/>
                  </a:lnTo>
                  <a:lnTo>
                    <a:pt x="583938" y="247618"/>
                  </a:lnTo>
                  <a:lnTo>
                    <a:pt x="582439" y="211916"/>
                  </a:lnTo>
                  <a:lnTo>
                    <a:pt x="575116" y="174367"/>
                  </a:lnTo>
                  <a:lnTo>
                    <a:pt x="562016" y="138473"/>
                  </a:lnTo>
                  <a:lnTo>
                    <a:pt x="543077" y="105148"/>
                  </a:lnTo>
                  <a:lnTo>
                    <a:pt x="511402" y="69113"/>
                  </a:lnTo>
                  <a:lnTo>
                    <a:pt x="472404" y="40874"/>
                  </a:lnTo>
                  <a:lnTo>
                    <a:pt x="428238" y="21559"/>
                  </a:lnTo>
                  <a:lnTo>
                    <a:pt x="381062" y="12296"/>
                  </a:lnTo>
                  <a:lnTo>
                    <a:pt x="436960" y="12296"/>
                  </a:lnTo>
                  <a:lnTo>
                    <a:pt x="497382" y="40440"/>
                  </a:lnTo>
                  <a:lnTo>
                    <a:pt x="545748" y="84570"/>
                  </a:lnTo>
                  <a:lnTo>
                    <a:pt x="579419" y="140881"/>
                  </a:lnTo>
                  <a:lnTo>
                    <a:pt x="596490" y="204031"/>
                  </a:lnTo>
                  <a:lnTo>
                    <a:pt x="598982" y="236758"/>
                  </a:lnTo>
                  <a:lnTo>
                    <a:pt x="622394" y="236758"/>
                  </a:lnTo>
                  <a:lnTo>
                    <a:pt x="596303" y="254576"/>
                  </a:lnTo>
                  <a:lnTo>
                    <a:pt x="592086" y="257802"/>
                  </a:lnTo>
                  <a:close/>
                </a:path>
                <a:path w="1120140" h="676275">
                  <a:moveTo>
                    <a:pt x="24101" y="257255"/>
                  </a:moveTo>
                  <a:lnTo>
                    <a:pt x="8534" y="257255"/>
                  </a:lnTo>
                  <a:lnTo>
                    <a:pt x="14175" y="235073"/>
                  </a:lnTo>
                  <a:lnTo>
                    <a:pt x="39540" y="196909"/>
                  </a:lnTo>
                  <a:lnTo>
                    <a:pt x="81474" y="170554"/>
                  </a:lnTo>
                  <a:lnTo>
                    <a:pt x="133968" y="161394"/>
                  </a:lnTo>
                  <a:lnTo>
                    <a:pt x="160832" y="162501"/>
                  </a:lnTo>
                  <a:lnTo>
                    <a:pt x="176527" y="162501"/>
                  </a:lnTo>
                  <a:lnTo>
                    <a:pt x="174231" y="169397"/>
                  </a:lnTo>
                  <a:lnTo>
                    <a:pt x="173477" y="173377"/>
                  </a:lnTo>
                  <a:lnTo>
                    <a:pt x="138723" y="173377"/>
                  </a:lnTo>
                  <a:lnTo>
                    <a:pt x="88019" y="180925"/>
                  </a:lnTo>
                  <a:lnTo>
                    <a:pt x="48598" y="206428"/>
                  </a:lnTo>
                  <a:lnTo>
                    <a:pt x="26546" y="243233"/>
                  </a:lnTo>
                  <a:lnTo>
                    <a:pt x="24101" y="257255"/>
                  </a:lnTo>
                  <a:close/>
                </a:path>
                <a:path w="1120140" h="676275">
                  <a:moveTo>
                    <a:pt x="168478" y="175747"/>
                  </a:moveTo>
                  <a:lnTo>
                    <a:pt x="164211" y="175201"/>
                  </a:lnTo>
                  <a:lnTo>
                    <a:pt x="138723" y="173377"/>
                  </a:lnTo>
                  <a:lnTo>
                    <a:pt x="173477" y="173377"/>
                  </a:lnTo>
                  <a:lnTo>
                    <a:pt x="173329" y="174159"/>
                  </a:lnTo>
                  <a:lnTo>
                    <a:pt x="168478" y="175747"/>
                  </a:lnTo>
                  <a:close/>
                </a:path>
                <a:path w="1120140" h="676275">
                  <a:moveTo>
                    <a:pt x="622394" y="236758"/>
                  </a:moveTo>
                  <a:lnTo>
                    <a:pt x="598982" y="236758"/>
                  </a:lnTo>
                  <a:lnTo>
                    <a:pt x="610657" y="228897"/>
                  </a:lnTo>
                  <a:lnTo>
                    <a:pt x="647903" y="208932"/>
                  </a:lnTo>
                  <a:lnTo>
                    <a:pt x="708113" y="192798"/>
                  </a:lnTo>
                  <a:lnTo>
                    <a:pt x="739303" y="192010"/>
                  </a:lnTo>
                  <a:lnTo>
                    <a:pt x="770229" y="196829"/>
                  </a:lnTo>
                  <a:lnTo>
                    <a:pt x="789896" y="203966"/>
                  </a:lnTo>
                  <a:lnTo>
                    <a:pt x="731088" y="203966"/>
                  </a:lnTo>
                  <a:lnTo>
                    <a:pt x="694426" y="207111"/>
                  </a:lnTo>
                  <a:lnTo>
                    <a:pt x="659514" y="217531"/>
                  </a:lnTo>
                  <a:lnTo>
                    <a:pt x="626693" y="233822"/>
                  </a:lnTo>
                  <a:lnTo>
                    <a:pt x="622394" y="236758"/>
                  </a:lnTo>
                  <a:close/>
                </a:path>
                <a:path w="1120140" h="676275">
                  <a:moveTo>
                    <a:pt x="852779" y="278134"/>
                  </a:moveTo>
                  <a:lnTo>
                    <a:pt x="847229" y="277741"/>
                  </a:lnTo>
                  <a:lnTo>
                    <a:pt x="845642" y="274413"/>
                  </a:lnTo>
                  <a:lnTo>
                    <a:pt x="825594" y="244814"/>
                  </a:lnTo>
                  <a:lnTo>
                    <a:pt x="798599" y="222988"/>
                  </a:lnTo>
                  <a:lnTo>
                    <a:pt x="766487" y="209262"/>
                  </a:lnTo>
                  <a:lnTo>
                    <a:pt x="731088" y="203966"/>
                  </a:lnTo>
                  <a:lnTo>
                    <a:pt x="789896" y="203966"/>
                  </a:lnTo>
                  <a:lnTo>
                    <a:pt x="796534" y="206375"/>
                  </a:lnTo>
                  <a:lnTo>
                    <a:pt x="820151" y="220718"/>
                  </a:lnTo>
                  <a:lnTo>
                    <a:pt x="840290" y="239499"/>
                  </a:lnTo>
                  <a:lnTo>
                    <a:pt x="856157" y="262361"/>
                  </a:lnTo>
                  <a:lnTo>
                    <a:pt x="884163" y="262361"/>
                  </a:lnTo>
                  <a:lnTo>
                    <a:pt x="855611" y="276648"/>
                  </a:lnTo>
                  <a:lnTo>
                    <a:pt x="852779" y="278134"/>
                  </a:lnTo>
                  <a:close/>
                </a:path>
                <a:path w="1120140" h="676275">
                  <a:moveTo>
                    <a:pt x="884163" y="262361"/>
                  </a:moveTo>
                  <a:lnTo>
                    <a:pt x="856157" y="262361"/>
                  </a:lnTo>
                  <a:lnTo>
                    <a:pt x="875308" y="252737"/>
                  </a:lnTo>
                  <a:lnTo>
                    <a:pt x="894916" y="244090"/>
                  </a:lnTo>
                  <a:lnTo>
                    <a:pt x="915027" y="236727"/>
                  </a:lnTo>
                  <a:lnTo>
                    <a:pt x="935685" y="230954"/>
                  </a:lnTo>
                  <a:lnTo>
                    <a:pt x="971863" y="225673"/>
                  </a:lnTo>
                  <a:lnTo>
                    <a:pt x="1008695" y="226929"/>
                  </a:lnTo>
                  <a:lnTo>
                    <a:pt x="1044096" y="235942"/>
                  </a:lnTo>
                  <a:lnTo>
                    <a:pt x="1047321" y="237761"/>
                  </a:lnTo>
                  <a:lnTo>
                    <a:pt x="992187" y="237761"/>
                  </a:lnTo>
                  <a:lnTo>
                    <a:pt x="956183" y="239499"/>
                  </a:lnTo>
                  <a:lnTo>
                    <a:pt x="921370" y="247618"/>
                  </a:lnTo>
                  <a:lnTo>
                    <a:pt x="887822" y="260530"/>
                  </a:lnTo>
                  <a:lnTo>
                    <a:pt x="884163" y="262361"/>
                  </a:lnTo>
                  <a:close/>
                </a:path>
                <a:path w="1120140" h="676275">
                  <a:moveTo>
                    <a:pt x="1011940" y="450336"/>
                  </a:moveTo>
                  <a:lnTo>
                    <a:pt x="933253" y="450336"/>
                  </a:lnTo>
                  <a:lnTo>
                    <a:pt x="965169" y="448492"/>
                  </a:lnTo>
                  <a:lnTo>
                    <a:pt x="996593" y="442734"/>
                  </a:lnTo>
                  <a:lnTo>
                    <a:pt x="1050388" y="421848"/>
                  </a:lnTo>
                  <a:lnTo>
                    <a:pt x="1089316" y="388621"/>
                  </a:lnTo>
                  <a:lnTo>
                    <a:pt x="1104905" y="349446"/>
                  </a:lnTo>
                  <a:lnTo>
                    <a:pt x="1104842" y="332881"/>
                  </a:lnTo>
                  <a:lnTo>
                    <a:pt x="1077348" y="274666"/>
                  </a:lnTo>
                  <a:lnTo>
                    <a:pt x="1023884" y="243022"/>
                  </a:lnTo>
                  <a:lnTo>
                    <a:pt x="992187" y="237761"/>
                  </a:lnTo>
                  <a:lnTo>
                    <a:pt x="1047321" y="237761"/>
                  </a:lnTo>
                  <a:lnTo>
                    <a:pt x="1075982" y="253928"/>
                  </a:lnTo>
                  <a:lnTo>
                    <a:pt x="1098501" y="277213"/>
                  </a:lnTo>
                  <a:lnTo>
                    <a:pt x="1113693" y="305615"/>
                  </a:lnTo>
                  <a:lnTo>
                    <a:pt x="1119900" y="336912"/>
                  </a:lnTo>
                  <a:lnTo>
                    <a:pt x="1115466" y="368876"/>
                  </a:lnTo>
                  <a:lnTo>
                    <a:pt x="1102001" y="394027"/>
                  </a:lnTo>
                  <a:lnTo>
                    <a:pt x="1082524" y="414666"/>
                  </a:lnTo>
                  <a:lnTo>
                    <a:pt x="1058953" y="431037"/>
                  </a:lnTo>
                  <a:lnTo>
                    <a:pt x="1033208" y="443387"/>
                  </a:lnTo>
                  <a:lnTo>
                    <a:pt x="1011940" y="450336"/>
                  </a:lnTo>
                  <a:close/>
                </a:path>
                <a:path w="1120140" h="676275">
                  <a:moveTo>
                    <a:pt x="16421" y="270997"/>
                  </a:moveTo>
                  <a:lnTo>
                    <a:pt x="12750" y="270451"/>
                  </a:lnTo>
                  <a:lnTo>
                    <a:pt x="0" y="268793"/>
                  </a:lnTo>
                  <a:lnTo>
                    <a:pt x="0" y="256292"/>
                  </a:lnTo>
                  <a:lnTo>
                    <a:pt x="8534" y="257255"/>
                  </a:lnTo>
                  <a:lnTo>
                    <a:pt x="24101" y="257255"/>
                  </a:lnTo>
                  <a:lnTo>
                    <a:pt x="22821" y="264596"/>
                  </a:lnTo>
                  <a:lnTo>
                    <a:pt x="22618" y="269409"/>
                  </a:lnTo>
                  <a:lnTo>
                    <a:pt x="16421" y="270997"/>
                  </a:lnTo>
                  <a:close/>
                </a:path>
                <a:path w="1120140" h="676275">
                  <a:moveTo>
                    <a:pt x="791185" y="608262"/>
                  </a:moveTo>
                  <a:lnTo>
                    <a:pt x="727769" y="608262"/>
                  </a:lnTo>
                  <a:lnTo>
                    <a:pt x="763135" y="604389"/>
                  </a:lnTo>
                  <a:lnTo>
                    <a:pt x="796707" y="592704"/>
                  </a:lnTo>
                  <a:lnTo>
                    <a:pt x="852099" y="548998"/>
                  </a:lnTo>
                  <a:lnTo>
                    <a:pt x="884830" y="488275"/>
                  </a:lnTo>
                  <a:lnTo>
                    <a:pt x="891730" y="449292"/>
                  </a:lnTo>
                  <a:lnTo>
                    <a:pt x="897534" y="447844"/>
                  </a:lnTo>
                  <a:lnTo>
                    <a:pt x="901407" y="448352"/>
                  </a:lnTo>
                  <a:lnTo>
                    <a:pt x="933253" y="450336"/>
                  </a:lnTo>
                  <a:lnTo>
                    <a:pt x="1011940" y="450336"/>
                  </a:lnTo>
                  <a:lnTo>
                    <a:pt x="1002204" y="453517"/>
                  </a:lnTo>
                  <a:lnTo>
                    <a:pt x="970306" y="459743"/>
                  </a:lnTo>
                  <a:lnTo>
                    <a:pt x="953660" y="461002"/>
                  </a:lnTo>
                  <a:lnTo>
                    <a:pt x="905319" y="461002"/>
                  </a:lnTo>
                  <a:lnTo>
                    <a:pt x="901802" y="480384"/>
                  </a:lnTo>
                  <a:lnTo>
                    <a:pt x="888481" y="517334"/>
                  </a:lnTo>
                  <a:lnTo>
                    <a:pt x="855563" y="564594"/>
                  </a:lnTo>
                  <a:lnTo>
                    <a:pt x="793528" y="607587"/>
                  </a:lnTo>
                  <a:lnTo>
                    <a:pt x="791185" y="608262"/>
                  </a:lnTo>
                  <a:close/>
                </a:path>
                <a:path w="1120140" h="676275">
                  <a:moveTo>
                    <a:pt x="937887" y="462194"/>
                  </a:moveTo>
                  <a:lnTo>
                    <a:pt x="905319" y="461002"/>
                  </a:lnTo>
                  <a:lnTo>
                    <a:pt x="953660" y="461002"/>
                  </a:lnTo>
                  <a:lnTo>
                    <a:pt x="937887" y="462194"/>
                  </a:lnTo>
                  <a:close/>
                </a:path>
                <a:path w="1120140" h="676275">
                  <a:moveTo>
                    <a:pt x="501074" y="653092"/>
                  </a:moveTo>
                  <a:lnTo>
                    <a:pt x="411338" y="653092"/>
                  </a:lnTo>
                  <a:lnTo>
                    <a:pt x="448279" y="652947"/>
                  </a:lnTo>
                  <a:lnTo>
                    <a:pt x="484886" y="646383"/>
                  </a:lnTo>
                  <a:lnTo>
                    <a:pt x="550875" y="616229"/>
                  </a:lnTo>
                  <a:lnTo>
                    <a:pt x="604139" y="566920"/>
                  </a:lnTo>
                  <a:lnTo>
                    <a:pt x="606767" y="563541"/>
                  </a:lnTo>
                  <a:lnTo>
                    <a:pt x="612673" y="562843"/>
                  </a:lnTo>
                  <a:lnTo>
                    <a:pt x="615950" y="565675"/>
                  </a:lnTo>
                  <a:lnTo>
                    <a:pt x="633042" y="578683"/>
                  </a:lnTo>
                  <a:lnTo>
                    <a:pt x="634468" y="579518"/>
                  </a:lnTo>
                  <a:lnTo>
                    <a:pt x="610844" y="579518"/>
                  </a:lnTo>
                  <a:lnTo>
                    <a:pt x="582668" y="607853"/>
                  </a:lnTo>
                  <a:lnTo>
                    <a:pt x="550214" y="631207"/>
                  </a:lnTo>
                  <a:lnTo>
                    <a:pt x="515288" y="648636"/>
                  </a:lnTo>
                  <a:lnTo>
                    <a:pt x="501074" y="653092"/>
                  </a:lnTo>
                  <a:close/>
                </a:path>
                <a:path w="1120140" h="676275">
                  <a:moveTo>
                    <a:pt x="718147" y="620211"/>
                  </a:moveTo>
                  <a:lnTo>
                    <a:pt x="679894" y="614089"/>
                  </a:lnTo>
                  <a:lnTo>
                    <a:pt x="643651" y="600331"/>
                  </a:lnTo>
                  <a:lnTo>
                    <a:pt x="610844" y="579518"/>
                  </a:lnTo>
                  <a:lnTo>
                    <a:pt x="634468" y="579518"/>
                  </a:lnTo>
                  <a:lnTo>
                    <a:pt x="651516" y="589507"/>
                  </a:lnTo>
                  <a:lnTo>
                    <a:pt x="671171" y="598025"/>
                  </a:lnTo>
                  <a:lnTo>
                    <a:pt x="691807" y="604118"/>
                  </a:lnTo>
                  <a:lnTo>
                    <a:pt x="727769" y="608262"/>
                  </a:lnTo>
                  <a:lnTo>
                    <a:pt x="791185" y="608262"/>
                  </a:lnTo>
                  <a:lnTo>
                    <a:pt x="756983" y="618113"/>
                  </a:lnTo>
                  <a:lnTo>
                    <a:pt x="718147" y="620211"/>
                  </a:lnTo>
                  <a:close/>
                </a:path>
                <a:path w="1120140" h="676275">
                  <a:moveTo>
                    <a:pt x="171266" y="663503"/>
                  </a:moveTo>
                  <a:lnTo>
                    <a:pt x="124968" y="663503"/>
                  </a:lnTo>
                  <a:lnTo>
                    <a:pt x="162977" y="654423"/>
                  </a:lnTo>
                  <a:lnTo>
                    <a:pt x="197856" y="637743"/>
                  </a:lnTo>
                  <a:lnTo>
                    <a:pt x="229406" y="615017"/>
                  </a:lnTo>
                  <a:lnTo>
                    <a:pt x="257429" y="587798"/>
                  </a:lnTo>
                  <a:lnTo>
                    <a:pt x="260096" y="584776"/>
                  </a:lnTo>
                  <a:lnTo>
                    <a:pt x="265950" y="583328"/>
                  </a:lnTo>
                  <a:lnTo>
                    <a:pt x="269227" y="586554"/>
                  </a:lnTo>
                  <a:lnTo>
                    <a:pt x="284648" y="600549"/>
                  </a:lnTo>
                  <a:lnTo>
                    <a:pt x="263321" y="600549"/>
                  </a:lnTo>
                  <a:lnTo>
                    <a:pt x="225670" y="634236"/>
                  </a:lnTo>
                  <a:lnTo>
                    <a:pt x="182422" y="659579"/>
                  </a:lnTo>
                  <a:lnTo>
                    <a:pt x="171266" y="663503"/>
                  </a:lnTo>
                  <a:close/>
                </a:path>
                <a:path w="1120140" h="676275">
                  <a:moveTo>
                    <a:pt x="439797" y="665674"/>
                  </a:moveTo>
                  <a:lnTo>
                    <a:pt x="400799" y="664494"/>
                  </a:lnTo>
                  <a:lnTo>
                    <a:pt x="363011" y="656901"/>
                  </a:lnTo>
                  <a:lnTo>
                    <a:pt x="326978" y="643423"/>
                  </a:lnTo>
                  <a:lnTo>
                    <a:pt x="293487" y="624494"/>
                  </a:lnTo>
                  <a:lnTo>
                    <a:pt x="263321" y="600549"/>
                  </a:lnTo>
                  <a:lnTo>
                    <a:pt x="284648" y="600549"/>
                  </a:lnTo>
                  <a:lnTo>
                    <a:pt x="285150" y="601004"/>
                  </a:lnTo>
                  <a:lnTo>
                    <a:pt x="302266" y="613929"/>
                  </a:lnTo>
                  <a:lnTo>
                    <a:pt x="320487" y="625234"/>
                  </a:lnTo>
                  <a:lnTo>
                    <a:pt x="339725" y="634826"/>
                  </a:lnTo>
                  <a:lnTo>
                    <a:pt x="374881" y="646994"/>
                  </a:lnTo>
                  <a:lnTo>
                    <a:pt x="411338" y="653092"/>
                  </a:lnTo>
                  <a:lnTo>
                    <a:pt x="501074" y="653092"/>
                  </a:lnTo>
                  <a:lnTo>
                    <a:pt x="478221" y="660257"/>
                  </a:lnTo>
                  <a:lnTo>
                    <a:pt x="439797" y="665674"/>
                  </a:lnTo>
                  <a:close/>
                </a:path>
                <a:path w="1120140" h="676275">
                  <a:moveTo>
                    <a:pt x="118353" y="676168"/>
                  </a:moveTo>
                  <a:lnTo>
                    <a:pt x="56167" y="669037"/>
                  </a:lnTo>
                  <a:lnTo>
                    <a:pt x="6170" y="639620"/>
                  </a:lnTo>
                  <a:lnTo>
                    <a:pt x="0" y="632526"/>
                  </a:lnTo>
                  <a:lnTo>
                    <a:pt x="0" y="609169"/>
                  </a:lnTo>
                  <a:lnTo>
                    <a:pt x="20628" y="633581"/>
                  </a:lnTo>
                  <a:lnTo>
                    <a:pt x="51693" y="653127"/>
                  </a:lnTo>
                  <a:lnTo>
                    <a:pt x="87224" y="663176"/>
                  </a:lnTo>
                  <a:lnTo>
                    <a:pt x="171266" y="663503"/>
                  </a:lnTo>
                  <a:lnTo>
                    <a:pt x="151049" y="670613"/>
                  </a:lnTo>
                  <a:lnTo>
                    <a:pt x="118353" y="676168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559622" y="1982697"/>
            <a:ext cx="1134110" cy="800100"/>
            <a:chOff x="9559622" y="1982697"/>
            <a:chExt cx="1134110" cy="800100"/>
          </a:xfrm>
        </p:grpSpPr>
        <p:sp>
          <p:nvSpPr>
            <p:cNvPr id="10" name="object 10"/>
            <p:cNvSpPr/>
            <p:nvPr/>
          </p:nvSpPr>
          <p:spPr>
            <a:xfrm>
              <a:off x="9568731" y="1988453"/>
              <a:ext cx="1125220" cy="786765"/>
            </a:xfrm>
            <a:custGeom>
              <a:avLst/>
              <a:gdLst/>
              <a:ahLst/>
              <a:cxnLst/>
              <a:rect l="l" t="t" r="r" b="b"/>
              <a:pathLst>
                <a:path w="1125220" h="786764">
                  <a:moveTo>
                    <a:pt x="1124667" y="193609"/>
                  </a:moveTo>
                  <a:lnTo>
                    <a:pt x="647325" y="193609"/>
                  </a:lnTo>
                  <a:lnTo>
                    <a:pt x="659985" y="151143"/>
                  </a:lnTo>
                  <a:lnTo>
                    <a:pt x="680590" y="111724"/>
                  </a:lnTo>
                  <a:lnTo>
                    <a:pt x="708093" y="76506"/>
                  </a:lnTo>
                  <a:lnTo>
                    <a:pt x="741445" y="46640"/>
                  </a:lnTo>
                  <a:lnTo>
                    <a:pt x="779599" y="23281"/>
                  </a:lnTo>
                  <a:lnTo>
                    <a:pt x="821506" y="7580"/>
                  </a:lnTo>
                  <a:lnTo>
                    <a:pt x="871403" y="0"/>
                  </a:lnTo>
                  <a:lnTo>
                    <a:pt x="921732" y="2754"/>
                  </a:lnTo>
                  <a:lnTo>
                    <a:pt x="970783" y="15092"/>
                  </a:lnTo>
                  <a:lnTo>
                    <a:pt x="1016847" y="36260"/>
                  </a:lnTo>
                  <a:lnTo>
                    <a:pt x="1058213" y="65507"/>
                  </a:lnTo>
                  <a:lnTo>
                    <a:pt x="1093171" y="102080"/>
                  </a:lnTo>
                  <a:lnTo>
                    <a:pt x="1119961" y="144219"/>
                  </a:lnTo>
                  <a:lnTo>
                    <a:pt x="1124667" y="155887"/>
                  </a:lnTo>
                  <a:lnTo>
                    <a:pt x="1124667" y="193609"/>
                  </a:lnTo>
                  <a:close/>
                </a:path>
                <a:path w="1125220" h="786764">
                  <a:moveTo>
                    <a:pt x="1124667" y="306423"/>
                  </a:moveTo>
                  <a:lnTo>
                    <a:pt x="467595" y="306423"/>
                  </a:lnTo>
                  <a:lnTo>
                    <a:pt x="473561" y="275789"/>
                  </a:lnTo>
                  <a:lnTo>
                    <a:pt x="510829" y="223479"/>
                  </a:lnTo>
                  <a:lnTo>
                    <a:pt x="564370" y="196922"/>
                  </a:lnTo>
                  <a:lnTo>
                    <a:pt x="619316" y="191318"/>
                  </a:lnTo>
                  <a:lnTo>
                    <a:pt x="647325" y="193609"/>
                  </a:lnTo>
                  <a:lnTo>
                    <a:pt x="1124667" y="193609"/>
                  </a:lnTo>
                  <a:lnTo>
                    <a:pt x="1124667" y="306423"/>
                  </a:lnTo>
                  <a:close/>
                </a:path>
                <a:path w="1125220" h="786764">
                  <a:moveTo>
                    <a:pt x="150550" y="573666"/>
                  </a:moveTo>
                  <a:lnTo>
                    <a:pt x="75178" y="565986"/>
                  </a:lnTo>
                  <a:lnTo>
                    <a:pt x="28172" y="544115"/>
                  </a:lnTo>
                  <a:lnTo>
                    <a:pt x="768" y="503870"/>
                  </a:lnTo>
                  <a:lnTo>
                    <a:pt x="0" y="484529"/>
                  </a:lnTo>
                  <a:lnTo>
                    <a:pt x="4667" y="465591"/>
                  </a:lnTo>
                  <a:lnTo>
                    <a:pt x="24378" y="430845"/>
                  </a:lnTo>
                  <a:lnTo>
                    <a:pt x="59359" y="392164"/>
                  </a:lnTo>
                  <a:lnTo>
                    <a:pt x="100551" y="360177"/>
                  </a:lnTo>
                  <a:lnTo>
                    <a:pt x="146531" y="334807"/>
                  </a:lnTo>
                  <a:lnTo>
                    <a:pt x="195880" y="315975"/>
                  </a:lnTo>
                  <a:lnTo>
                    <a:pt x="247174" y="303604"/>
                  </a:lnTo>
                  <a:lnTo>
                    <a:pt x="301987" y="297054"/>
                  </a:lnTo>
                  <a:lnTo>
                    <a:pt x="357199" y="295975"/>
                  </a:lnTo>
                  <a:lnTo>
                    <a:pt x="412503" y="299414"/>
                  </a:lnTo>
                  <a:lnTo>
                    <a:pt x="467595" y="306423"/>
                  </a:lnTo>
                  <a:lnTo>
                    <a:pt x="1124667" y="306423"/>
                  </a:lnTo>
                  <a:lnTo>
                    <a:pt x="1124667" y="558391"/>
                  </a:lnTo>
                  <a:lnTo>
                    <a:pt x="224809" y="558391"/>
                  </a:lnTo>
                  <a:lnTo>
                    <a:pt x="188268" y="568836"/>
                  </a:lnTo>
                  <a:lnTo>
                    <a:pt x="150550" y="573666"/>
                  </a:lnTo>
                  <a:close/>
                </a:path>
                <a:path w="1125220" h="786764">
                  <a:moveTo>
                    <a:pt x="355149" y="742765"/>
                  </a:moveTo>
                  <a:lnTo>
                    <a:pt x="311360" y="738207"/>
                  </a:lnTo>
                  <a:lnTo>
                    <a:pt x="271583" y="719720"/>
                  </a:lnTo>
                  <a:lnTo>
                    <a:pt x="240404" y="687613"/>
                  </a:lnTo>
                  <a:lnTo>
                    <a:pt x="221631" y="646890"/>
                  </a:lnTo>
                  <a:lnTo>
                    <a:pt x="216140" y="602250"/>
                  </a:lnTo>
                  <a:lnTo>
                    <a:pt x="224809" y="558391"/>
                  </a:lnTo>
                  <a:lnTo>
                    <a:pt x="1124667" y="558391"/>
                  </a:lnTo>
                  <a:lnTo>
                    <a:pt x="1124667" y="692732"/>
                  </a:lnTo>
                  <a:lnTo>
                    <a:pt x="762070" y="692732"/>
                  </a:lnTo>
                  <a:lnTo>
                    <a:pt x="742550" y="712823"/>
                  </a:lnTo>
                  <a:lnTo>
                    <a:pt x="436886" y="712823"/>
                  </a:lnTo>
                  <a:lnTo>
                    <a:pt x="398481" y="734077"/>
                  </a:lnTo>
                  <a:lnTo>
                    <a:pt x="355149" y="742765"/>
                  </a:lnTo>
                  <a:close/>
                </a:path>
                <a:path w="1125220" h="786764">
                  <a:moveTo>
                    <a:pt x="968051" y="774545"/>
                  </a:moveTo>
                  <a:lnTo>
                    <a:pt x="922566" y="772356"/>
                  </a:lnTo>
                  <a:lnTo>
                    <a:pt x="878110" y="762528"/>
                  </a:lnTo>
                  <a:lnTo>
                    <a:pt x="835799" y="745614"/>
                  </a:lnTo>
                  <a:lnTo>
                    <a:pt x="796747" y="722165"/>
                  </a:lnTo>
                  <a:lnTo>
                    <a:pt x="762070" y="692732"/>
                  </a:lnTo>
                  <a:lnTo>
                    <a:pt x="1124667" y="692732"/>
                  </a:lnTo>
                  <a:lnTo>
                    <a:pt x="1124667" y="715264"/>
                  </a:lnTo>
                  <a:lnTo>
                    <a:pt x="1103082" y="731621"/>
                  </a:lnTo>
                  <a:lnTo>
                    <a:pt x="1060753" y="753676"/>
                  </a:lnTo>
                  <a:lnTo>
                    <a:pt x="1015332" y="768235"/>
                  </a:lnTo>
                  <a:lnTo>
                    <a:pt x="968051" y="774545"/>
                  </a:lnTo>
                  <a:close/>
                </a:path>
                <a:path w="1125220" h="786764">
                  <a:moveTo>
                    <a:pt x="593077" y="786395"/>
                  </a:moveTo>
                  <a:lnTo>
                    <a:pt x="553115" y="786022"/>
                  </a:lnTo>
                  <a:lnTo>
                    <a:pt x="514318" y="776870"/>
                  </a:lnTo>
                  <a:lnTo>
                    <a:pt x="470059" y="751338"/>
                  </a:lnTo>
                  <a:lnTo>
                    <a:pt x="436886" y="712823"/>
                  </a:lnTo>
                  <a:lnTo>
                    <a:pt x="742550" y="712823"/>
                  </a:lnTo>
                  <a:lnTo>
                    <a:pt x="695699" y="750016"/>
                  </a:lnTo>
                  <a:lnTo>
                    <a:pt x="632629" y="778881"/>
                  </a:lnTo>
                  <a:lnTo>
                    <a:pt x="593077" y="786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59622" y="1982697"/>
              <a:ext cx="1134110" cy="800100"/>
            </a:xfrm>
            <a:custGeom>
              <a:avLst/>
              <a:gdLst/>
              <a:ahLst/>
              <a:cxnLst/>
              <a:rect l="l" t="t" r="r" b="b"/>
              <a:pathLst>
                <a:path w="1134109" h="800100">
                  <a:moveTo>
                    <a:pt x="667852" y="191339"/>
                  </a:moveTo>
                  <a:lnTo>
                    <a:pt x="649386" y="191339"/>
                  </a:lnTo>
                  <a:lnTo>
                    <a:pt x="661705" y="153374"/>
                  </a:lnTo>
                  <a:lnTo>
                    <a:pt x="679958" y="118034"/>
                  </a:lnTo>
                  <a:lnTo>
                    <a:pt x="703550" y="85933"/>
                  </a:lnTo>
                  <a:lnTo>
                    <a:pt x="731885" y="57684"/>
                  </a:lnTo>
                  <a:lnTo>
                    <a:pt x="773902" y="28826"/>
                  </a:lnTo>
                  <a:lnTo>
                    <a:pt x="819944" y="9704"/>
                  </a:lnTo>
                  <a:lnTo>
                    <a:pt x="868547" y="151"/>
                  </a:lnTo>
                  <a:lnTo>
                    <a:pt x="918243" y="0"/>
                  </a:lnTo>
                  <a:lnTo>
                    <a:pt x="967568" y="9081"/>
                  </a:lnTo>
                  <a:lnTo>
                    <a:pt x="977580" y="12908"/>
                  </a:lnTo>
                  <a:lnTo>
                    <a:pt x="901246" y="12908"/>
                  </a:lnTo>
                  <a:lnTo>
                    <a:pt x="853729" y="15761"/>
                  </a:lnTo>
                  <a:lnTo>
                    <a:pt x="808772" y="28294"/>
                  </a:lnTo>
                  <a:lnTo>
                    <a:pt x="767621" y="49765"/>
                  </a:lnTo>
                  <a:lnTo>
                    <a:pt x="731488" y="78898"/>
                  </a:lnTo>
                  <a:lnTo>
                    <a:pt x="701585" y="114418"/>
                  </a:lnTo>
                  <a:lnTo>
                    <a:pt x="679122" y="155049"/>
                  </a:lnTo>
                  <a:lnTo>
                    <a:pt x="667852" y="191339"/>
                  </a:lnTo>
                  <a:close/>
                </a:path>
                <a:path w="1134109" h="800100">
                  <a:moveTo>
                    <a:pt x="1133777" y="185354"/>
                  </a:moveTo>
                  <a:lnTo>
                    <a:pt x="1103068" y="123470"/>
                  </a:lnTo>
                  <a:lnTo>
                    <a:pt x="1072399" y="87282"/>
                  </a:lnTo>
                  <a:lnTo>
                    <a:pt x="1035405" y="57361"/>
                  </a:lnTo>
                  <a:lnTo>
                    <a:pt x="993562" y="34478"/>
                  </a:lnTo>
                  <a:lnTo>
                    <a:pt x="948350" y="19403"/>
                  </a:lnTo>
                  <a:lnTo>
                    <a:pt x="901246" y="12908"/>
                  </a:lnTo>
                  <a:lnTo>
                    <a:pt x="977580" y="12908"/>
                  </a:lnTo>
                  <a:lnTo>
                    <a:pt x="1015057" y="27229"/>
                  </a:lnTo>
                  <a:lnTo>
                    <a:pt x="1048807" y="46817"/>
                  </a:lnTo>
                  <a:lnTo>
                    <a:pt x="1079392" y="70885"/>
                  </a:lnTo>
                  <a:lnTo>
                    <a:pt x="1106200" y="99060"/>
                  </a:lnTo>
                  <a:lnTo>
                    <a:pt x="1128620" y="130963"/>
                  </a:lnTo>
                  <a:lnTo>
                    <a:pt x="1133777" y="141190"/>
                  </a:lnTo>
                  <a:lnTo>
                    <a:pt x="1133777" y="185354"/>
                  </a:lnTo>
                  <a:close/>
                </a:path>
                <a:path w="1134109" h="800100">
                  <a:moveTo>
                    <a:pt x="487101" y="303556"/>
                  </a:moveTo>
                  <a:lnTo>
                    <a:pt x="468614" y="303556"/>
                  </a:lnTo>
                  <a:lnTo>
                    <a:pt x="475328" y="277281"/>
                  </a:lnTo>
                  <a:lnTo>
                    <a:pt x="505429" y="232059"/>
                  </a:lnTo>
                  <a:lnTo>
                    <a:pt x="555195" y="200877"/>
                  </a:lnTo>
                  <a:lnTo>
                    <a:pt x="617506" y="190045"/>
                  </a:lnTo>
                  <a:lnTo>
                    <a:pt x="649386" y="191339"/>
                  </a:lnTo>
                  <a:lnTo>
                    <a:pt x="667852" y="191339"/>
                  </a:lnTo>
                  <a:lnTo>
                    <a:pt x="665312" y="199517"/>
                  </a:lnTo>
                  <a:lnTo>
                    <a:pt x="664396" y="204221"/>
                  </a:lnTo>
                  <a:lnTo>
                    <a:pt x="623150" y="204221"/>
                  </a:lnTo>
                  <a:lnTo>
                    <a:pt x="562996" y="213140"/>
                  </a:lnTo>
                  <a:lnTo>
                    <a:pt x="516187" y="243327"/>
                  </a:lnTo>
                  <a:lnTo>
                    <a:pt x="490014" y="286932"/>
                  </a:lnTo>
                  <a:lnTo>
                    <a:pt x="487101" y="303556"/>
                  </a:lnTo>
                  <a:close/>
                </a:path>
                <a:path w="1134109" h="800100">
                  <a:moveTo>
                    <a:pt x="658466" y="207010"/>
                  </a:moveTo>
                  <a:lnTo>
                    <a:pt x="653361" y="206363"/>
                  </a:lnTo>
                  <a:lnTo>
                    <a:pt x="623150" y="204221"/>
                  </a:lnTo>
                  <a:lnTo>
                    <a:pt x="664396" y="204221"/>
                  </a:lnTo>
                  <a:lnTo>
                    <a:pt x="664219" y="205131"/>
                  </a:lnTo>
                  <a:lnTo>
                    <a:pt x="658466" y="207010"/>
                  </a:lnTo>
                  <a:close/>
                </a:path>
                <a:path w="1134109" h="800100">
                  <a:moveTo>
                    <a:pt x="134760" y="587163"/>
                  </a:moveTo>
                  <a:lnTo>
                    <a:pt x="91343" y="581671"/>
                  </a:lnTo>
                  <a:lnTo>
                    <a:pt x="50555" y="567271"/>
                  </a:lnTo>
                  <a:lnTo>
                    <a:pt x="11767" y="535680"/>
                  </a:lnTo>
                  <a:lnTo>
                    <a:pt x="0" y="500900"/>
                  </a:lnTo>
                  <a:lnTo>
                    <a:pt x="2076" y="481134"/>
                  </a:lnTo>
                  <a:lnTo>
                    <a:pt x="18463" y="444335"/>
                  </a:lnTo>
                  <a:lnTo>
                    <a:pt x="41970" y="413468"/>
                  </a:lnTo>
                  <a:lnTo>
                    <a:pt x="69915" y="386230"/>
                  </a:lnTo>
                  <a:lnTo>
                    <a:pt x="101153" y="362682"/>
                  </a:lnTo>
                  <a:lnTo>
                    <a:pt x="134541" y="342888"/>
                  </a:lnTo>
                  <a:lnTo>
                    <a:pt x="179479" y="322873"/>
                  </a:lnTo>
                  <a:lnTo>
                    <a:pt x="226008" y="308682"/>
                  </a:lnTo>
                  <a:lnTo>
                    <a:pt x="273730" y="299701"/>
                  </a:lnTo>
                  <a:lnTo>
                    <a:pt x="322249" y="295313"/>
                  </a:lnTo>
                  <a:lnTo>
                    <a:pt x="371167" y="294903"/>
                  </a:lnTo>
                  <a:lnTo>
                    <a:pt x="420088" y="297856"/>
                  </a:lnTo>
                  <a:lnTo>
                    <a:pt x="468614" y="303556"/>
                  </a:lnTo>
                  <a:lnTo>
                    <a:pt x="487101" y="303556"/>
                  </a:lnTo>
                  <a:lnTo>
                    <a:pt x="486125" y="309125"/>
                  </a:lnTo>
                  <a:lnTo>
                    <a:pt x="325673" y="309125"/>
                  </a:lnTo>
                  <a:lnTo>
                    <a:pt x="276374" y="313424"/>
                  </a:lnTo>
                  <a:lnTo>
                    <a:pt x="230079" y="322306"/>
                  </a:lnTo>
                  <a:lnTo>
                    <a:pt x="184370" y="336392"/>
                  </a:lnTo>
                  <a:lnTo>
                    <a:pt x="140611" y="355894"/>
                  </a:lnTo>
                  <a:lnTo>
                    <a:pt x="100167" y="381023"/>
                  </a:lnTo>
                  <a:lnTo>
                    <a:pt x="64402" y="411991"/>
                  </a:lnTo>
                  <a:lnTo>
                    <a:pt x="34680" y="449009"/>
                  </a:lnTo>
                  <a:lnTo>
                    <a:pt x="19139" y="484358"/>
                  </a:lnTo>
                  <a:lnTo>
                    <a:pt x="18064" y="503275"/>
                  </a:lnTo>
                  <a:lnTo>
                    <a:pt x="23771" y="521831"/>
                  </a:lnTo>
                  <a:lnTo>
                    <a:pt x="59092" y="553956"/>
                  </a:lnTo>
                  <a:lnTo>
                    <a:pt x="112225" y="570320"/>
                  </a:lnTo>
                  <a:lnTo>
                    <a:pt x="152206" y="572759"/>
                  </a:lnTo>
                  <a:lnTo>
                    <a:pt x="240376" y="572759"/>
                  </a:lnTo>
                  <a:lnTo>
                    <a:pt x="239540" y="575603"/>
                  </a:lnTo>
                  <a:lnTo>
                    <a:pt x="221459" y="575603"/>
                  </a:lnTo>
                  <a:lnTo>
                    <a:pt x="178800" y="584791"/>
                  </a:lnTo>
                  <a:lnTo>
                    <a:pt x="134760" y="587163"/>
                  </a:lnTo>
                  <a:close/>
                </a:path>
                <a:path w="1134109" h="800100">
                  <a:moveTo>
                    <a:pt x="477987" y="319774"/>
                  </a:moveTo>
                  <a:lnTo>
                    <a:pt x="473631" y="319126"/>
                  </a:lnTo>
                  <a:lnTo>
                    <a:pt x="424561" y="312767"/>
                  </a:lnTo>
                  <a:lnTo>
                    <a:pt x="375155" y="309169"/>
                  </a:lnTo>
                  <a:lnTo>
                    <a:pt x="325673" y="309125"/>
                  </a:lnTo>
                  <a:lnTo>
                    <a:pt x="486125" y="309125"/>
                  </a:lnTo>
                  <a:lnTo>
                    <a:pt x="485581" y="312230"/>
                  </a:lnTo>
                  <a:lnTo>
                    <a:pt x="485378" y="317881"/>
                  </a:lnTo>
                  <a:lnTo>
                    <a:pt x="477987" y="319774"/>
                  </a:lnTo>
                  <a:close/>
                </a:path>
                <a:path w="1134109" h="800100">
                  <a:moveTo>
                    <a:pt x="240376" y="572759"/>
                  </a:moveTo>
                  <a:lnTo>
                    <a:pt x="152206" y="572759"/>
                  </a:lnTo>
                  <a:lnTo>
                    <a:pt x="192112" y="568400"/>
                  </a:lnTo>
                  <a:lnTo>
                    <a:pt x="230286" y="557899"/>
                  </a:lnTo>
                  <a:lnTo>
                    <a:pt x="235950" y="555867"/>
                  </a:lnTo>
                  <a:lnTo>
                    <a:pt x="245221" y="558292"/>
                  </a:lnTo>
                  <a:lnTo>
                    <a:pt x="242351" y="566039"/>
                  </a:lnTo>
                  <a:lnTo>
                    <a:pt x="240376" y="572759"/>
                  </a:lnTo>
                  <a:close/>
                </a:path>
                <a:path w="1134109" h="800100">
                  <a:moveTo>
                    <a:pt x="372323" y="754990"/>
                  </a:moveTo>
                  <a:lnTo>
                    <a:pt x="299215" y="744273"/>
                  </a:lnTo>
                  <a:lnTo>
                    <a:pt x="242148" y="697942"/>
                  </a:lnTo>
                  <a:lnTo>
                    <a:pt x="218597" y="638972"/>
                  </a:lnTo>
                  <a:lnTo>
                    <a:pt x="216671" y="607141"/>
                  </a:lnTo>
                  <a:lnTo>
                    <a:pt x="221459" y="575603"/>
                  </a:lnTo>
                  <a:lnTo>
                    <a:pt x="239540" y="575603"/>
                  </a:lnTo>
                  <a:lnTo>
                    <a:pt x="237215" y="583512"/>
                  </a:lnTo>
                  <a:lnTo>
                    <a:pt x="234572" y="601458"/>
                  </a:lnTo>
                  <a:lnTo>
                    <a:pt x="245960" y="668181"/>
                  </a:lnTo>
                  <a:lnTo>
                    <a:pt x="284285" y="717620"/>
                  </a:lnTo>
                  <a:lnTo>
                    <a:pt x="345110" y="740974"/>
                  </a:lnTo>
                  <a:lnTo>
                    <a:pt x="422742" y="740974"/>
                  </a:lnTo>
                  <a:lnTo>
                    <a:pt x="409199" y="746719"/>
                  </a:lnTo>
                  <a:lnTo>
                    <a:pt x="391046" y="751948"/>
                  </a:lnTo>
                  <a:lnTo>
                    <a:pt x="372323" y="754990"/>
                  </a:lnTo>
                  <a:close/>
                </a:path>
                <a:path w="1134109" h="800100">
                  <a:moveTo>
                    <a:pt x="661723" y="784518"/>
                  </a:moveTo>
                  <a:lnTo>
                    <a:pt x="606828" y="784518"/>
                  </a:lnTo>
                  <a:lnTo>
                    <a:pt x="651959" y="773746"/>
                  </a:lnTo>
                  <a:lnTo>
                    <a:pt x="693353" y="753980"/>
                  </a:lnTo>
                  <a:lnTo>
                    <a:pt x="730776" y="727071"/>
                  </a:lnTo>
                  <a:lnTo>
                    <a:pt x="763991" y="694868"/>
                  </a:lnTo>
                  <a:lnTo>
                    <a:pt x="767216" y="691300"/>
                  </a:lnTo>
                  <a:lnTo>
                    <a:pt x="774163" y="689560"/>
                  </a:lnTo>
                  <a:lnTo>
                    <a:pt x="778024" y="693382"/>
                  </a:lnTo>
                  <a:lnTo>
                    <a:pt x="796338" y="709956"/>
                  </a:lnTo>
                  <a:lnTo>
                    <a:pt x="771039" y="709956"/>
                  </a:lnTo>
                  <a:lnTo>
                    <a:pt x="742002" y="737435"/>
                  </a:lnTo>
                  <a:lnTo>
                    <a:pt x="709812" y="761200"/>
                  </a:lnTo>
                  <a:lnTo>
                    <a:pt x="675002" y="779858"/>
                  </a:lnTo>
                  <a:lnTo>
                    <a:pt x="661723" y="784518"/>
                  </a:lnTo>
                  <a:close/>
                </a:path>
                <a:path w="1134109" h="800100">
                  <a:moveTo>
                    <a:pt x="980462" y="787076"/>
                  </a:moveTo>
                  <a:lnTo>
                    <a:pt x="934145" y="785699"/>
                  </a:lnTo>
                  <a:lnTo>
                    <a:pt x="889307" y="776691"/>
                  </a:lnTo>
                  <a:lnTo>
                    <a:pt x="846563" y="760719"/>
                  </a:lnTo>
                  <a:lnTo>
                    <a:pt x="806833" y="738302"/>
                  </a:lnTo>
                  <a:lnTo>
                    <a:pt x="771039" y="709956"/>
                  </a:lnTo>
                  <a:lnTo>
                    <a:pt x="796338" y="709956"/>
                  </a:lnTo>
                  <a:lnTo>
                    <a:pt x="796991" y="710540"/>
                  </a:lnTo>
                  <a:lnTo>
                    <a:pt x="817266" y="725812"/>
                  </a:lnTo>
                  <a:lnTo>
                    <a:pt x="838887" y="739202"/>
                  </a:lnTo>
                  <a:lnTo>
                    <a:pt x="861717" y="750583"/>
                  </a:lnTo>
                  <a:lnTo>
                    <a:pt x="903444" y="764967"/>
                  </a:lnTo>
                  <a:lnTo>
                    <a:pt x="946709" y="772183"/>
                  </a:lnTo>
                  <a:lnTo>
                    <a:pt x="1053142" y="772183"/>
                  </a:lnTo>
                  <a:lnTo>
                    <a:pt x="1026082" y="780646"/>
                  </a:lnTo>
                  <a:lnTo>
                    <a:pt x="980462" y="787076"/>
                  </a:lnTo>
                  <a:close/>
                </a:path>
                <a:path w="1134109" h="800100">
                  <a:moveTo>
                    <a:pt x="422742" y="740974"/>
                  </a:moveTo>
                  <a:lnTo>
                    <a:pt x="345110" y="740974"/>
                  </a:lnTo>
                  <a:lnTo>
                    <a:pt x="378833" y="739893"/>
                  </a:lnTo>
                  <a:lnTo>
                    <a:pt x="411272" y="730549"/>
                  </a:lnTo>
                  <a:lnTo>
                    <a:pt x="440331" y="713474"/>
                  </a:lnTo>
                  <a:lnTo>
                    <a:pt x="444205" y="710540"/>
                  </a:lnTo>
                  <a:lnTo>
                    <a:pt x="451304" y="710400"/>
                  </a:lnTo>
                  <a:lnTo>
                    <a:pt x="454073" y="714960"/>
                  </a:lnTo>
                  <a:lnTo>
                    <a:pt x="466730" y="729895"/>
                  </a:lnTo>
                  <a:lnTo>
                    <a:pt x="442922" y="729895"/>
                  </a:lnTo>
                  <a:lnTo>
                    <a:pt x="426563" y="739352"/>
                  </a:lnTo>
                  <a:lnTo>
                    <a:pt x="422742" y="740974"/>
                  </a:lnTo>
                  <a:close/>
                </a:path>
                <a:path w="1134109" h="800100">
                  <a:moveTo>
                    <a:pt x="1053142" y="772183"/>
                  </a:moveTo>
                  <a:lnTo>
                    <a:pt x="946709" y="772183"/>
                  </a:lnTo>
                  <a:lnTo>
                    <a:pt x="990540" y="772022"/>
                  </a:lnTo>
                  <a:lnTo>
                    <a:pt x="1033967" y="764274"/>
                  </a:lnTo>
                  <a:lnTo>
                    <a:pt x="1074630" y="749545"/>
                  </a:lnTo>
                  <a:lnTo>
                    <a:pt x="1112304" y="728507"/>
                  </a:lnTo>
                  <a:lnTo>
                    <a:pt x="1133777" y="711602"/>
                  </a:lnTo>
                  <a:lnTo>
                    <a:pt x="1133777" y="731362"/>
                  </a:lnTo>
                  <a:lnTo>
                    <a:pt x="1131348" y="733260"/>
                  </a:lnTo>
                  <a:lnTo>
                    <a:pt x="1111552" y="746265"/>
                  </a:lnTo>
                  <a:lnTo>
                    <a:pt x="1070085" y="766884"/>
                  </a:lnTo>
                  <a:lnTo>
                    <a:pt x="1053142" y="772183"/>
                  </a:lnTo>
                  <a:close/>
                </a:path>
                <a:path w="1134109" h="800100">
                  <a:moveTo>
                    <a:pt x="598999" y="799491"/>
                  </a:moveTo>
                  <a:lnTo>
                    <a:pt x="559444" y="798703"/>
                  </a:lnTo>
                  <a:lnTo>
                    <a:pt x="493584" y="776691"/>
                  </a:lnTo>
                  <a:lnTo>
                    <a:pt x="442922" y="729895"/>
                  </a:lnTo>
                  <a:lnTo>
                    <a:pt x="466730" y="729895"/>
                  </a:lnTo>
                  <a:lnTo>
                    <a:pt x="482981" y="749070"/>
                  </a:lnTo>
                  <a:lnTo>
                    <a:pt x="519849" y="772208"/>
                  </a:lnTo>
                  <a:lnTo>
                    <a:pt x="562018" y="784111"/>
                  </a:lnTo>
                  <a:lnTo>
                    <a:pt x="661723" y="784518"/>
                  </a:lnTo>
                  <a:lnTo>
                    <a:pt x="637791" y="792915"/>
                  </a:lnTo>
                  <a:lnTo>
                    <a:pt x="598999" y="799491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687412" y="1282699"/>
            <a:ext cx="403225" cy="478790"/>
          </a:xfrm>
          <a:custGeom>
            <a:avLst/>
            <a:gdLst/>
            <a:ahLst/>
            <a:cxnLst/>
            <a:rect l="l" t="t" r="r" b="b"/>
            <a:pathLst>
              <a:path w="403225" h="478789">
                <a:moveTo>
                  <a:pt x="402704" y="253504"/>
                </a:moveTo>
                <a:lnTo>
                  <a:pt x="356616" y="247256"/>
                </a:lnTo>
                <a:lnTo>
                  <a:pt x="282956" y="230644"/>
                </a:lnTo>
                <a:lnTo>
                  <a:pt x="277660" y="229146"/>
                </a:lnTo>
                <a:lnTo>
                  <a:pt x="246583" y="220370"/>
                </a:lnTo>
                <a:lnTo>
                  <a:pt x="313258" y="186042"/>
                </a:lnTo>
                <a:lnTo>
                  <a:pt x="380682" y="153936"/>
                </a:lnTo>
                <a:lnTo>
                  <a:pt x="384086" y="150050"/>
                </a:lnTo>
                <a:lnTo>
                  <a:pt x="383324" y="145326"/>
                </a:lnTo>
                <a:lnTo>
                  <a:pt x="379603" y="141973"/>
                </a:lnTo>
                <a:lnTo>
                  <a:pt x="374180" y="142176"/>
                </a:lnTo>
                <a:lnTo>
                  <a:pt x="337464" y="159410"/>
                </a:lnTo>
                <a:lnTo>
                  <a:pt x="300837" y="177190"/>
                </a:lnTo>
                <a:lnTo>
                  <a:pt x="264439" y="195643"/>
                </a:lnTo>
                <a:lnTo>
                  <a:pt x="228473" y="214909"/>
                </a:lnTo>
                <a:lnTo>
                  <a:pt x="193103" y="204038"/>
                </a:lnTo>
                <a:lnTo>
                  <a:pt x="194754" y="197548"/>
                </a:lnTo>
                <a:lnTo>
                  <a:pt x="196545" y="190500"/>
                </a:lnTo>
                <a:lnTo>
                  <a:pt x="205536" y="155270"/>
                </a:lnTo>
                <a:lnTo>
                  <a:pt x="214236" y="106108"/>
                </a:lnTo>
                <a:lnTo>
                  <a:pt x="218020" y="56502"/>
                </a:lnTo>
                <a:lnTo>
                  <a:pt x="215722" y="6451"/>
                </a:lnTo>
                <a:lnTo>
                  <a:pt x="214972" y="0"/>
                </a:lnTo>
                <a:lnTo>
                  <a:pt x="201536" y="0"/>
                </a:lnTo>
                <a:lnTo>
                  <a:pt x="202272" y="6350"/>
                </a:lnTo>
                <a:lnTo>
                  <a:pt x="204533" y="53149"/>
                </a:lnTo>
                <a:lnTo>
                  <a:pt x="201409" y="99339"/>
                </a:lnTo>
                <a:lnTo>
                  <a:pt x="193865" y="145097"/>
                </a:lnTo>
                <a:lnTo>
                  <a:pt x="182880" y="190500"/>
                </a:lnTo>
                <a:lnTo>
                  <a:pt x="168109" y="160324"/>
                </a:lnTo>
                <a:lnTo>
                  <a:pt x="151955" y="130822"/>
                </a:lnTo>
                <a:lnTo>
                  <a:pt x="134073" y="102158"/>
                </a:lnTo>
                <a:lnTo>
                  <a:pt x="114122" y="74510"/>
                </a:lnTo>
                <a:lnTo>
                  <a:pt x="109588" y="72148"/>
                </a:lnTo>
                <a:lnTo>
                  <a:pt x="105257" y="74079"/>
                </a:lnTo>
                <a:lnTo>
                  <a:pt x="102920" y="78549"/>
                </a:lnTo>
                <a:lnTo>
                  <a:pt x="104406" y="83794"/>
                </a:lnTo>
                <a:lnTo>
                  <a:pt x="123939" y="110807"/>
                </a:lnTo>
                <a:lnTo>
                  <a:pt x="141478" y="138887"/>
                </a:lnTo>
                <a:lnTo>
                  <a:pt x="157340" y="167855"/>
                </a:lnTo>
                <a:lnTo>
                  <a:pt x="171869" y="197548"/>
                </a:lnTo>
                <a:lnTo>
                  <a:pt x="136563" y="187007"/>
                </a:lnTo>
                <a:lnTo>
                  <a:pt x="101066" y="177228"/>
                </a:lnTo>
                <a:lnTo>
                  <a:pt x="65278" y="168694"/>
                </a:lnTo>
                <a:lnTo>
                  <a:pt x="29095" y="161823"/>
                </a:lnTo>
                <a:lnTo>
                  <a:pt x="23761" y="163068"/>
                </a:lnTo>
                <a:lnTo>
                  <a:pt x="20955" y="167259"/>
                </a:lnTo>
                <a:lnTo>
                  <a:pt x="21348" y="171970"/>
                </a:lnTo>
                <a:lnTo>
                  <a:pt x="25628" y="174777"/>
                </a:lnTo>
                <a:lnTo>
                  <a:pt x="63868" y="182118"/>
                </a:lnTo>
                <a:lnTo>
                  <a:pt x="101688" y="191223"/>
                </a:lnTo>
                <a:lnTo>
                  <a:pt x="139192" y="201599"/>
                </a:lnTo>
                <a:lnTo>
                  <a:pt x="176530" y="212725"/>
                </a:lnTo>
                <a:lnTo>
                  <a:pt x="173431" y="222846"/>
                </a:lnTo>
                <a:lnTo>
                  <a:pt x="170370" y="232600"/>
                </a:lnTo>
                <a:lnTo>
                  <a:pt x="167005" y="243078"/>
                </a:lnTo>
                <a:lnTo>
                  <a:pt x="163690" y="253161"/>
                </a:lnTo>
                <a:lnTo>
                  <a:pt x="120243" y="282168"/>
                </a:lnTo>
                <a:lnTo>
                  <a:pt x="78562" y="313486"/>
                </a:lnTo>
                <a:lnTo>
                  <a:pt x="38976" y="347459"/>
                </a:lnTo>
                <a:lnTo>
                  <a:pt x="1854" y="384378"/>
                </a:lnTo>
                <a:lnTo>
                  <a:pt x="0" y="389420"/>
                </a:lnTo>
                <a:lnTo>
                  <a:pt x="2146" y="393890"/>
                </a:lnTo>
                <a:lnTo>
                  <a:pt x="6489" y="396011"/>
                </a:lnTo>
                <a:lnTo>
                  <a:pt x="11290" y="393954"/>
                </a:lnTo>
                <a:lnTo>
                  <a:pt x="44869" y="360400"/>
                </a:lnTo>
                <a:lnTo>
                  <a:pt x="80492" y="329311"/>
                </a:lnTo>
                <a:lnTo>
                  <a:pt x="117894" y="300456"/>
                </a:lnTo>
                <a:lnTo>
                  <a:pt x="156794" y="273596"/>
                </a:lnTo>
                <a:lnTo>
                  <a:pt x="139712" y="322795"/>
                </a:lnTo>
                <a:lnTo>
                  <a:pt x="123037" y="371906"/>
                </a:lnTo>
                <a:lnTo>
                  <a:pt x="108102" y="420865"/>
                </a:lnTo>
                <a:lnTo>
                  <a:pt x="96062" y="470192"/>
                </a:lnTo>
                <a:lnTo>
                  <a:pt x="97104" y="475513"/>
                </a:lnTo>
                <a:lnTo>
                  <a:pt x="101231" y="478332"/>
                </a:lnTo>
                <a:lnTo>
                  <a:pt x="106006" y="477989"/>
                </a:lnTo>
                <a:lnTo>
                  <a:pt x="109016" y="473773"/>
                </a:lnTo>
                <a:lnTo>
                  <a:pt x="122135" y="421017"/>
                </a:lnTo>
                <a:lnTo>
                  <a:pt x="138582" y="367995"/>
                </a:lnTo>
                <a:lnTo>
                  <a:pt x="156692" y="315074"/>
                </a:lnTo>
                <a:lnTo>
                  <a:pt x="170942" y="273596"/>
                </a:lnTo>
                <a:lnTo>
                  <a:pt x="194640" y="249936"/>
                </a:lnTo>
                <a:lnTo>
                  <a:pt x="208876" y="285305"/>
                </a:lnTo>
                <a:lnTo>
                  <a:pt x="222961" y="320738"/>
                </a:lnTo>
                <a:lnTo>
                  <a:pt x="237388" y="355993"/>
                </a:lnTo>
                <a:lnTo>
                  <a:pt x="252641" y="390817"/>
                </a:lnTo>
                <a:lnTo>
                  <a:pt x="256501" y="394246"/>
                </a:lnTo>
                <a:lnTo>
                  <a:pt x="261226" y="393509"/>
                </a:lnTo>
                <a:lnTo>
                  <a:pt x="264604" y="389801"/>
                </a:lnTo>
                <a:lnTo>
                  <a:pt x="264439" y="384378"/>
                </a:lnTo>
                <a:lnTo>
                  <a:pt x="249021" y="349377"/>
                </a:lnTo>
                <a:lnTo>
                  <a:pt x="234442" y="314032"/>
                </a:lnTo>
                <a:lnTo>
                  <a:pt x="220205" y="278549"/>
                </a:lnTo>
                <a:lnTo>
                  <a:pt x="208584" y="249936"/>
                </a:lnTo>
                <a:lnTo>
                  <a:pt x="205854" y="243179"/>
                </a:lnTo>
                <a:lnTo>
                  <a:pt x="218135" y="236093"/>
                </a:lnTo>
                <a:lnTo>
                  <a:pt x="230454" y="229146"/>
                </a:lnTo>
                <a:lnTo>
                  <a:pt x="270776" y="240792"/>
                </a:lnTo>
                <a:lnTo>
                  <a:pt x="311391" y="251231"/>
                </a:lnTo>
                <a:lnTo>
                  <a:pt x="352450" y="259842"/>
                </a:lnTo>
                <a:lnTo>
                  <a:pt x="394119" y="266001"/>
                </a:lnTo>
                <a:lnTo>
                  <a:pt x="402704" y="266954"/>
                </a:lnTo>
                <a:lnTo>
                  <a:pt x="402704" y="253504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32788" y="4787900"/>
            <a:ext cx="401955" cy="480059"/>
          </a:xfrm>
          <a:custGeom>
            <a:avLst/>
            <a:gdLst/>
            <a:ahLst/>
            <a:cxnLst/>
            <a:rect l="l" t="t" r="r" b="b"/>
            <a:pathLst>
              <a:path w="401954" h="480060">
                <a:moveTo>
                  <a:pt x="401612" y="254774"/>
                </a:moveTo>
                <a:lnTo>
                  <a:pt x="356616" y="248627"/>
                </a:lnTo>
                <a:lnTo>
                  <a:pt x="282956" y="232003"/>
                </a:lnTo>
                <a:lnTo>
                  <a:pt x="246583" y="221703"/>
                </a:lnTo>
                <a:lnTo>
                  <a:pt x="256832" y="216293"/>
                </a:lnTo>
                <a:lnTo>
                  <a:pt x="279742" y="204216"/>
                </a:lnTo>
                <a:lnTo>
                  <a:pt x="313232" y="187375"/>
                </a:lnTo>
                <a:lnTo>
                  <a:pt x="346925" y="171107"/>
                </a:lnTo>
                <a:lnTo>
                  <a:pt x="380682" y="155282"/>
                </a:lnTo>
                <a:lnTo>
                  <a:pt x="384086" y="151409"/>
                </a:lnTo>
                <a:lnTo>
                  <a:pt x="383324" y="146685"/>
                </a:lnTo>
                <a:lnTo>
                  <a:pt x="379603" y="143332"/>
                </a:lnTo>
                <a:lnTo>
                  <a:pt x="374180" y="143522"/>
                </a:lnTo>
                <a:lnTo>
                  <a:pt x="337464" y="160756"/>
                </a:lnTo>
                <a:lnTo>
                  <a:pt x="300837" y="178536"/>
                </a:lnTo>
                <a:lnTo>
                  <a:pt x="264452" y="197002"/>
                </a:lnTo>
                <a:lnTo>
                  <a:pt x="228473" y="216293"/>
                </a:lnTo>
                <a:lnTo>
                  <a:pt x="193103" y="205435"/>
                </a:lnTo>
                <a:lnTo>
                  <a:pt x="194767" y="198882"/>
                </a:lnTo>
                <a:lnTo>
                  <a:pt x="196545" y="191884"/>
                </a:lnTo>
                <a:lnTo>
                  <a:pt x="205536" y="156641"/>
                </a:lnTo>
                <a:lnTo>
                  <a:pt x="214236" y="107480"/>
                </a:lnTo>
                <a:lnTo>
                  <a:pt x="218020" y="57873"/>
                </a:lnTo>
                <a:lnTo>
                  <a:pt x="215722" y="7785"/>
                </a:lnTo>
                <a:lnTo>
                  <a:pt x="214820" y="0"/>
                </a:lnTo>
                <a:lnTo>
                  <a:pt x="201383" y="0"/>
                </a:lnTo>
                <a:lnTo>
                  <a:pt x="202272" y="7734"/>
                </a:lnTo>
                <a:lnTo>
                  <a:pt x="204533" y="54495"/>
                </a:lnTo>
                <a:lnTo>
                  <a:pt x="201409" y="100698"/>
                </a:lnTo>
                <a:lnTo>
                  <a:pt x="193865" y="146469"/>
                </a:lnTo>
                <a:lnTo>
                  <a:pt x="182880" y="191884"/>
                </a:lnTo>
                <a:lnTo>
                  <a:pt x="168097" y="161683"/>
                </a:lnTo>
                <a:lnTo>
                  <a:pt x="151942" y="132168"/>
                </a:lnTo>
                <a:lnTo>
                  <a:pt x="134061" y="103530"/>
                </a:lnTo>
                <a:lnTo>
                  <a:pt x="114122" y="75907"/>
                </a:lnTo>
                <a:lnTo>
                  <a:pt x="109588" y="73520"/>
                </a:lnTo>
                <a:lnTo>
                  <a:pt x="105257" y="75425"/>
                </a:lnTo>
                <a:lnTo>
                  <a:pt x="102908" y="79883"/>
                </a:lnTo>
                <a:lnTo>
                  <a:pt x="104355" y="85128"/>
                </a:lnTo>
                <a:lnTo>
                  <a:pt x="123913" y="112166"/>
                </a:lnTo>
                <a:lnTo>
                  <a:pt x="141478" y="140246"/>
                </a:lnTo>
                <a:lnTo>
                  <a:pt x="157340" y="169202"/>
                </a:lnTo>
                <a:lnTo>
                  <a:pt x="171869" y="198882"/>
                </a:lnTo>
                <a:lnTo>
                  <a:pt x="136537" y="188366"/>
                </a:lnTo>
                <a:lnTo>
                  <a:pt x="101053" y="178587"/>
                </a:lnTo>
                <a:lnTo>
                  <a:pt x="65278" y="170040"/>
                </a:lnTo>
                <a:lnTo>
                  <a:pt x="29095" y="163169"/>
                </a:lnTo>
                <a:lnTo>
                  <a:pt x="23761" y="164439"/>
                </a:lnTo>
                <a:lnTo>
                  <a:pt x="20955" y="168617"/>
                </a:lnTo>
                <a:lnTo>
                  <a:pt x="21348" y="173316"/>
                </a:lnTo>
                <a:lnTo>
                  <a:pt x="25628" y="176110"/>
                </a:lnTo>
                <a:lnTo>
                  <a:pt x="63868" y="183489"/>
                </a:lnTo>
                <a:lnTo>
                  <a:pt x="101688" y="192608"/>
                </a:lnTo>
                <a:lnTo>
                  <a:pt x="139192" y="202984"/>
                </a:lnTo>
                <a:lnTo>
                  <a:pt x="176530" y="214109"/>
                </a:lnTo>
                <a:lnTo>
                  <a:pt x="173431" y="224231"/>
                </a:lnTo>
                <a:lnTo>
                  <a:pt x="170256" y="234327"/>
                </a:lnTo>
                <a:lnTo>
                  <a:pt x="167005" y="244411"/>
                </a:lnTo>
                <a:lnTo>
                  <a:pt x="163690" y="254495"/>
                </a:lnTo>
                <a:lnTo>
                  <a:pt x="120243" y="283527"/>
                </a:lnTo>
                <a:lnTo>
                  <a:pt x="78562" y="314845"/>
                </a:lnTo>
                <a:lnTo>
                  <a:pt x="38976" y="348805"/>
                </a:lnTo>
                <a:lnTo>
                  <a:pt x="1854" y="385711"/>
                </a:lnTo>
                <a:lnTo>
                  <a:pt x="0" y="390791"/>
                </a:lnTo>
                <a:lnTo>
                  <a:pt x="2146" y="395262"/>
                </a:lnTo>
                <a:lnTo>
                  <a:pt x="6489" y="397370"/>
                </a:lnTo>
                <a:lnTo>
                  <a:pt x="11290" y="395287"/>
                </a:lnTo>
                <a:lnTo>
                  <a:pt x="44869" y="361746"/>
                </a:lnTo>
                <a:lnTo>
                  <a:pt x="80479" y="330669"/>
                </a:lnTo>
                <a:lnTo>
                  <a:pt x="117868" y="301815"/>
                </a:lnTo>
                <a:lnTo>
                  <a:pt x="156794" y="274929"/>
                </a:lnTo>
                <a:lnTo>
                  <a:pt x="139712" y="324154"/>
                </a:lnTo>
                <a:lnTo>
                  <a:pt x="123037" y="373278"/>
                </a:lnTo>
                <a:lnTo>
                  <a:pt x="108115" y="422198"/>
                </a:lnTo>
                <a:lnTo>
                  <a:pt x="96062" y="471589"/>
                </a:lnTo>
                <a:lnTo>
                  <a:pt x="97104" y="476897"/>
                </a:lnTo>
                <a:lnTo>
                  <a:pt x="101231" y="479691"/>
                </a:lnTo>
                <a:lnTo>
                  <a:pt x="106006" y="479323"/>
                </a:lnTo>
                <a:lnTo>
                  <a:pt x="109016" y="475107"/>
                </a:lnTo>
                <a:lnTo>
                  <a:pt x="122123" y="422402"/>
                </a:lnTo>
                <a:lnTo>
                  <a:pt x="138582" y="369341"/>
                </a:lnTo>
                <a:lnTo>
                  <a:pt x="156692" y="316433"/>
                </a:lnTo>
                <a:lnTo>
                  <a:pt x="170967" y="274929"/>
                </a:lnTo>
                <a:lnTo>
                  <a:pt x="194640" y="251269"/>
                </a:lnTo>
                <a:lnTo>
                  <a:pt x="208876" y="286639"/>
                </a:lnTo>
                <a:lnTo>
                  <a:pt x="222961" y="322072"/>
                </a:lnTo>
                <a:lnTo>
                  <a:pt x="237388" y="357339"/>
                </a:lnTo>
                <a:lnTo>
                  <a:pt x="252641" y="392163"/>
                </a:lnTo>
                <a:lnTo>
                  <a:pt x="256501" y="395592"/>
                </a:lnTo>
                <a:lnTo>
                  <a:pt x="261226" y="394843"/>
                </a:lnTo>
                <a:lnTo>
                  <a:pt x="264604" y="391160"/>
                </a:lnTo>
                <a:lnTo>
                  <a:pt x="264439" y="385762"/>
                </a:lnTo>
                <a:lnTo>
                  <a:pt x="249021" y="350774"/>
                </a:lnTo>
                <a:lnTo>
                  <a:pt x="234442" y="315417"/>
                </a:lnTo>
                <a:lnTo>
                  <a:pt x="220205" y="279920"/>
                </a:lnTo>
                <a:lnTo>
                  <a:pt x="208584" y="251269"/>
                </a:lnTo>
                <a:lnTo>
                  <a:pt x="205854" y="244525"/>
                </a:lnTo>
                <a:lnTo>
                  <a:pt x="211988" y="240982"/>
                </a:lnTo>
                <a:lnTo>
                  <a:pt x="230454" y="230479"/>
                </a:lnTo>
                <a:lnTo>
                  <a:pt x="270776" y="242150"/>
                </a:lnTo>
                <a:lnTo>
                  <a:pt x="311391" y="252603"/>
                </a:lnTo>
                <a:lnTo>
                  <a:pt x="352450" y="261213"/>
                </a:lnTo>
                <a:lnTo>
                  <a:pt x="394119" y="267347"/>
                </a:lnTo>
                <a:lnTo>
                  <a:pt x="401612" y="268224"/>
                </a:lnTo>
                <a:lnTo>
                  <a:pt x="401612" y="254774"/>
                </a:lnTo>
                <a:close/>
              </a:path>
            </a:pathLst>
          </a:custGeom>
          <a:solidFill>
            <a:srgbClr val="4949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908350" y="1895291"/>
            <a:ext cx="6670708" cy="4626159"/>
            <a:chOff x="1908350" y="1895291"/>
            <a:chExt cx="6670708" cy="4626159"/>
          </a:xfrm>
        </p:grpSpPr>
        <p:sp>
          <p:nvSpPr>
            <p:cNvPr id="15" name="object 15"/>
            <p:cNvSpPr/>
            <p:nvPr/>
          </p:nvSpPr>
          <p:spPr>
            <a:xfrm>
              <a:off x="2348763" y="5470270"/>
              <a:ext cx="403225" cy="480695"/>
            </a:xfrm>
            <a:custGeom>
              <a:avLst/>
              <a:gdLst/>
              <a:ahLst/>
              <a:cxnLst/>
              <a:rect l="l" t="t" r="r" b="b"/>
              <a:pathLst>
                <a:path w="403225" h="480695">
                  <a:moveTo>
                    <a:pt x="402717" y="255689"/>
                  </a:moveTo>
                  <a:lnTo>
                    <a:pt x="356616" y="249453"/>
                  </a:lnTo>
                  <a:lnTo>
                    <a:pt x="282943" y="232854"/>
                  </a:lnTo>
                  <a:lnTo>
                    <a:pt x="246595" y="222554"/>
                  </a:lnTo>
                  <a:lnTo>
                    <a:pt x="279755" y="205066"/>
                  </a:lnTo>
                  <a:lnTo>
                    <a:pt x="313220" y="188226"/>
                  </a:lnTo>
                  <a:lnTo>
                    <a:pt x="346887" y="171945"/>
                  </a:lnTo>
                  <a:lnTo>
                    <a:pt x="380644" y="156121"/>
                  </a:lnTo>
                  <a:lnTo>
                    <a:pt x="384048" y="152260"/>
                  </a:lnTo>
                  <a:lnTo>
                    <a:pt x="383298" y="147535"/>
                  </a:lnTo>
                  <a:lnTo>
                    <a:pt x="379590" y="144170"/>
                  </a:lnTo>
                  <a:lnTo>
                    <a:pt x="374192" y="144373"/>
                  </a:lnTo>
                  <a:lnTo>
                    <a:pt x="337464" y="161607"/>
                  </a:lnTo>
                  <a:lnTo>
                    <a:pt x="300837" y="179387"/>
                  </a:lnTo>
                  <a:lnTo>
                    <a:pt x="264439" y="197840"/>
                  </a:lnTo>
                  <a:lnTo>
                    <a:pt x="228447" y="217093"/>
                  </a:lnTo>
                  <a:lnTo>
                    <a:pt x="193078" y="206235"/>
                  </a:lnTo>
                  <a:lnTo>
                    <a:pt x="205498" y="157480"/>
                  </a:lnTo>
                  <a:lnTo>
                    <a:pt x="214198" y="108318"/>
                  </a:lnTo>
                  <a:lnTo>
                    <a:pt x="217982" y="58699"/>
                  </a:lnTo>
                  <a:lnTo>
                    <a:pt x="215696" y="8534"/>
                  </a:lnTo>
                  <a:lnTo>
                    <a:pt x="214757" y="50"/>
                  </a:lnTo>
                  <a:lnTo>
                    <a:pt x="201307" y="0"/>
                  </a:lnTo>
                  <a:lnTo>
                    <a:pt x="202247" y="8636"/>
                  </a:lnTo>
                  <a:lnTo>
                    <a:pt x="204508" y="55333"/>
                  </a:lnTo>
                  <a:lnTo>
                    <a:pt x="201383" y="101523"/>
                  </a:lnTo>
                  <a:lnTo>
                    <a:pt x="193840" y="147281"/>
                  </a:lnTo>
                  <a:lnTo>
                    <a:pt x="182854" y="192684"/>
                  </a:lnTo>
                  <a:lnTo>
                    <a:pt x="168097" y="162509"/>
                  </a:lnTo>
                  <a:lnTo>
                    <a:pt x="151955" y="133007"/>
                  </a:lnTo>
                  <a:lnTo>
                    <a:pt x="134061" y="104368"/>
                  </a:lnTo>
                  <a:lnTo>
                    <a:pt x="114096" y="76746"/>
                  </a:lnTo>
                  <a:lnTo>
                    <a:pt x="109588" y="74358"/>
                  </a:lnTo>
                  <a:lnTo>
                    <a:pt x="105244" y="76276"/>
                  </a:lnTo>
                  <a:lnTo>
                    <a:pt x="102895" y="80733"/>
                  </a:lnTo>
                  <a:lnTo>
                    <a:pt x="104368" y="85979"/>
                  </a:lnTo>
                  <a:lnTo>
                    <a:pt x="123939" y="112991"/>
                  </a:lnTo>
                  <a:lnTo>
                    <a:pt x="141490" y="141071"/>
                  </a:lnTo>
                  <a:lnTo>
                    <a:pt x="157340" y="170053"/>
                  </a:lnTo>
                  <a:lnTo>
                    <a:pt x="171843" y="199732"/>
                  </a:lnTo>
                  <a:lnTo>
                    <a:pt x="136537" y="189217"/>
                  </a:lnTo>
                  <a:lnTo>
                    <a:pt x="101041" y="179438"/>
                  </a:lnTo>
                  <a:lnTo>
                    <a:pt x="65252" y="170891"/>
                  </a:lnTo>
                  <a:lnTo>
                    <a:pt x="29057" y="164020"/>
                  </a:lnTo>
                  <a:lnTo>
                    <a:pt x="23749" y="165265"/>
                  </a:lnTo>
                  <a:lnTo>
                    <a:pt x="20955" y="169456"/>
                  </a:lnTo>
                  <a:lnTo>
                    <a:pt x="21336" y="174167"/>
                  </a:lnTo>
                  <a:lnTo>
                    <a:pt x="25590" y="176961"/>
                  </a:lnTo>
                  <a:lnTo>
                    <a:pt x="63868" y="184315"/>
                  </a:lnTo>
                  <a:lnTo>
                    <a:pt x="101688" y="193433"/>
                  </a:lnTo>
                  <a:lnTo>
                    <a:pt x="139192" y="203809"/>
                  </a:lnTo>
                  <a:lnTo>
                    <a:pt x="176504" y="214909"/>
                  </a:lnTo>
                  <a:lnTo>
                    <a:pt x="163703" y="255346"/>
                  </a:lnTo>
                  <a:lnTo>
                    <a:pt x="120243" y="284353"/>
                  </a:lnTo>
                  <a:lnTo>
                    <a:pt x="78549" y="315683"/>
                  </a:lnTo>
                  <a:lnTo>
                    <a:pt x="38963" y="349643"/>
                  </a:lnTo>
                  <a:lnTo>
                    <a:pt x="1828" y="386562"/>
                  </a:lnTo>
                  <a:lnTo>
                    <a:pt x="0" y="391642"/>
                  </a:lnTo>
                  <a:lnTo>
                    <a:pt x="2146" y="396113"/>
                  </a:lnTo>
                  <a:lnTo>
                    <a:pt x="6502" y="398221"/>
                  </a:lnTo>
                  <a:lnTo>
                    <a:pt x="11303" y="396138"/>
                  </a:lnTo>
                  <a:lnTo>
                    <a:pt x="44881" y="362597"/>
                  </a:lnTo>
                  <a:lnTo>
                    <a:pt x="80492" y="331520"/>
                  </a:lnTo>
                  <a:lnTo>
                    <a:pt x="117868" y="302666"/>
                  </a:lnTo>
                  <a:lnTo>
                    <a:pt x="156756" y="275780"/>
                  </a:lnTo>
                  <a:lnTo>
                    <a:pt x="139687" y="325005"/>
                  </a:lnTo>
                  <a:lnTo>
                    <a:pt x="123024" y="374103"/>
                  </a:lnTo>
                  <a:lnTo>
                    <a:pt x="108051" y="423214"/>
                  </a:lnTo>
                  <a:lnTo>
                    <a:pt x="96037" y="472389"/>
                  </a:lnTo>
                  <a:lnTo>
                    <a:pt x="97078" y="477697"/>
                  </a:lnTo>
                  <a:lnTo>
                    <a:pt x="101206" y="480517"/>
                  </a:lnTo>
                  <a:lnTo>
                    <a:pt x="105994" y="480174"/>
                  </a:lnTo>
                  <a:lnTo>
                    <a:pt x="109029" y="475957"/>
                  </a:lnTo>
                  <a:lnTo>
                    <a:pt x="122186" y="423049"/>
                  </a:lnTo>
                  <a:lnTo>
                    <a:pt x="138582" y="370179"/>
                  </a:lnTo>
                  <a:lnTo>
                    <a:pt x="174917" y="264172"/>
                  </a:lnTo>
                  <a:lnTo>
                    <a:pt x="194614" y="252120"/>
                  </a:lnTo>
                  <a:lnTo>
                    <a:pt x="222973" y="322922"/>
                  </a:lnTo>
                  <a:lnTo>
                    <a:pt x="237388" y="358190"/>
                  </a:lnTo>
                  <a:lnTo>
                    <a:pt x="252603" y="393014"/>
                  </a:lnTo>
                  <a:lnTo>
                    <a:pt x="256476" y="396443"/>
                  </a:lnTo>
                  <a:lnTo>
                    <a:pt x="261213" y="395693"/>
                  </a:lnTo>
                  <a:lnTo>
                    <a:pt x="264604" y="391985"/>
                  </a:lnTo>
                  <a:lnTo>
                    <a:pt x="264414" y="386562"/>
                  </a:lnTo>
                  <a:lnTo>
                    <a:pt x="248983" y="351586"/>
                  </a:lnTo>
                  <a:lnTo>
                    <a:pt x="234416" y="316230"/>
                  </a:lnTo>
                  <a:lnTo>
                    <a:pt x="205867" y="245376"/>
                  </a:lnTo>
                  <a:lnTo>
                    <a:pt x="230479" y="231330"/>
                  </a:lnTo>
                  <a:lnTo>
                    <a:pt x="270776" y="243001"/>
                  </a:lnTo>
                  <a:lnTo>
                    <a:pt x="311378" y="253453"/>
                  </a:lnTo>
                  <a:lnTo>
                    <a:pt x="352425" y="262064"/>
                  </a:lnTo>
                  <a:lnTo>
                    <a:pt x="394093" y="268198"/>
                  </a:lnTo>
                  <a:lnTo>
                    <a:pt x="402666" y="269189"/>
                  </a:lnTo>
                  <a:lnTo>
                    <a:pt x="402717" y="255689"/>
                  </a:lnTo>
                  <a:close/>
                </a:path>
              </a:pathLst>
            </a:custGeom>
            <a:solidFill>
              <a:srgbClr val="4949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8350" y="1895291"/>
              <a:ext cx="6670708" cy="46261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87063" y="222287"/>
            <a:ext cx="9519273" cy="14507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74240" marR="5080" indent="-215900">
              <a:lnSpc>
                <a:spcPct val="100600"/>
              </a:lnSpc>
              <a:spcBef>
                <a:spcPts val="95"/>
              </a:spcBef>
            </a:pPr>
            <a:r>
              <a:rPr b="1" spc="1785" dirty="0">
                <a:solidFill>
                  <a:srgbClr val="00B050"/>
                </a:solidFill>
              </a:rPr>
              <a:t>Спасибо</a:t>
            </a:r>
            <a:r>
              <a:rPr b="1" spc="20" dirty="0">
                <a:solidFill>
                  <a:srgbClr val="00B050"/>
                </a:solidFill>
              </a:rPr>
              <a:t> </a:t>
            </a:r>
            <a:r>
              <a:rPr b="1" spc="1450" dirty="0">
                <a:solidFill>
                  <a:srgbClr val="00B050"/>
                </a:solidFill>
              </a:rPr>
              <a:t>за </a:t>
            </a:r>
            <a:r>
              <a:rPr b="1" spc="1735" dirty="0">
                <a:solidFill>
                  <a:srgbClr val="00B050"/>
                </a:solidFill>
              </a:rPr>
              <a:t>внимание</a:t>
            </a:r>
            <a:r>
              <a:rPr b="1" spc="1735" dirty="0">
                <a:solidFill>
                  <a:srgbClr val="00B050"/>
                </a:solidFill>
                <a:latin typeface="Verdana"/>
                <a:cs typeface="Verdana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500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D83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5346700" y="770737"/>
            <a:ext cx="5346700" cy="6015355"/>
            <a:chOff x="5346700" y="770737"/>
            <a:chExt cx="5346700" cy="6015355"/>
          </a:xfrm>
        </p:grpSpPr>
        <p:sp>
          <p:nvSpPr>
            <p:cNvPr id="4" name="object 4"/>
            <p:cNvSpPr/>
            <p:nvPr/>
          </p:nvSpPr>
          <p:spPr>
            <a:xfrm>
              <a:off x="5346700" y="770737"/>
              <a:ext cx="5346700" cy="6015355"/>
            </a:xfrm>
            <a:custGeom>
              <a:avLst/>
              <a:gdLst/>
              <a:ahLst/>
              <a:cxnLst/>
              <a:rect l="l" t="t" r="r" b="b"/>
              <a:pathLst>
                <a:path w="5346700" h="6015355">
                  <a:moveTo>
                    <a:pt x="53467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5346700" y="0"/>
                  </a:lnTo>
                  <a:lnTo>
                    <a:pt x="5346700" y="60150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46750" y="3409403"/>
              <a:ext cx="490220" cy="735330"/>
            </a:xfrm>
            <a:custGeom>
              <a:avLst/>
              <a:gdLst/>
              <a:ahLst/>
              <a:cxnLst/>
              <a:rect l="l" t="t" r="r" b="b"/>
              <a:pathLst>
                <a:path w="490220" h="735329">
                  <a:moveTo>
                    <a:pt x="0" y="735114"/>
                  </a:moveTo>
                  <a:lnTo>
                    <a:pt x="0" y="0"/>
                  </a:lnTo>
                  <a:lnTo>
                    <a:pt x="490092" y="367550"/>
                  </a:lnTo>
                  <a:lnTo>
                    <a:pt x="0" y="735114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33644" y="6061075"/>
            <a:ext cx="1339215" cy="1495425"/>
            <a:chOff x="0" y="5290883"/>
            <a:chExt cx="1339215" cy="1495425"/>
          </a:xfrm>
        </p:grpSpPr>
        <p:sp>
          <p:nvSpPr>
            <p:cNvPr id="7" name="object 7"/>
            <p:cNvSpPr/>
            <p:nvPr/>
          </p:nvSpPr>
          <p:spPr>
            <a:xfrm>
              <a:off x="0" y="5651815"/>
              <a:ext cx="1236345" cy="1134110"/>
            </a:xfrm>
            <a:custGeom>
              <a:avLst/>
              <a:gdLst/>
              <a:ahLst/>
              <a:cxnLst/>
              <a:rect l="l" t="t" r="r" b="b"/>
              <a:pathLst>
                <a:path w="1236345" h="1134109">
                  <a:moveTo>
                    <a:pt x="1126698" y="1133947"/>
                  </a:moveTo>
                  <a:lnTo>
                    <a:pt x="0" y="1133947"/>
                  </a:lnTo>
                  <a:lnTo>
                    <a:pt x="0" y="124636"/>
                  </a:lnTo>
                  <a:lnTo>
                    <a:pt x="46758" y="93709"/>
                  </a:lnTo>
                  <a:lnTo>
                    <a:pt x="85726" y="72153"/>
                  </a:lnTo>
                  <a:lnTo>
                    <a:pt x="124985" y="53740"/>
                  </a:lnTo>
                  <a:lnTo>
                    <a:pt x="164440" y="38317"/>
                  </a:lnTo>
                  <a:lnTo>
                    <a:pt x="203996" y="25731"/>
                  </a:lnTo>
                  <a:lnTo>
                    <a:pt x="243558" y="15829"/>
                  </a:lnTo>
                  <a:lnTo>
                    <a:pt x="283032" y="8458"/>
                  </a:lnTo>
                  <a:lnTo>
                    <a:pt x="322322" y="3465"/>
                  </a:lnTo>
                  <a:lnTo>
                    <a:pt x="361334" y="696"/>
                  </a:lnTo>
                  <a:lnTo>
                    <a:pt x="399973" y="0"/>
                  </a:lnTo>
                  <a:lnTo>
                    <a:pt x="438144" y="1221"/>
                  </a:lnTo>
                  <a:lnTo>
                    <a:pt x="512702" y="8809"/>
                  </a:lnTo>
                  <a:lnTo>
                    <a:pt x="584249" y="22234"/>
                  </a:lnTo>
                  <a:lnTo>
                    <a:pt x="652027" y="40272"/>
                  </a:lnTo>
                  <a:lnTo>
                    <a:pt x="715276" y="61698"/>
                  </a:lnTo>
                  <a:lnTo>
                    <a:pt x="773237" y="85288"/>
                  </a:lnTo>
                  <a:lnTo>
                    <a:pt x="830059" y="112429"/>
                  </a:lnTo>
                  <a:lnTo>
                    <a:pt x="891042" y="147133"/>
                  </a:lnTo>
                  <a:lnTo>
                    <a:pt x="951815" y="188416"/>
                  </a:lnTo>
                  <a:lnTo>
                    <a:pt x="1010748" y="236379"/>
                  </a:lnTo>
                  <a:lnTo>
                    <a:pt x="1039014" y="262898"/>
                  </a:lnTo>
                  <a:lnTo>
                    <a:pt x="1066208" y="291125"/>
                  </a:lnTo>
                  <a:lnTo>
                    <a:pt x="1092126" y="321073"/>
                  </a:lnTo>
                  <a:lnTo>
                    <a:pt x="1116565" y="352754"/>
                  </a:lnTo>
                  <a:lnTo>
                    <a:pt x="1139321" y="386182"/>
                  </a:lnTo>
                  <a:lnTo>
                    <a:pt x="1160189" y="421368"/>
                  </a:lnTo>
                  <a:lnTo>
                    <a:pt x="1178967" y="458326"/>
                  </a:lnTo>
                  <a:lnTo>
                    <a:pt x="1195449" y="497069"/>
                  </a:lnTo>
                  <a:lnTo>
                    <a:pt x="1209432" y="537609"/>
                  </a:lnTo>
                  <a:lnTo>
                    <a:pt x="1220713" y="579958"/>
                  </a:lnTo>
                  <a:lnTo>
                    <a:pt x="1229088" y="624130"/>
                  </a:lnTo>
                  <a:lnTo>
                    <a:pt x="1234352" y="670137"/>
                  </a:lnTo>
                  <a:lnTo>
                    <a:pt x="1236301" y="717991"/>
                  </a:lnTo>
                  <a:lnTo>
                    <a:pt x="1234733" y="767706"/>
                  </a:lnTo>
                  <a:lnTo>
                    <a:pt x="1229443" y="819295"/>
                  </a:lnTo>
                  <a:lnTo>
                    <a:pt x="1220227" y="872769"/>
                  </a:lnTo>
                  <a:lnTo>
                    <a:pt x="1206881" y="928142"/>
                  </a:lnTo>
                  <a:lnTo>
                    <a:pt x="1189202" y="985426"/>
                  </a:lnTo>
                  <a:lnTo>
                    <a:pt x="1166985" y="1044634"/>
                  </a:lnTo>
                  <a:lnTo>
                    <a:pt x="1140028" y="1105778"/>
                  </a:lnTo>
                  <a:lnTo>
                    <a:pt x="1126698" y="1133947"/>
                  </a:lnTo>
                  <a:close/>
                </a:path>
              </a:pathLst>
            </a:custGeom>
            <a:solidFill>
              <a:srgbClr val="FFCB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609" y="6257379"/>
              <a:ext cx="209397" cy="24164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9200" y="6073603"/>
              <a:ext cx="851535" cy="647065"/>
            </a:xfrm>
            <a:custGeom>
              <a:avLst/>
              <a:gdLst/>
              <a:ahLst/>
              <a:cxnLst/>
              <a:rect l="l" t="t" r="r" b="b"/>
              <a:pathLst>
                <a:path w="851535" h="647065">
                  <a:moveTo>
                    <a:pt x="37603" y="83779"/>
                  </a:moveTo>
                  <a:lnTo>
                    <a:pt x="22772" y="79445"/>
                  </a:lnTo>
                  <a:lnTo>
                    <a:pt x="9798" y="69003"/>
                  </a:lnTo>
                  <a:lnTo>
                    <a:pt x="2057" y="53962"/>
                  </a:lnTo>
                  <a:lnTo>
                    <a:pt x="0" y="36893"/>
                  </a:lnTo>
                  <a:lnTo>
                    <a:pt x="4078" y="20365"/>
                  </a:lnTo>
                  <a:lnTo>
                    <a:pt x="13248" y="7872"/>
                  </a:lnTo>
                  <a:lnTo>
                    <a:pt x="25453" y="1122"/>
                  </a:lnTo>
                  <a:lnTo>
                    <a:pt x="39595" y="0"/>
                  </a:lnTo>
                  <a:lnTo>
                    <a:pt x="54573" y="4388"/>
                  </a:lnTo>
                  <a:lnTo>
                    <a:pt x="67513" y="14922"/>
                  </a:lnTo>
                  <a:lnTo>
                    <a:pt x="75528" y="30242"/>
                  </a:lnTo>
                  <a:lnTo>
                    <a:pt x="77619" y="47358"/>
                  </a:lnTo>
                  <a:lnTo>
                    <a:pt x="72785" y="63278"/>
                  </a:lnTo>
                  <a:lnTo>
                    <a:pt x="62918" y="75439"/>
                  </a:lnTo>
                  <a:lnTo>
                    <a:pt x="51088" y="82358"/>
                  </a:lnTo>
                  <a:lnTo>
                    <a:pt x="37603" y="83779"/>
                  </a:lnTo>
                  <a:close/>
                </a:path>
                <a:path w="851535" h="647065">
                  <a:moveTo>
                    <a:pt x="394423" y="646575"/>
                  </a:moveTo>
                  <a:lnTo>
                    <a:pt x="330909" y="641877"/>
                  </a:lnTo>
                  <a:lnTo>
                    <a:pt x="259563" y="618255"/>
                  </a:lnTo>
                  <a:lnTo>
                    <a:pt x="254547" y="615868"/>
                  </a:lnTo>
                  <a:lnTo>
                    <a:pt x="249784" y="612997"/>
                  </a:lnTo>
                  <a:lnTo>
                    <a:pt x="244781" y="610610"/>
                  </a:lnTo>
                  <a:lnTo>
                    <a:pt x="183937" y="568296"/>
                  </a:lnTo>
                  <a:lnTo>
                    <a:pt x="135746" y="518934"/>
                  </a:lnTo>
                  <a:lnTo>
                    <a:pt x="100522" y="471560"/>
                  </a:lnTo>
                  <a:lnTo>
                    <a:pt x="78583" y="435212"/>
                  </a:lnTo>
                  <a:lnTo>
                    <a:pt x="66625" y="411042"/>
                  </a:lnTo>
                  <a:lnTo>
                    <a:pt x="81611" y="404044"/>
                  </a:lnTo>
                  <a:lnTo>
                    <a:pt x="85231" y="411880"/>
                  </a:lnTo>
                  <a:lnTo>
                    <a:pt x="92630" y="426111"/>
                  </a:lnTo>
                  <a:lnTo>
                    <a:pt x="113740" y="460872"/>
                  </a:lnTo>
                  <a:lnTo>
                    <a:pt x="147914" y="506938"/>
                  </a:lnTo>
                  <a:lnTo>
                    <a:pt x="194502" y="555082"/>
                  </a:lnTo>
                  <a:lnTo>
                    <a:pt x="252858" y="596081"/>
                  </a:lnTo>
                  <a:lnTo>
                    <a:pt x="298940" y="616428"/>
                  </a:lnTo>
                  <a:lnTo>
                    <a:pt x="345462" y="627790"/>
                  </a:lnTo>
                  <a:lnTo>
                    <a:pt x="392252" y="630317"/>
                  </a:lnTo>
                  <a:lnTo>
                    <a:pt x="473456" y="630317"/>
                  </a:lnTo>
                  <a:lnTo>
                    <a:pt x="447854" y="638839"/>
                  </a:lnTo>
                  <a:lnTo>
                    <a:pt x="394423" y="646575"/>
                  </a:lnTo>
                  <a:close/>
                </a:path>
                <a:path w="851535" h="647065">
                  <a:moveTo>
                    <a:pt x="473456" y="630317"/>
                  </a:moveTo>
                  <a:lnTo>
                    <a:pt x="392252" y="630317"/>
                  </a:lnTo>
                  <a:lnTo>
                    <a:pt x="439141" y="624161"/>
                  </a:lnTo>
                  <a:lnTo>
                    <a:pt x="470717" y="614924"/>
                  </a:lnTo>
                  <a:lnTo>
                    <a:pt x="494683" y="604733"/>
                  </a:lnTo>
                  <a:lnTo>
                    <a:pt x="509941" y="596404"/>
                  </a:lnTo>
                  <a:lnTo>
                    <a:pt x="515392" y="592754"/>
                  </a:lnTo>
                  <a:lnTo>
                    <a:pt x="521996" y="587940"/>
                  </a:lnTo>
                  <a:lnTo>
                    <a:pt x="531712" y="601085"/>
                  </a:lnTo>
                  <a:lnTo>
                    <a:pt x="525120" y="605949"/>
                  </a:lnTo>
                  <a:lnTo>
                    <a:pt x="515454" y="612034"/>
                  </a:lnTo>
                  <a:lnTo>
                    <a:pt x="488948" y="625161"/>
                  </a:lnTo>
                  <a:lnTo>
                    <a:pt x="473456" y="630317"/>
                  </a:lnTo>
                  <a:close/>
                </a:path>
                <a:path w="851535" h="647065">
                  <a:moveTo>
                    <a:pt x="811115" y="449843"/>
                  </a:moveTo>
                  <a:lnTo>
                    <a:pt x="796278" y="445510"/>
                  </a:lnTo>
                  <a:lnTo>
                    <a:pt x="783382" y="435099"/>
                  </a:lnTo>
                  <a:lnTo>
                    <a:pt x="775811" y="420129"/>
                  </a:lnTo>
                  <a:lnTo>
                    <a:pt x="773924" y="403129"/>
                  </a:lnTo>
                  <a:lnTo>
                    <a:pt x="778079" y="386633"/>
                  </a:lnTo>
                  <a:lnTo>
                    <a:pt x="787250" y="374136"/>
                  </a:lnTo>
                  <a:lnTo>
                    <a:pt x="799461" y="367392"/>
                  </a:lnTo>
                  <a:lnTo>
                    <a:pt x="813617" y="366287"/>
                  </a:lnTo>
                  <a:lnTo>
                    <a:pt x="828625" y="370707"/>
                  </a:lnTo>
                  <a:lnTo>
                    <a:pt x="841458" y="381179"/>
                  </a:lnTo>
                  <a:lnTo>
                    <a:pt x="849288" y="396415"/>
                  </a:lnTo>
                  <a:lnTo>
                    <a:pt x="851203" y="413455"/>
                  </a:lnTo>
                  <a:lnTo>
                    <a:pt x="846291" y="429343"/>
                  </a:lnTo>
                  <a:lnTo>
                    <a:pt x="836426" y="441504"/>
                  </a:lnTo>
                  <a:lnTo>
                    <a:pt x="824599" y="448423"/>
                  </a:lnTo>
                  <a:lnTo>
                    <a:pt x="811115" y="449843"/>
                  </a:lnTo>
                  <a:close/>
                </a:path>
              </a:pathLst>
            </a:custGeom>
            <a:solidFill>
              <a:srgbClr val="292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1259" y="5290883"/>
              <a:ext cx="1068070" cy="899794"/>
            </a:xfrm>
            <a:custGeom>
              <a:avLst/>
              <a:gdLst/>
              <a:ahLst/>
              <a:cxnLst/>
              <a:rect l="l" t="t" r="r" b="b"/>
              <a:pathLst>
                <a:path w="1068070" h="899795">
                  <a:moveTo>
                    <a:pt x="806110" y="258470"/>
                  </a:moveTo>
                  <a:lnTo>
                    <a:pt x="394449" y="258470"/>
                  </a:lnTo>
                  <a:lnTo>
                    <a:pt x="460781" y="0"/>
                  </a:lnTo>
                  <a:lnTo>
                    <a:pt x="563219" y="223888"/>
                  </a:lnTo>
                  <a:lnTo>
                    <a:pt x="820358" y="223888"/>
                  </a:lnTo>
                  <a:lnTo>
                    <a:pt x="806110" y="258470"/>
                  </a:lnTo>
                  <a:close/>
                </a:path>
                <a:path w="1068070" h="899795">
                  <a:moveTo>
                    <a:pt x="820358" y="223888"/>
                  </a:moveTo>
                  <a:lnTo>
                    <a:pt x="563219" y="223888"/>
                  </a:lnTo>
                  <a:lnTo>
                    <a:pt x="894853" y="43069"/>
                  </a:lnTo>
                  <a:lnTo>
                    <a:pt x="820358" y="223888"/>
                  </a:lnTo>
                  <a:close/>
                </a:path>
                <a:path w="1068070" h="899795">
                  <a:moveTo>
                    <a:pt x="451719" y="899356"/>
                  </a:moveTo>
                  <a:lnTo>
                    <a:pt x="373011" y="670979"/>
                  </a:lnTo>
                  <a:lnTo>
                    <a:pt x="0" y="621017"/>
                  </a:lnTo>
                  <a:lnTo>
                    <a:pt x="295427" y="418261"/>
                  </a:lnTo>
                  <a:lnTo>
                    <a:pt x="181178" y="227964"/>
                  </a:lnTo>
                  <a:lnTo>
                    <a:pt x="394449" y="258470"/>
                  </a:lnTo>
                  <a:lnTo>
                    <a:pt x="806110" y="258470"/>
                  </a:lnTo>
                  <a:lnTo>
                    <a:pt x="747572" y="400557"/>
                  </a:lnTo>
                  <a:lnTo>
                    <a:pt x="1067803" y="499173"/>
                  </a:lnTo>
                  <a:lnTo>
                    <a:pt x="754608" y="576567"/>
                  </a:lnTo>
                  <a:lnTo>
                    <a:pt x="771060" y="705154"/>
                  </a:lnTo>
                  <a:lnTo>
                    <a:pt x="639521" y="705154"/>
                  </a:lnTo>
                  <a:lnTo>
                    <a:pt x="451719" y="899356"/>
                  </a:lnTo>
                  <a:close/>
                </a:path>
                <a:path w="1068070" h="899795">
                  <a:moveTo>
                    <a:pt x="785368" y="816978"/>
                  </a:moveTo>
                  <a:lnTo>
                    <a:pt x="639521" y="705154"/>
                  </a:lnTo>
                  <a:lnTo>
                    <a:pt x="771060" y="705154"/>
                  </a:lnTo>
                  <a:lnTo>
                    <a:pt x="785368" y="816978"/>
                  </a:lnTo>
                  <a:close/>
                </a:path>
              </a:pathLst>
            </a:custGeom>
            <a:solidFill>
              <a:srgbClr val="7DD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7996" y="2819400"/>
            <a:ext cx="2704603" cy="374253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7393" y="4232568"/>
            <a:ext cx="3290713" cy="332393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5556" y="153620"/>
            <a:ext cx="5463543" cy="25762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8355" marR="5080" indent="-574040" algn="l">
              <a:lnSpc>
                <a:spcPct val="116500"/>
              </a:lnSpc>
              <a:spcBef>
                <a:spcPts val="95"/>
              </a:spcBef>
            </a:pPr>
            <a:r>
              <a:rPr lang="ru-RU" b="1" i="0" dirty="0">
                <a:solidFill>
                  <a:srgbClr val="000000"/>
                </a:solidFill>
                <a:effectLst/>
                <a:latin typeface="Helvetica Neue"/>
              </a:rPr>
              <a:t>Сторителлинг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 – педагогическая техника, выстроенная в применении историй с конкретной структурой и интересным героем, которая направлена на разрешение педагогических вопросов воспитания, развития и обучения.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“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 Neue"/>
              </a:rPr>
              <a:t>Storytelling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”, или “рассказывание историй”, искусство увлекательного рассказа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946416" y="1088817"/>
            <a:ext cx="3574415" cy="1395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72390" algn="ctr">
              <a:lnSpc>
                <a:spcPct val="117500"/>
              </a:lnSpc>
              <a:spcBef>
                <a:spcPts val="90"/>
              </a:spcBef>
            </a:pPr>
            <a:r>
              <a:rPr sz="2550" spc="-985" dirty="0">
                <a:solidFill>
                  <a:srgbClr val="44089A"/>
                </a:solidFill>
                <a:latin typeface="Arial Unicode MS"/>
                <a:cs typeface="Arial Unicode MS"/>
              </a:rPr>
              <a:t>«</a:t>
            </a:r>
            <a:r>
              <a:rPr sz="2550" spc="-985" dirty="0">
                <a:solidFill>
                  <a:srgbClr val="44089A"/>
                </a:solidFill>
                <a:latin typeface="SimSun"/>
                <a:cs typeface="SimSun"/>
              </a:rPr>
              <a:t>Люди</a:t>
            </a:r>
            <a:r>
              <a:rPr sz="2550" spc="-690" dirty="0">
                <a:solidFill>
                  <a:srgbClr val="44089A"/>
                </a:solidFill>
                <a:latin typeface="SimSun"/>
                <a:cs typeface="SimSun"/>
              </a:rPr>
              <a:t> </a:t>
            </a:r>
            <a:r>
              <a:rPr sz="2550" spc="-1380" dirty="0">
                <a:solidFill>
                  <a:srgbClr val="44089A"/>
                </a:solidFill>
                <a:latin typeface="SimSun"/>
                <a:cs typeface="SimSun"/>
              </a:rPr>
              <a:t>охотнее</a:t>
            </a:r>
            <a:r>
              <a:rPr sz="2550" spc="-690" dirty="0">
                <a:solidFill>
                  <a:srgbClr val="44089A"/>
                </a:solidFill>
                <a:latin typeface="SimSun"/>
                <a:cs typeface="SimSun"/>
              </a:rPr>
              <a:t> </a:t>
            </a:r>
            <a:r>
              <a:rPr sz="2550" spc="-1285" dirty="0">
                <a:solidFill>
                  <a:srgbClr val="44089A"/>
                </a:solidFill>
                <a:latin typeface="SimSun"/>
                <a:cs typeface="SimSun"/>
              </a:rPr>
              <a:t>слушают</a:t>
            </a:r>
            <a:r>
              <a:rPr sz="2550" dirty="0">
                <a:solidFill>
                  <a:srgbClr val="44089A"/>
                </a:solidFill>
                <a:latin typeface="SimSun"/>
                <a:cs typeface="SimSun"/>
              </a:rPr>
              <a:t> </a:t>
            </a:r>
            <a:r>
              <a:rPr sz="2550" spc="-1345" dirty="0">
                <a:solidFill>
                  <a:srgbClr val="44089A"/>
                </a:solidFill>
                <a:latin typeface="SimSun"/>
                <a:cs typeface="SimSun"/>
              </a:rPr>
              <a:t>истории</a:t>
            </a:r>
            <a:r>
              <a:rPr sz="2550" spc="-1345" dirty="0">
                <a:solidFill>
                  <a:srgbClr val="44089A"/>
                </a:solidFill>
                <a:latin typeface="Arial Unicode MS"/>
                <a:cs typeface="Arial Unicode MS"/>
              </a:rPr>
              <a:t>,</a:t>
            </a:r>
            <a:r>
              <a:rPr sz="2550" spc="-110" dirty="0">
                <a:solidFill>
                  <a:srgbClr val="44089A"/>
                </a:solidFill>
                <a:latin typeface="Arial Unicode MS"/>
                <a:cs typeface="Arial Unicode MS"/>
              </a:rPr>
              <a:t> </a:t>
            </a:r>
            <a:r>
              <a:rPr sz="2550" spc="-1250" dirty="0">
                <a:solidFill>
                  <a:srgbClr val="44089A"/>
                </a:solidFill>
                <a:latin typeface="SimSun"/>
                <a:cs typeface="SimSun"/>
              </a:rPr>
              <a:t>чем</a:t>
            </a:r>
            <a:r>
              <a:rPr sz="2550" spc="-675" dirty="0">
                <a:solidFill>
                  <a:srgbClr val="44089A"/>
                </a:solidFill>
                <a:latin typeface="SimSun"/>
                <a:cs typeface="SimSun"/>
              </a:rPr>
              <a:t> </a:t>
            </a:r>
            <a:r>
              <a:rPr sz="2550" spc="-1145" dirty="0">
                <a:solidFill>
                  <a:srgbClr val="44089A"/>
                </a:solidFill>
                <a:latin typeface="SimSun"/>
                <a:cs typeface="SimSun"/>
              </a:rPr>
              <a:t>инструкции</a:t>
            </a:r>
            <a:r>
              <a:rPr sz="2550" spc="-1145" dirty="0">
                <a:solidFill>
                  <a:srgbClr val="44089A"/>
                </a:solidFill>
                <a:latin typeface="Arial Unicode MS"/>
                <a:cs typeface="Arial Unicode MS"/>
              </a:rPr>
              <a:t>.»</a:t>
            </a:r>
            <a:r>
              <a:rPr sz="2550" dirty="0">
                <a:solidFill>
                  <a:srgbClr val="44089A"/>
                </a:solidFill>
                <a:latin typeface="Arial Unicode MS"/>
                <a:cs typeface="Arial Unicode MS"/>
              </a:rPr>
              <a:t> </a:t>
            </a:r>
            <a:r>
              <a:rPr sz="2550" spc="-1355" dirty="0">
                <a:solidFill>
                  <a:srgbClr val="44089A"/>
                </a:solidFill>
                <a:latin typeface="SimSun"/>
                <a:cs typeface="SimSun"/>
              </a:rPr>
              <a:t>Дэвид</a:t>
            </a:r>
            <a:r>
              <a:rPr sz="2550" spc="-685" dirty="0">
                <a:solidFill>
                  <a:srgbClr val="44089A"/>
                </a:solidFill>
                <a:latin typeface="SimSun"/>
                <a:cs typeface="SimSun"/>
              </a:rPr>
              <a:t> </a:t>
            </a:r>
            <a:r>
              <a:rPr sz="2550" spc="-1440" dirty="0">
                <a:solidFill>
                  <a:srgbClr val="44089A"/>
                </a:solidFill>
                <a:latin typeface="SimSun"/>
                <a:cs typeface="SimSun"/>
              </a:rPr>
              <a:t>Армстронг</a:t>
            </a:r>
            <a:endParaRPr sz="255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7DD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9165" y="11199"/>
            <a:ext cx="6001385" cy="6015355"/>
            <a:chOff x="0" y="770737"/>
            <a:chExt cx="6001385" cy="60153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0737"/>
              <a:ext cx="6000976" cy="4241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510" y="3495128"/>
              <a:ext cx="3347148" cy="329063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441700" y="774700"/>
            <a:ext cx="6985000" cy="6770601"/>
            <a:chOff x="3975100" y="774700"/>
            <a:chExt cx="6451600" cy="601154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5900" y="774700"/>
              <a:ext cx="3860406" cy="30313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5100" y="3695712"/>
              <a:ext cx="5168900" cy="309004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95089" y="797424"/>
            <a:ext cx="3121660" cy="1961514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R="6985" algn="ctr">
              <a:lnSpc>
                <a:spcPct val="100000"/>
              </a:lnSpc>
              <a:spcBef>
                <a:spcPts val="660"/>
              </a:spcBef>
            </a:pPr>
            <a:r>
              <a:rPr sz="2700" spc="-1475" dirty="0">
                <a:solidFill>
                  <a:srgbClr val="44089A"/>
                </a:solidFill>
                <a:latin typeface="SimSun"/>
                <a:cs typeface="SimSun"/>
              </a:rPr>
              <a:t>Оригинальные</a:t>
            </a:r>
            <a:endParaRPr sz="2700" dirty="0">
              <a:latin typeface="SimSun"/>
              <a:cs typeface="SimSun"/>
            </a:endParaRPr>
          </a:p>
          <a:p>
            <a:pPr marR="6350" algn="ctr">
              <a:lnSpc>
                <a:spcPct val="100000"/>
              </a:lnSpc>
              <a:spcBef>
                <a:spcPts val="570"/>
              </a:spcBef>
            </a:pPr>
            <a:r>
              <a:rPr sz="2700" spc="-95" dirty="0">
                <a:solidFill>
                  <a:srgbClr val="44089A"/>
                </a:solidFill>
                <a:latin typeface="Arial Unicode MS"/>
                <a:cs typeface="Arial Unicode MS"/>
              </a:rPr>
              <a:t>«Storycubes»</a:t>
            </a:r>
            <a:endParaRPr sz="2700" dirty="0">
              <a:latin typeface="Arial Unicode MS"/>
              <a:cs typeface="Arial Unicode MS"/>
            </a:endParaRPr>
          </a:p>
          <a:p>
            <a:pPr marL="12065" marR="5080" algn="ctr">
              <a:lnSpc>
                <a:spcPct val="117600"/>
              </a:lnSpc>
            </a:pPr>
            <a:r>
              <a:rPr sz="2700" spc="-1300" dirty="0">
                <a:solidFill>
                  <a:srgbClr val="44089A"/>
                </a:solidFill>
                <a:latin typeface="SimSun"/>
                <a:cs typeface="SimSun"/>
              </a:rPr>
              <a:t>можно</a:t>
            </a:r>
            <a:r>
              <a:rPr sz="2700" spc="-730" dirty="0">
                <a:solidFill>
                  <a:srgbClr val="44089A"/>
                </a:solidFill>
                <a:latin typeface="SimSun"/>
                <a:cs typeface="SimSun"/>
              </a:rPr>
              <a:t> </a:t>
            </a:r>
            <a:r>
              <a:rPr sz="2700" spc="-1515" dirty="0">
                <a:solidFill>
                  <a:srgbClr val="44089A"/>
                </a:solidFill>
                <a:latin typeface="SimSun"/>
                <a:cs typeface="SimSun"/>
              </a:rPr>
              <a:t>заказать</a:t>
            </a:r>
            <a:r>
              <a:rPr sz="2700" spc="-725" dirty="0">
                <a:solidFill>
                  <a:srgbClr val="44089A"/>
                </a:solidFill>
                <a:latin typeface="SimSun"/>
                <a:cs typeface="SimSun"/>
              </a:rPr>
              <a:t> </a:t>
            </a:r>
            <a:r>
              <a:rPr sz="2700" spc="-1450" dirty="0" err="1">
                <a:solidFill>
                  <a:srgbClr val="44089A"/>
                </a:solidFill>
                <a:latin typeface="SimSun"/>
                <a:cs typeface="SimSun"/>
              </a:rPr>
              <a:t>через</a:t>
            </a:r>
            <a:r>
              <a:rPr sz="2700" dirty="0">
                <a:solidFill>
                  <a:srgbClr val="44089A"/>
                </a:solidFill>
                <a:latin typeface="SimSun"/>
                <a:cs typeface="SimSun"/>
              </a:rPr>
              <a:t> </a:t>
            </a:r>
            <a:r>
              <a:rPr sz="2700" spc="-1520" dirty="0" err="1">
                <a:solidFill>
                  <a:srgbClr val="44089A"/>
                </a:solidFill>
                <a:latin typeface="SimSun"/>
                <a:cs typeface="SimSun"/>
              </a:rPr>
              <a:t>Ин</a:t>
            </a:r>
            <a:r>
              <a:rPr lang="ru-RU" sz="2700" spc="-1520" dirty="0">
                <a:solidFill>
                  <a:srgbClr val="44089A"/>
                </a:solidFill>
                <a:latin typeface="SimSun"/>
                <a:cs typeface="SimSun"/>
              </a:rPr>
              <a:t> </a:t>
            </a:r>
            <a:r>
              <a:rPr sz="2700" spc="-1520" dirty="0" err="1">
                <a:solidFill>
                  <a:srgbClr val="44089A"/>
                </a:solidFill>
                <a:latin typeface="SimSun"/>
                <a:cs typeface="SimSun"/>
              </a:rPr>
              <a:t>тернет</a:t>
            </a:r>
            <a:endParaRPr sz="2700" dirty="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724866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54D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741275" y="0"/>
            <a:ext cx="3920490" cy="5944870"/>
            <a:chOff x="6773032" y="841451"/>
            <a:chExt cx="3920490" cy="5944870"/>
          </a:xfrm>
        </p:grpSpPr>
        <p:sp>
          <p:nvSpPr>
            <p:cNvPr id="4" name="object 4"/>
            <p:cNvSpPr/>
            <p:nvPr/>
          </p:nvSpPr>
          <p:spPr>
            <a:xfrm>
              <a:off x="7618164" y="841451"/>
              <a:ext cx="2220595" cy="2289175"/>
            </a:xfrm>
            <a:custGeom>
              <a:avLst/>
              <a:gdLst/>
              <a:ahLst/>
              <a:cxnLst/>
              <a:rect l="l" t="t" r="r" b="b"/>
              <a:pathLst>
                <a:path w="2220595" h="2289175">
                  <a:moveTo>
                    <a:pt x="985564" y="2288952"/>
                  </a:moveTo>
                  <a:lnTo>
                    <a:pt x="945141" y="2281955"/>
                  </a:lnTo>
                  <a:lnTo>
                    <a:pt x="908640" y="2260967"/>
                  </a:lnTo>
                  <a:lnTo>
                    <a:pt x="869699" y="2227255"/>
                  </a:lnTo>
                  <a:lnTo>
                    <a:pt x="825572" y="2187097"/>
                  </a:lnTo>
                  <a:lnTo>
                    <a:pt x="777008" y="2140823"/>
                  </a:lnTo>
                  <a:lnTo>
                    <a:pt x="724761" y="2088761"/>
                  </a:lnTo>
                  <a:lnTo>
                    <a:pt x="697491" y="2060663"/>
                  </a:lnTo>
                  <a:lnTo>
                    <a:pt x="669582" y="2031242"/>
                  </a:lnTo>
                  <a:lnTo>
                    <a:pt x="641128" y="2000539"/>
                  </a:lnTo>
                  <a:lnTo>
                    <a:pt x="612222" y="1968594"/>
                  </a:lnTo>
                  <a:lnTo>
                    <a:pt x="582959" y="1935450"/>
                  </a:lnTo>
                  <a:lnTo>
                    <a:pt x="553433" y="1901147"/>
                  </a:lnTo>
                  <a:lnTo>
                    <a:pt x="523738" y="1865726"/>
                  </a:lnTo>
                  <a:lnTo>
                    <a:pt x="493967" y="1829229"/>
                  </a:lnTo>
                  <a:lnTo>
                    <a:pt x="464214" y="1791697"/>
                  </a:lnTo>
                  <a:lnTo>
                    <a:pt x="434575" y="1753170"/>
                  </a:lnTo>
                  <a:lnTo>
                    <a:pt x="405141" y="1713691"/>
                  </a:lnTo>
                  <a:lnTo>
                    <a:pt x="376008" y="1673300"/>
                  </a:lnTo>
                  <a:lnTo>
                    <a:pt x="347270" y="1632038"/>
                  </a:lnTo>
                  <a:lnTo>
                    <a:pt x="319019" y="1589946"/>
                  </a:lnTo>
                  <a:lnTo>
                    <a:pt x="291351" y="1547066"/>
                  </a:lnTo>
                  <a:lnTo>
                    <a:pt x="264360" y="1503439"/>
                  </a:lnTo>
                  <a:lnTo>
                    <a:pt x="238138" y="1459106"/>
                  </a:lnTo>
                  <a:lnTo>
                    <a:pt x="212780" y="1414108"/>
                  </a:lnTo>
                  <a:lnTo>
                    <a:pt x="188381" y="1368486"/>
                  </a:lnTo>
                  <a:lnTo>
                    <a:pt x="165034" y="1322281"/>
                  </a:lnTo>
                  <a:lnTo>
                    <a:pt x="142832" y="1275535"/>
                  </a:lnTo>
                  <a:lnTo>
                    <a:pt x="121871" y="1228289"/>
                  </a:lnTo>
                  <a:lnTo>
                    <a:pt x="102243" y="1180583"/>
                  </a:lnTo>
                  <a:lnTo>
                    <a:pt x="84043" y="1132459"/>
                  </a:lnTo>
                  <a:lnTo>
                    <a:pt x="67365" y="1083959"/>
                  </a:lnTo>
                  <a:lnTo>
                    <a:pt x="52303" y="1035122"/>
                  </a:lnTo>
                  <a:lnTo>
                    <a:pt x="38950" y="985991"/>
                  </a:lnTo>
                  <a:lnTo>
                    <a:pt x="27401" y="936607"/>
                  </a:lnTo>
                  <a:lnTo>
                    <a:pt x="17750" y="887010"/>
                  </a:lnTo>
                  <a:lnTo>
                    <a:pt x="10090" y="837242"/>
                  </a:lnTo>
                  <a:lnTo>
                    <a:pt x="4516" y="787345"/>
                  </a:lnTo>
                  <a:lnTo>
                    <a:pt x="1121" y="737358"/>
                  </a:lnTo>
                  <a:lnTo>
                    <a:pt x="0" y="687323"/>
                  </a:lnTo>
                  <a:lnTo>
                    <a:pt x="1245" y="637282"/>
                  </a:lnTo>
                  <a:lnTo>
                    <a:pt x="4953" y="587276"/>
                  </a:lnTo>
                  <a:lnTo>
                    <a:pt x="11215" y="537345"/>
                  </a:lnTo>
                  <a:lnTo>
                    <a:pt x="20127" y="487532"/>
                  </a:lnTo>
                  <a:lnTo>
                    <a:pt x="31781" y="437876"/>
                  </a:lnTo>
                  <a:lnTo>
                    <a:pt x="46273" y="388419"/>
                  </a:lnTo>
                  <a:lnTo>
                    <a:pt x="63696" y="339203"/>
                  </a:lnTo>
                  <a:lnTo>
                    <a:pt x="87353" y="283578"/>
                  </a:lnTo>
                  <a:lnTo>
                    <a:pt x="113103" y="233767"/>
                  </a:lnTo>
                  <a:lnTo>
                    <a:pt x="140791" y="189529"/>
                  </a:lnTo>
                  <a:lnTo>
                    <a:pt x="170258" y="150618"/>
                  </a:lnTo>
                  <a:lnTo>
                    <a:pt x="201350" y="116792"/>
                  </a:lnTo>
                  <a:lnTo>
                    <a:pt x="233908" y="87807"/>
                  </a:lnTo>
                  <a:lnTo>
                    <a:pt x="267776" y="63419"/>
                  </a:lnTo>
                  <a:lnTo>
                    <a:pt x="302798" y="43385"/>
                  </a:lnTo>
                  <a:lnTo>
                    <a:pt x="338817" y="27462"/>
                  </a:lnTo>
                  <a:lnTo>
                    <a:pt x="375676" y="15405"/>
                  </a:lnTo>
                  <a:lnTo>
                    <a:pt x="413219" y="6971"/>
                  </a:lnTo>
                  <a:lnTo>
                    <a:pt x="451289" y="1917"/>
                  </a:lnTo>
                  <a:lnTo>
                    <a:pt x="489729" y="0"/>
                  </a:lnTo>
                  <a:lnTo>
                    <a:pt x="528382" y="974"/>
                  </a:lnTo>
                  <a:lnTo>
                    <a:pt x="567093" y="4598"/>
                  </a:lnTo>
                  <a:lnTo>
                    <a:pt x="605703" y="10627"/>
                  </a:lnTo>
                  <a:lnTo>
                    <a:pt x="644058" y="18818"/>
                  </a:lnTo>
                  <a:lnTo>
                    <a:pt x="681999" y="28927"/>
                  </a:lnTo>
                  <a:lnTo>
                    <a:pt x="719371" y="40711"/>
                  </a:lnTo>
                  <a:lnTo>
                    <a:pt x="756016" y="53926"/>
                  </a:lnTo>
                  <a:lnTo>
                    <a:pt x="791778" y="68329"/>
                  </a:lnTo>
                  <a:lnTo>
                    <a:pt x="860026" y="99724"/>
                  </a:lnTo>
                  <a:lnTo>
                    <a:pt x="922862" y="132946"/>
                  </a:lnTo>
                  <a:lnTo>
                    <a:pt x="979032" y="166048"/>
                  </a:lnTo>
                  <a:lnTo>
                    <a:pt x="1027284" y="197081"/>
                  </a:lnTo>
                  <a:lnTo>
                    <a:pt x="1048048" y="211213"/>
                  </a:lnTo>
                  <a:lnTo>
                    <a:pt x="1081064" y="227172"/>
                  </a:lnTo>
                  <a:lnTo>
                    <a:pt x="1116507" y="232491"/>
                  </a:lnTo>
                  <a:lnTo>
                    <a:pt x="2119113" y="232491"/>
                  </a:lnTo>
                  <a:lnTo>
                    <a:pt x="2119911" y="233767"/>
                  </a:lnTo>
                  <a:lnTo>
                    <a:pt x="2145661" y="283578"/>
                  </a:lnTo>
                  <a:lnTo>
                    <a:pt x="2169318" y="339203"/>
                  </a:lnTo>
                  <a:lnTo>
                    <a:pt x="2185192" y="384624"/>
                  </a:lnTo>
                  <a:lnTo>
                    <a:pt x="2198005" y="430253"/>
                  </a:lnTo>
                  <a:lnTo>
                    <a:pt x="2207855" y="476057"/>
                  </a:lnTo>
                  <a:lnTo>
                    <a:pt x="2214836" y="522004"/>
                  </a:lnTo>
                  <a:lnTo>
                    <a:pt x="2219046" y="568061"/>
                  </a:lnTo>
                  <a:lnTo>
                    <a:pt x="2220580" y="614196"/>
                  </a:lnTo>
                  <a:lnTo>
                    <a:pt x="2219535" y="660376"/>
                  </a:lnTo>
                  <a:lnTo>
                    <a:pt x="2216007" y="706570"/>
                  </a:lnTo>
                  <a:lnTo>
                    <a:pt x="2210092" y="752745"/>
                  </a:lnTo>
                  <a:lnTo>
                    <a:pt x="2201886" y="798869"/>
                  </a:lnTo>
                  <a:lnTo>
                    <a:pt x="2191485" y="844909"/>
                  </a:lnTo>
                  <a:lnTo>
                    <a:pt x="2178986" y="890832"/>
                  </a:lnTo>
                  <a:lnTo>
                    <a:pt x="2164485" y="936607"/>
                  </a:lnTo>
                  <a:lnTo>
                    <a:pt x="2148077" y="982201"/>
                  </a:lnTo>
                  <a:lnTo>
                    <a:pt x="2129860" y="1027582"/>
                  </a:lnTo>
                  <a:lnTo>
                    <a:pt x="2109929" y="1072717"/>
                  </a:lnTo>
                  <a:lnTo>
                    <a:pt x="2088380" y="1117574"/>
                  </a:lnTo>
                  <a:lnTo>
                    <a:pt x="2065311" y="1162121"/>
                  </a:lnTo>
                  <a:lnTo>
                    <a:pt x="2040816" y="1206325"/>
                  </a:lnTo>
                  <a:lnTo>
                    <a:pt x="2014992" y="1250154"/>
                  </a:lnTo>
                  <a:lnTo>
                    <a:pt x="1987935" y="1293576"/>
                  </a:lnTo>
                  <a:lnTo>
                    <a:pt x="1959742" y="1336558"/>
                  </a:lnTo>
                  <a:lnTo>
                    <a:pt x="1930508" y="1379067"/>
                  </a:lnTo>
                  <a:lnTo>
                    <a:pt x="1900330" y="1421072"/>
                  </a:lnTo>
                  <a:lnTo>
                    <a:pt x="1869304" y="1462540"/>
                  </a:lnTo>
                  <a:lnTo>
                    <a:pt x="1837526" y="1503439"/>
                  </a:lnTo>
                  <a:lnTo>
                    <a:pt x="1805092" y="1543736"/>
                  </a:lnTo>
                  <a:lnTo>
                    <a:pt x="1772099" y="1583400"/>
                  </a:lnTo>
                  <a:lnTo>
                    <a:pt x="1738643" y="1622396"/>
                  </a:lnTo>
                  <a:lnTo>
                    <a:pt x="1704819" y="1660695"/>
                  </a:lnTo>
                  <a:lnTo>
                    <a:pt x="1670725" y="1698262"/>
                  </a:lnTo>
                  <a:lnTo>
                    <a:pt x="1636455" y="1735065"/>
                  </a:lnTo>
                  <a:lnTo>
                    <a:pt x="1602108" y="1771073"/>
                  </a:lnTo>
                  <a:lnTo>
                    <a:pt x="1567777" y="1806252"/>
                  </a:lnTo>
                  <a:lnTo>
                    <a:pt x="1533561" y="1840571"/>
                  </a:lnTo>
                  <a:lnTo>
                    <a:pt x="1499554" y="1873997"/>
                  </a:lnTo>
                  <a:lnTo>
                    <a:pt x="1465854" y="1906498"/>
                  </a:lnTo>
                  <a:lnTo>
                    <a:pt x="1432556" y="1938041"/>
                  </a:lnTo>
                  <a:lnTo>
                    <a:pt x="1399756" y="1968594"/>
                  </a:lnTo>
                  <a:lnTo>
                    <a:pt x="1367551" y="1998125"/>
                  </a:lnTo>
                  <a:lnTo>
                    <a:pt x="1336037" y="2026601"/>
                  </a:lnTo>
                  <a:lnTo>
                    <a:pt x="1305310" y="2053990"/>
                  </a:lnTo>
                  <a:lnTo>
                    <a:pt x="1275466" y="2080259"/>
                  </a:lnTo>
                  <a:lnTo>
                    <a:pt x="1218813" y="2129310"/>
                  </a:lnTo>
                  <a:lnTo>
                    <a:pt x="1062488" y="2260967"/>
                  </a:lnTo>
                  <a:lnTo>
                    <a:pt x="1025987" y="2281955"/>
                  </a:lnTo>
                  <a:lnTo>
                    <a:pt x="985564" y="2288952"/>
                  </a:lnTo>
                  <a:close/>
                </a:path>
                <a:path w="2220595" h="2289175">
                  <a:moveTo>
                    <a:pt x="2119113" y="232491"/>
                  </a:moveTo>
                  <a:lnTo>
                    <a:pt x="1116507" y="232491"/>
                  </a:lnTo>
                  <a:lnTo>
                    <a:pt x="1151950" y="227172"/>
                  </a:lnTo>
                  <a:lnTo>
                    <a:pt x="1184967" y="211213"/>
                  </a:lnTo>
                  <a:lnTo>
                    <a:pt x="1228788" y="181945"/>
                  </a:lnTo>
                  <a:lnTo>
                    <a:pt x="1281156" y="149634"/>
                  </a:lnTo>
                  <a:lnTo>
                    <a:pt x="1340816" y="116228"/>
                  </a:lnTo>
                  <a:lnTo>
                    <a:pt x="1406515" y="83676"/>
                  </a:lnTo>
                  <a:lnTo>
                    <a:pt x="1476999" y="53926"/>
                  </a:lnTo>
                  <a:lnTo>
                    <a:pt x="1513644" y="40711"/>
                  </a:lnTo>
                  <a:lnTo>
                    <a:pt x="1551016" y="28927"/>
                  </a:lnTo>
                  <a:lnTo>
                    <a:pt x="1588957" y="18818"/>
                  </a:lnTo>
                  <a:lnTo>
                    <a:pt x="1627311" y="10627"/>
                  </a:lnTo>
                  <a:lnTo>
                    <a:pt x="1665922" y="4598"/>
                  </a:lnTo>
                  <a:lnTo>
                    <a:pt x="1704632" y="974"/>
                  </a:lnTo>
                  <a:lnTo>
                    <a:pt x="1743286" y="0"/>
                  </a:lnTo>
                  <a:lnTo>
                    <a:pt x="1781726" y="1917"/>
                  </a:lnTo>
                  <a:lnTo>
                    <a:pt x="1819796" y="6971"/>
                  </a:lnTo>
                  <a:lnTo>
                    <a:pt x="1857339" y="15405"/>
                  </a:lnTo>
                  <a:lnTo>
                    <a:pt x="1894198" y="27462"/>
                  </a:lnTo>
                  <a:lnTo>
                    <a:pt x="1930217" y="43385"/>
                  </a:lnTo>
                  <a:lnTo>
                    <a:pt x="1965239" y="63419"/>
                  </a:lnTo>
                  <a:lnTo>
                    <a:pt x="1999107" y="87807"/>
                  </a:lnTo>
                  <a:lnTo>
                    <a:pt x="2031665" y="116792"/>
                  </a:lnTo>
                  <a:lnTo>
                    <a:pt x="2062756" y="150618"/>
                  </a:lnTo>
                  <a:lnTo>
                    <a:pt x="2092224" y="189529"/>
                  </a:lnTo>
                  <a:lnTo>
                    <a:pt x="2119113" y="232491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34628" y="1450035"/>
              <a:ext cx="800100" cy="392430"/>
            </a:xfrm>
            <a:custGeom>
              <a:avLst/>
              <a:gdLst/>
              <a:ahLst/>
              <a:cxnLst/>
              <a:rect l="l" t="t" r="r" b="b"/>
              <a:pathLst>
                <a:path w="800100" h="392430">
                  <a:moveTo>
                    <a:pt x="35864" y="69748"/>
                  </a:moveTo>
                  <a:lnTo>
                    <a:pt x="22052" y="66337"/>
                  </a:lnTo>
                  <a:lnTo>
                    <a:pt x="10636" y="57415"/>
                  </a:lnTo>
                  <a:lnTo>
                    <a:pt x="2867" y="44947"/>
                  </a:lnTo>
                  <a:lnTo>
                    <a:pt x="0" y="30899"/>
                  </a:lnTo>
                  <a:lnTo>
                    <a:pt x="2480" y="18077"/>
                  </a:lnTo>
                  <a:lnTo>
                    <a:pt x="9391" y="8343"/>
                  </a:lnTo>
                  <a:lnTo>
                    <a:pt x="19941" y="2163"/>
                  </a:lnTo>
                  <a:lnTo>
                    <a:pt x="33337" y="0"/>
                  </a:lnTo>
                  <a:lnTo>
                    <a:pt x="47268" y="3410"/>
                  </a:lnTo>
                  <a:lnTo>
                    <a:pt x="58808" y="12331"/>
                  </a:lnTo>
                  <a:lnTo>
                    <a:pt x="66332" y="24795"/>
                  </a:lnTo>
                  <a:lnTo>
                    <a:pt x="68211" y="38836"/>
                  </a:lnTo>
                  <a:lnTo>
                    <a:pt x="65043" y="51874"/>
                  </a:lnTo>
                  <a:lnTo>
                    <a:pt x="58562" y="61588"/>
                  </a:lnTo>
                  <a:lnTo>
                    <a:pt x="48819" y="67654"/>
                  </a:lnTo>
                  <a:lnTo>
                    <a:pt x="35864" y="69748"/>
                  </a:lnTo>
                  <a:close/>
                </a:path>
                <a:path w="800100" h="392430">
                  <a:moveTo>
                    <a:pt x="401777" y="391960"/>
                  </a:moveTo>
                  <a:lnTo>
                    <a:pt x="325269" y="376712"/>
                  </a:lnTo>
                  <a:lnTo>
                    <a:pt x="261323" y="348541"/>
                  </a:lnTo>
                  <a:lnTo>
                    <a:pt x="217448" y="321404"/>
                  </a:lnTo>
                  <a:lnTo>
                    <a:pt x="201155" y="309257"/>
                  </a:lnTo>
                  <a:lnTo>
                    <a:pt x="609396" y="289369"/>
                  </a:lnTo>
                  <a:lnTo>
                    <a:pt x="597753" y="306445"/>
                  </a:lnTo>
                  <a:lnTo>
                    <a:pt x="561046" y="343455"/>
                  </a:lnTo>
                  <a:lnTo>
                    <a:pt x="496609" y="379069"/>
                  </a:lnTo>
                  <a:lnTo>
                    <a:pt x="401777" y="391960"/>
                  </a:lnTo>
                  <a:close/>
                </a:path>
                <a:path w="800100" h="392430">
                  <a:moveTo>
                    <a:pt x="767257" y="69748"/>
                  </a:moveTo>
                  <a:lnTo>
                    <a:pt x="753443" y="66337"/>
                  </a:lnTo>
                  <a:lnTo>
                    <a:pt x="742022" y="57415"/>
                  </a:lnTo>
                  <a:lnTo>
                    <a:pt x="734250" y="44947"/>
                  </a:lnTo>
                  <a:lnTo>
                    <a:pt x="731380" y="30899"/>
                  </a:lnTo>
                  <a:lnTo>
                    <a:pt x="733862" y="18077"/>
                  </a:lnTo>
                  <a:lnTo>
                    <a:pt x="740783" y="8343"/>
                  </a:lnTo>
                  <a:lnTo>
                    <a:pt x="751348" y="2163"/>
                  </a:lnTo>
                  <a:lnTo>
                    <a:pt x="764768" y="0"/>
                  </a:lnTo>
                  <a:lnTo>
                    <a:pt x="778676" y="3410"/>
                  </a:lnTo>
                  <a:lnTo>
                    <a:pt x="790205" y="12331"/>
                  </a:lnTo>
                  <a:lnTo>
                    <a:pt x="797720" y="24795"/>
                  </a:lnTo>
                  <a:lnTo>
                    <a:pt x="799592" y="38836"/>
                  </a:lnTo>
                  <a:lnTo>
                    <a:pt x="796431" y="51874"/>
                  </a:lnTo>
                  <a:lnTo>
                    <a:pt x="789954" y="61588"/>
                  </a:lnTo>
                  <a:lnTo>
                    <a:pt x="780212" y="67654"/>
                  </a:lnTo>
                  <a:lnTo>
                    <a:pt x="767257" y="69748"/>
                  </a:lnTo>
                  <a:close/>
                </a:path>
              </a:pathLst>
            </a:custGeom>
            <a:solidFill>
              <a:srgbClr val="7DD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6182" y="1450035"/>
              <a:ext cx="128435" cy="1917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34628" y="1450035"/>
              <a:ext cx="800100" cy="400050"/>
            </a:xfrm>
            <a:custGeom>
              <a:avLst/>
              <a:gdLst/>
              <a:ahLst/>
              <a:cxnLst/>
              <a:rect l="l" t="t" r="r" b="b"/>
              <a:pathLst>
                <a:path w="800100" h="400050">
                  <a:moveTo>
                    <a:pt x="35864" y="69748"/>
                  </a:moveTo>
                  <a:lnTo>
                    <a:pt x="22052" y="66337"/>
                  </a:lnTo>
                  <a:lnTo>
                    <a:pt x="10636" y="57415"/>
                  </a:lnTo>
                  <a:lnTo>
                    <a:pt x="2867" y="44947"/>
                  </a:lnTo>
                  <a:lnTo>
                    <a:pt x="0" y="30899"/>
                  </a:lnTo>
                  <a:lnTo>
                    <a:pt x="2480" y="18077"/>
                  </a:lnTo>
                  <a:lnTo>
                    <a:pt x="9391" y="8343"/>
                  </a:lnTo>
                  <a:lnTo>
                    <a:pt x="19941" y="2163"/>
                  </a:lnTo>
                  <a:lnTo>
                    <a:pt x="33337" y="0"/>
                  </a:lnTo>
                  <a:lnTo>
                    <a:pt x="47268" y="3410"/>
                  </a:lnTo>
                  <a:lnTo>
                    <a:pt x="58808" y="12331"/>
                  </a:lnTo>
                  <a:lnTo>
                    <a:pt x="66332" y="24795"/>
                  </a:lnTo>
                  <a:lnTo>
                    <a:pt x="68211" y="38836"/>
                  </a:lnTo>
                  <a:lnTo>
                    <a:pt x="65043" y="51874"/>
                  </a:lnTo>
                  <a:lnTo>
                    <a:pt x="58562" y="61588"/>
                  </a:lnTo>
                  <a:lnTo>
                    <a:pt x="48819" y="67654"/>
                  </a:lnTo>
                  <a:lnTo>
                    <a:pt x="35864" y="69748"/>
                  </a:lnTo>
                  <a:close/>
                </a:path>
                <a:path w="800100" h="400050">
                  <a:moveTo>
                    <a:pt x="500188" y="384467"/>
                  </a:moveTo>
                  <a:lnTo>
                    <a:pt x="402272" y="384467"/>
                  </a:lnTo>
                  <a:lnTo>
                    <a:pt x="445301" y="383252"/>
                  </a:lnTo>
                  <a:lnTo>
                    <a:pt x="485373" y="375127"/>
                  </a:lnTo>
                  <a:lnTo>
                    <a:pt x="522357" y="360090"/>
                  </a:lnTo>
                  <a:lnTo>
                    <a:pt x="556120" y="338137"/>
                  </a:lnTo>
                  <a:lnTo>
                    <a:pt x="591924" y="302655"/>
                  </a:lnTo>
                  <a:lnTo>
                    <a:pt x="606920" y="279400"/>
                  </a:lnTo>
                  <a:lnTo>
                    <a:pt x="619861" y="286346"/>
                  </a:lnTo>
                  <a:lnTo>
                    <a:pt x="616394" y="292836"/>
                  </a:lnTo>
                  <a:lnTo>
                    <a:pt x="608860" y="304546"/>
                  </a:lnTo>
                  <a:lnTo>
                    <a:pt x="586121" y="331169"/>
                  </a:lnTo>
                  <a:lnTo>
                    <a:pt x="547082" y="362643"/>
                  </a:lnTo>
                  <a:lnTo>
                    <a:pt x="500188" y="384467"/>
                  </a:lnTo>
                  <a:close/>
                </a:path>
                <a:path w="800100" h="400050">
                  <a:moveTo>
                    <a:pt x="415721" y="399897"/>
                  </a:moveTo>
                  <a:lnTo>
                    <a:pt x="411251" y="399897"/>
                  </a:lnTo>
                  <a:lnTo>
                    <a:pt x="406793" y="399402"/>
                  </a:lnTo>
                  <a:lnTo>
                    <a:pt x="401777" y="399402"/>
                  </a:lnTo>
                  <a:lnTo>
                    <a:pt x="339146" y="389030"/>
                  </a:lnTo>
                  <a:lnTo>
                    <a:pt x="283834" y="368496"/>
                  </a:lnTo>
                  <a:lnTo>
                    <a:pt x="239324" y="344734"/>
                  </a:lnTo>
                  <a:lnTo>
                    <a:pt x="196646" y="315264"/>
                  </a:lnTo>
                  <a:lnTo>
                    <a:pt x="190690" y="310248"/>
                  </a:lnTo>
                  <a:lnTo>
                    <a:pt x="200113" y="298792"/>
                  </a:lnTo>
                  <a:lnTo>
                    <a:pt x="206121" y="303809"/>
                  </a:lnTo>
                  <a:lnTo>
                    <a:pt x="222419" y="315924"/>
                  </a:lnTo>
                  <a:lnTo>
                    <a:pt x="265558" y="342466"/>
                  </a:lnTo>
                  <a:lnTo>
                    <a:pt x="328016" y="369844"/>
                  </a:lnTo>
                  <a:lnTo>
                    <a:pt x="402272" y="384467"/>
                  </a:lnTo>
                  <a:lnTo>
                    <a:pt x="500188" y="384467"/>
                  </a:lnTo>
                  <a:lnTo>
                    <a:pt x="490647" y="388907"/>
                  </a:lnTo>
                  <a:lnTo>
                    <a:pt x="415721" y="399897"/>
                  </a:lnTo>
                  <a:close/>
                </a:path>
                <a:path w="800100" h="400050">
                  <a:moveTo>
                    <a:pt x="767257" y="69748"/>
                  </a:moveTo>
                  <a:lnTo>
                    <a:pt x="753443" y="66337"/>
                  </a:lnTo>
                  <a:lnTo>
                    <a:pt x="742022" y="57415"/>
                  </a:lnTo>
                  <a:lnTo>
                    <a:pt x="734250" y="44947"/>
                  </a:lnTo>
                  <a:lnTo>
                    <a:pt x="731380" y="30899"/>
                  </a:lnTo>
                  <a:lnTo>
                    <a:pt x="733862" y="18077"/>
                  </a:lnTo>
                  <a:lnTo>
                    <a:pt x="740783" y="8343"/>
                  </a:lnTo>
                  <a:lnTo>
                    <a:pt x="751348" y="2163"/>
                  </a:lnTo>
                  <a:lnTo>
                    <a:pt x="764768" y="0"/>
                  </a:lnTo>
                  <a:lnTo>
                    <a:pt x="778676" y="3410"/>
                  </a:lnTo>
                  <a:lnTo>
                    <a:pt x="790205" y="12331"/>
                  </a:lnTo>
                  <a:lnTo>
                    <a:pt x="797720" y="24795"/>
                  </a:lnTo>
                  <a:lnTo>
                    <a:pt x="799592" y="38836"/>
                  </a:lnTo>
                  <a:lnTo>
                    <a:pt x="796431" y="51874"/>
                  </a:lnTo>
                  <a:lnTo>
                    <a:pt x="789954" y="61588"/>
                  </a:lnTo>
                  <a:lnTo>
                    <a:pt x="780212" y="67654"/>
                  </a:lnTo>
                  <a:lnTo>
                    <a:pt x="767257" y="69748"/>
                  </a:lnTo>
                  <a:close/>
                </a:path>
              </a:pathLst>
            </a:custGeom>
            <a:solidFill>
              <a:srgbClr val="7DD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73024" y="896441"/>
              <a:ext cx="1936750" cy="2808605"/>
            </a:xfrm>
            <a:custGeom>
              <a:avLst/>
              <a:gdLst/>
              <a:ahLst/>
              <a:cxnLst/>
              <a:rect l="l" t="t" r="r" b="b"/>
              <a:pathLst>
                <a:path w="1936750" h="2808604">
                  <a:moveTo>
                    <a:pt x="448449" y="342912"/>
                  </a:moveTo>
                  <a:lnTo>
                    <a:pt x="431152" y="306552"/>
                  </a:lnTo>
                  <a:lnTo>
                    <a:pt x="369214" y="270421"/>
                  </a:lnTo>
                  <a:lnTo>
                    <a:pt x="327380" y="254939"/>
                  </a:lnTo>
                  <a:lnTo>
                    <a:pt x="281419" y="242493"/>
                  </a:lnTo>
                  <a:lnTo>
                    <a:pt x="233692" y="234111"/>
                  </a:lnTo>
                  <a:lnTo>
                    <a:pt x="186524" y="230771"/>
                  </a:lnTo>
                  <a:lnTo>
                    <a:pt x="142265" y="233489"/>
                  </a:lnTo>
                  <a:lnTo>
                    <a:pt x="103276" y="243230"/>
                  </a:lnTo>
                  <a:lnTo>
                    <a:pt x="32499" y="280428"/>
                  </a:lnTo>
                  <a:lnTo>
                    <a:pt x="4025" y="313651"/>
                  </a:lnTo>
                  <a:lnTo>
                    <a:pt x="0" y="337527"/>
                  </a:lnTo>
                  <a:lnTo>
                    <a:pt x="2628" y="346671"/>
                  </a:lnTo>
                  <a:lnTo>
                    <a:pt x="49276" y="371602"/>
                  </a:lnTo>
                  <a:lnTo>
                    <a:pt x="100495" y="389153"/>
                  </a:lnTo>
                  <a:lnTo>
                    <a:pt x="154470" y="399986"/>
                  </a:lnTo>
                  <a:lnTo>
                    <a:pt x="209384" y="404710"/>
                  </a:lnTo>
                  <a:lnTo>
                    <a:pt x="263423" y="403948"/>
                  </a:lnTo>
                  <a:lnTo>
                    <a:pt x="314782" y="398348"/>
                  </a:lnTo>
                  <a:lnTo>
                    <a:pt x="361619" y="388518"/>
                  </a:lnTo>
                  <a:lnTo>
                    <a:pt x="402132" y="375081"/>
                  </a:lnTo>
                  <a:lnTo>
                    <a:pt x="448449" y="342912"/>
                  </a:lnTo>
                  <a:close/>
                </a:path>
                <a:path w="1936750" h="2808604">
                  <a:moveTo>
                    <a:pt x="729551" y="209054"/>
                  </a:moveTo>
                  <a:lnTo>
                    <a:pt x="699528" y="165506"/>
                  </a:lnTo>
                  <a:lnTo>
                    <a:pt x="662076" y="126390"/>
                  </a:lnTo>
                  <a:lnTo>
                    <a:pt x="619099" y="91973"/>
                  </a:lnTo>
                  <a:lnTo>
                    <a:pt x="572477" y="62560"/>
                  </a:lnTo>
                  <a:lnTo>
                    <a:pt x="524116" y="38404"/>
                  </a:lnTo>
                  <a:lnTo>
                    <a:pt x="475932" y="19786"/>
                  </a:lnTo>
                  <a:lnTo>
                    <a:pt x="429793" y="6997"/>
                  </a:lnTo>
                  <a:lnTo>
                    <a:pt x="387629" y="317"/>
                  </a:lnTo>
                  <a:lnTo>
                    <a:pt x="351332" y="0"/>
                  </a:lnTo>
                  <a:lnTo>
                    <a:pt x="331673" y="7607"/>
                  </a:lnTo>
                  <a:lnTo>
                    <a:pt x="325196" y="24206"/>
                  </a:lnTo>
                  <a:lnTo>
                    <a:pt x="330276" y="47853"/>
                  </a:lnTo>
                  <a:lnTo>
                    <a:pt x="368630" y="108381"/>
                  </a:lnTo>
                  <a:lnTo>
                    <a:pt x="398653" y="141351"/>
                  </a:lnTo>
                  <a:lnTo>
                    <a:pt x="433743" y="173507"/>
                  </a:lnTo>
                  <a:lnTo>
                    <a:pt x="472287" y="202895"/>
                  </a:lnTo>
                  <a:lnTo>
                    <a:pt x="512660" y="227533"/>
                  </a:lnTo>
                  <a:lnTo>
                    <a:pt x="553224" y="245478"/>
                  </a:lnTo>
                  <a:lnTo>
                    <a:pt x="592378" y="254749"/>
                  </a:lnTo>
                  <a:lnTo>
                    <a:pt x="672452" y="254228"/>
                  </a:lnTo>
                  <a:lnTo>
                    <a:pt x="713079" y="237782"/>
                  </a:lnTo>
                  <a:lnTo>
                    <a:pt x="727659" y="218401"/>
                  </a:lnTo>
                  <a:lnTo>
                    <a:pt x="729551" y="209054"/>
                  </a:lnTo>
                  <a:close/>
                </a:path>
                <a:path w="1936750" h="2808604">
                  <a:moveTo>
                    <a:pt x="869581" y="349516"/>
                  </a:moveTo>
                  <a:lnTo>
                    <a:pt x="857669" y="336257"/>
                  </a:lnTo>
                  <a:lnTo>
                    <a:pt x="834263" y="330111"/>
                  </a:lnTo>
                  <a:lnTo>
                    <a:pt x="801852" y="330530"/>
                  </a:lnTo>
                  <a:lnTo>
                    <a:pt x="762914" y="336956"/>
                  </a:lnTo>
                  <a:lnTo>
                    <a:pt x="719924" y="348818"/>
                  </a:lnTo>
                  <a:lnTo>
                    <a:pt x="675398" y="365556"/>
                  </a:lnTo>
                  <a:lnTo>
                    <a:pt x="631799" y="386638"/>
                  </a:lnTo>
                  <a:lnTo>
                    <a:pt x="591616" y="411492"/>
                  </a:lnTo>
                  <a:lnTo>
                    <a:pt x="557339" y="439572"/>
                  </a:lnTo>
                  <a:lnTo>
                    <a:pt x="531456" y="470293"/>
                  </a:lnTo>
                  <a:lnTo>
                    <a:pt x="495935" y="541947"/>
                  </a:lnTo>
                  <a:lnTo>
                    <a:pt x="492379" y="585622"/>
                  </a:lnTo>
                  <a:lnTo>
                    <a:pt x="503161" y="607377"/>
                  </a:lnTo>
                  <a:lnTo>
                    <a:pt x="510679" y="613270"/>
                  </a:lnTo>
                  <a:lnTo>
                    <a:pt x="563105" y="606234"/>
                  </a:lnTo>
                  <a:lnTo>
                    <a:pt x="614908" y="590524"/>
                  </a:lnTo>
                  <a:lnTo>
                    <a:pt x="664972" y="567740"/>
                  </a:lnTo>
                  <a:lnTo>
                    <a:pt x="712203" y="539432"/>
                  </a:lnTo>
                  <a:lnTo>
                    <a:pt x="755497" y="507187"/>
                  </a:lnTo>
                  <a:lnTo>
                    <a:pt x="793775" y="472592"/>
                  </a:lnTo>
                  <a:lnTo>
                    <a:pt x="825944" y="437222"/>
                  </a:lnTo>
                  <a:lnTo>
                    <a:pt x="850874" y="402640"/>
                  </a:lnTo>
                  <a:lnTo>
                    <a:pt x="869581" y="349516"/>
                  </a:lnTo>
                  <a:close/>
                </a:path>
                <a:path w="1936750" h="2808604">
                  <a:moveTo>
                    <a:pt x="1936686" y="2114499"/>
                  </a:moveTo>
                  <a:lnTo>
                    <a:pt x="1926932" y="2064918"/>
                  </a:lnTo>
                  <a:lnTo>
                    <a:pt x="1909381" y="2016544"/>
                  </a:lnTo>
                  <a:lnTo>
                    <a:pt x="1886038" y="1970252"/>
                  </a:lnTo>
                  <a:lnTo>
                    <a:pt x="1858899" y="1926920"/>
                  </a:lnTo>
                  <a:lnTo>
                    <a:pt x="1829968" y="1887423"/>
                  </a:lnTo>
                  <a:lnTo>
                    <a:pt x="1801266" y="1852625"/>
                  </a:lnTo>
                  <a:lnTo>
                    <a:pt x="1774761" y="1823427"/>
                  </a:lnTo>
                  <a:lnTo>
                    <a:pt x="1744116" y="1796478"/>
                  </a:lnTo>
                  <a:lnTo>
                    <a:pt x="1734629" y="1797405"/>
                  </a:lnTo>
                  <a:lnTo>
                    <a:pt x="1715401" y="1846668"/>
                  </a:lnTo>
                  <a:lnTo>
                    <a:pt x="1707794" y="1891842"/>
                  </a:lnTo>
                  <a:lnTo>
                    <a:pt x="1699691" y="1944992"/>
                  </a:lnTo>
                  <a:lnTo>
                    <a:pt x="1691779" y="2004174"/>
                  </a:lnTo>
                  <a:lnTo>
                    <a:pt x="1687144" y="2013775"/>
                  </a:lnTo>
                  <a:lnTo>
                    <a:pt x="1678216" y="2019287"/>
                  </a:lnTo>
                  <a:lnTo>
                    <a:pt x="1667992" y="2019769"/>
                  </a:lnTo>
                  <a:lnTo>
                    <a:pt x="1659432" y="2014245"/>
                  </a:lnTo>
                  <a:lnTo>
                    <a:pt x="1622602" y="1969643"/>
                  </a:lnTo>
                  <a:lnTo>
                    <a:pt x="1582940" y="1925980"/>
                  </a:lnTo>
                  <a:lnTo>
                    <a:pt x="1541767" y="1883930"/>
                  </a:lnTo>
                  <a:lnTo>
                    <a:pt x="1500428" y="1844217"/>
                  </a:lnTo>
                  <a:lnTo>
                    <a:pt x="1460258" y="1807514"/>
                  </a:lnTo>
                  <a:lnTo>
                    <a:pt x="1422577" y="1774520"/>
                  </a:lnTo>
                  <a:lnTo>
                    <a:pt x="1388745" y="1745932"/>
                  </a:lnTo>
                  <a:lnTo>
                    <a:pt x="1349667" y="1718868"/>
                  </a:lnTo>
                  <a:lnTo>
                    <a:pt x="1339176" y="1721815"/>
                  </a:lnTo>
                  <a:lnTo>
                    <a:pt x="1331683" y="1729498"/>
                  </a:lnTo>
                  <a:lnTo>
                    <a:pt x="1330274" y="1740141"/>
                  </a:lnTo>
                  <a:lnTo>
                    <a:pt x="1357782" y="1853679"/>
                  </a:lnTo>
                  <a:lnTo>
                    <a:pt x="1382293" y="1951697"/>
                  </a:lnTo>
                  <a:lnTo>
                    <a:pt x="1395818" y="2004466"/>
                  </a:lnTo>
                  <a:lnTo>
                    <a:pt x="1409954" y="2058428"/>
                  </a:lnTo>
                  <a:lnTo>
                    <a:pt x="1424495" y="2112619"/>
                  </a:lnTo>
                  <a:lnTo>
                    <a:pt x="1439265" y="2166035"/>
                  </a:lnTo>
                  <a:lnTo>
                    <a:pt x="1454048" y="2217712"/>
                  </a:lnTo>
                  <a:lnTo>
                    <a:pt x="1468678" y="2266658"/>
                  </a:lnTo>
                  <a:lnTo>
                    <a:pt x="1482966" y="2311895"/>
                  </a:lnTo>
                  <a:lnTo>
                    <a:pt x="1482191" y="2323096"/>
                  </a:lnTo>
                  <a:lnTo>
                    <a:pt x="1474444" y="2331212"/>
                  </a:lnTo>
                  <a:lnTo>
                    <a:pt x="1463357" y="2334082"/>
                  </a:lnTo>
                  <a:lnTo>
                    <a:pt x="1452613" y="2329561"/>
                  </a:lnTo>
                  <a:lnTo>
                    <a:pt x="1408163" y="2289149"/>
                  </a:lnTo>
                  <a:lnTo>
                    <a:pt x="1362811" y="2250871"/>
                  </a:lnTo>
                  <a:lnTo>
                    <a:pt x="1317637" y="2215096"/>
                  </a:lnTo>
                  <a:lnTo>
                    <a:pt x="1273746" y="2182203"/>
                  </a:lnTo>
                  <a:lnTo>
                    <a:pt x="1232242" y="2152561"/>
                  </a:lnTo>
                  <a:lnTo>
                    <a:pt x="1194219" y="2126526"/>
                  </a:lnTo>
                  <a:lnTo>
                    <a:pt x="1160792" y="2104491"/>
                  </a:lnTo>
                  <a:lnTo>
                    <a:pt x="1122603" y="2084209"/>
                  </a:lnTo>
                  <a:lnTo>
                    <a:pt x="1112647" y="2087626"/>
                  </a:lnTo>
                  <a:lnTo>
                    <a:pt x="1105776" y="2095322"/>
                  </a:lnTo>
                  <a:lnTo>
                    <a:pt x="1104646" y="2105571"/>
                  </a:lnTo>
                  <a:lnTo>
                    <a:pt x="1113370" y="2140051"/>
                  </a:lnTo>
                  <a:lnTo>
                    <a:pt x="1124940" y="2181936"/>
                  </a:lnTo>
                  <a:lnTo>
                    <a:pt x="1139367" y="2229370"/>
                  </a:lnTo>
                  <a:lnTo>
                    <a:pt x="1156639" y="2280539"/>
                  </a:lnTo>
                  <a:lnTo>
                    <a:pt x="1176769" y="2333587"/>
                  </a:lnTo>
                  <a:lnTo>
                    <a:pt x="1199769" y="2386711"/>
                  </a:lnTo>
                  <a:lnTo>
                    <a:pt x="1225638" y="2438044"/>
                  </a:lnTo>
                  <a:lnTo>
                    <a:pt x="1254379" y="2485758"/>
                  </a:lnTo>
                  <a:lnTo>
                    <a:pt x="1285989" y="2528036"/>
                  </a:lnTo>
                  <a:lnTo>
                    <a:pt x="1320495" y="2563012"/>
                  </a:lnTo>
                  <a:lnTo>
                    <a:pt x="1365631" y="2598724"/>
                  </a:lnTo>
                  <a:lnTo>
                    <a:pt x="1415542" y="2633599"/>
                  </a:lnTo>
                  <a:lnTo>
                    <a:pt x="1468247" y="2667076"/>
                  </a:lnTo>
                  <a:lnTo>
                    <a:pt x="1521790" y="2698572"/>
                  </a:lnTo>
                  <a:lnTo>
                    <a:pt x="1574152" y="2727528"/>
                  </a:lnTo>
                  <a:lnTo>
                    <a:pt x="1623390" y="2753372"/>
                  </a:lnTo>
                  <a:lnTo>
                    <a:pt x="1667497" y="2775534"/>
                  </a:lnTo>
                  <a:lnTo>
                    <a:pt x="1704517" y="2793454"/>
                  </a:lnTo>
                  <a:lnTo>
                    <a:pt x="1740166" y="2808109"/>
                  </a:lnTo>
                  <a:lnTo>
                    <a:pt x="1747558" y="2806662"/>
                  </a:lnTo>
                  <a:lnTo>
                    <a:pt x="1753819" y="2802559"/>
                  </a:lnTo>
                  <a:lnTo>
                    <a:pt x="1758099" y="2796133"/>
                  </a:lnTo>
                  <a:lnTo>
                    <a:pt x="1784540" y="2690609"/>
                  </a:lnTo>
                  <a:lnTo>
                    <a:pt x="1796834" y="2642920"/>
                  </a:lnTo>
                  <a:lnTo>
                    <a:pt x="1810550" y="2590812"/>
                  </a:lnTo>
                  <a:lnTo>
                    <a:pt x="1825434" y="2535605"/>
                  </a:lnTo>
                  <a:lnTo>
                    <a:pt x="1841233" y="2478633"/>
                  </a:lnTo>
                  <a:lnTo>
                    <a:pt x="1857667" y="2421229"/>
                  </a:lnTo>
                  <a:lnTo>
                    <a:pt x="1874507" y="2364714"/>
                  </a:lnTo>
                  <a:lnTo>
                    <a:pt x="1891474" y="2310422"/>
                  </a:lnTo>
                  <a:lnTo>
                    <a:pt x="1908314" y="2259685"/>
                  </a:lnTo>
                  <a:lnTo>
                    <a:pt x="1924786" y="2213813"/>
                  </a:lnTo>
                  <a:lnTo>
                    <a:pt x="1936635" y="2164435"/>
                  </a:lnTo>
                  <a:lnTo>
                    <a:pt x="1936686" y="2114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10716" y="919810"/>
              <a:ext cx="3482975" cy="5866130"/>
            </a:xfrm>
            <a:custGeom>
              <a:avLst/>
              <a:gdLst/>
              <a:ahLst/>
              <a:cxnLst/>
              <a:rect l="l" t="t" r="r" b="b"/>
              <a:pathLst>
                <a:path w="3482975" h="5866130">
                  <a:moveTo>
                    <a:pt x="3482682" y="5865952"/>
                  </a:moveTo>
                  <a:lnTo>
                    <a:pt x="2012414" y="5865952"/>
                  </a:lnTo>
                  <a:lnTo>
                    <a:pt x="0" y="4566043"/>
                  </a:lnTo>
                  <a:lnTo>
                    <a:pt x="2949384" y="0"/>
                  </a:lnTo>
                  <a:lnTo>
                    <a:pt x="3482682" y="344482"/>
                  </a:lnTo>
                  <a:lnTo>
                    <a:pt x="3482682" y="5865952"/>
                  </a:lnTo>
                  <a:close/>
                </a:path>
              </a:pathLst>
            </a:custGeom>
            <a:solidFill>
              <a:srgbClr val="E3B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1956" y="4952999"/>
            <a:ext cx="3300729" cy="2603500"/>
            <a:chOff x="332384" y="3992764"/>
            <a:chExt cx="3300729" cy="2603500"/>
          </a:xfrm>
        </p:grpSpPr>
        <p:sp>
          <p:nvSpPr>
            <p:cNvPr id="11" name="object 11"/>
            <p:cNvSpPr/>
            <p:nvPr/>
          </p:nvSpPr>
          <p:spPr>
            <a:xfrm>
              <a:off x="346075" y="3992764"/>
              <a:ext cx="3255010" cy="2488565"/>
            </a:xfrm>
            <a:custGeom>
              <a:avLst/>
              <a:gdLst/>
              <a:ahLst/>
              <a:cxnLst/>
              <a:rect l="l" t="t" r="r" b="b"/>
              <a:pathLst>
                <a:path w="3255010" h="2488565">
                  <a:moveTo>
                    <a:pt x="359473" y="2488502"/>
                  </a:moveTo>
                  <a:lnTo>
                    <a:pt x="20637" y="2463940"/>
                  </a:lnTo>
                  <a:lnTo>
                    <a:pt x="17549" y="2451542"/>
                  </a:lnTo>
                  <a:lnTo>
                    <a:pt x="15003" y="2435448"/>
                  </a:lnTo>
                  <a:lnTo>
                    <a:pt x="14045" y="2416163"/>
                  </a:lnTo>
                  <a:lnTo>
                    <a:pt x="15722" y="2394192"/>
                  </a:lnTo>
                  <a:lnTo>
                    <a:pt x="20996" y="2370475"/>
                  </a:lnTo>
                  <a:lnTo>
                    <a:pt x="28392" y="2350659"/>
                  </a:lnTo>
                  <a:lnTo>
                    <a:pt x="36448" y="2334963"/>
                  </a:lnTo>
                  <a:lnTo>
                    <a:pt x="43700" y="2323605"/>
                  </a:lnTo>
                  <a:lnTo>
                    <a:pt x="208254" y="2343100"/>
                  </a:lnTo>
                  <a:lnTo>
                    <a:pt x="225089" y="2362081"/>
                  </a:lnTo>
                  <a:lnTo>
                    <a:pt x="241368" y="2375809"/>
                  </a:lnTo>
                  <a:lnTo>
                    <a:pt x="256558" y="2385212"/>
                  </a:lnTo>
                  <a:lnTo>
                    <a:pt x="270129" y="2391220"/>
                  </a:lnTo>
                  <a:lnTo>
                    <a:pt x="305514" y="2402617"/>
                  </a:lnTo>
                  <a:lnTo>
                    <a:pt x="324864" y="2411185"/>
                  </a:lnTo>
                  <a:lnTo>
                    <a:pt x="343242" y="2424062"/>
                  </a:lnTo>
                  <a:lnTo>
                    <a:pt x="349542" y="2429714"/>
                  </a:lnTo>
                  <a:lnTo>
                    <a:pt x="352132" y="2435721"/>
                  </a:lnTo>
                  <a:lnTo>
                    <a:pt x="353568" y="2438451"/>
                  </a:lnTo>
                  <a:lnTo>
                    <a:pt x="359284" y="2453516"/>
                  </a:lnTo>
                  <a:lnTo>
                    <a:pt x="361264" y="2467620"/>
                  </a:lnTo>
                  <a:lnTo>
                    <a:pt x="360872" y="2479653"/>
                  </a:lnTo>
                  <a:lnTo>
                    <a:pt x="359473" y="2488502"/>
                  </a:lnTo>
                  <a:close/>
                </a:path>
                <a:path w="3255010" h="2488565">
                  <a:moveTo>
                    <a:pt x="856411" y="2457692"/>
                  </a:moveTo>
                  <a:lnTo>
                    <a:pt x="527888" y="2441474"/>
                  </a:lnTo>
                  <a:lnTo>
                    <a:pt x="517610" y="2404039"/>
                  </a:lnTo>
                  <a:lnTo>
                    <a:pt x="516636" y="2386356"/>
                  </a:lnTo>
                  <a:lnTo>
                    <a:pt x="518429" y="2366090"/>
                  </a:lnTo>
                  <a:lnTo>
                    <a:pt x="522519" y="2348900"/>
                  </a:lnTo>
                  <a:lnTo>
                    <a:pt x="527623" y="2335135"/>
                  </a:lnTo>
                  <a:lnTo>
                    <a:pt x="532460" y="2325142"/>
                  </a:lnTo>
                  <a:lnTo>
                    <a:pt x="695426" y="2311743"/>
                  </a:lnTo>
                  <a:lnTo>
                    <a:pt x="701125" y="2326367"/>
                  </a:lnTo>
                  <a:lnTo>
                    <a:pt x="709491" y="2341760"/>
                  </a:lnTo>
                  <a:lnTo>
                    <a:pt x="721144" y="2356381"/>
                  </a:lnTo>
                  <a:lnTo>
                    <a:pt x="736701" y="2368690"/>
                  </a:lnTo>
                  <a:lnTo>
                    <a:pt x="767709" y="2379338"/>
                  </a:lnTo>
                  <a:lnTo>
                    <a:pt x="824934" y="2381670"/>
                  </a:lnTo>
                  <a:lnTo>
                    <a:pt x="846683" y="2392261"/>
                  </a:lnTo>
                  <a:lnTo>
                    <a:pt x="852988" y="2400812"/>
                  </a:lnTo>
                  <a:lnTo>
                    <a:pt x="857648" y="2413780"/>
                  </a:lnTo>
                  <a:lnTo>
                    <a:pt x="859258" y="2432347"/>
                  </a:lnTo>
                  <a:lnTo>
                    <a:pt x="856411" y="2457692"/>
                  </a:lnTo>
                  <a:close/>
                </a:path>
                <a:path w="3255010" h="2488565">
                  <a:moveTo>
                    <a:pt x="3182048" y="2257273"/>
                  </a:moveTo>
                  <a:lnTo>
                    <a:pt x="2268435" y="2235251"/>
                  </a:lnTo>
                  <a:lnTo>
                    <a:pt x="2236558" y="2205698"/>
                  </a:lnTo>
                  <a:lnTo>
                    <a:pt x="2210587" y="2144713"/>
                  </a:lnTo>
                  <a:lnTo>
                    <a:pt x="2218670" y="2099782"/>
                  </a:lnTo>
                  <a:lnTo>
                    <a:pt x="2243013" y="2063060"/>
                  </a:lnTo>
                  <a:lnTo>
                    <a:pt x="2273495" y="2034980"/>
                  </a:lnTo>
                  <a:lnTo>
                    <a:pt x="2347526" y="1991136"/>
                  </a:lnTo>
                  <a:lnTo>
                    <a:pt x="2392653" y="1978254"/>
                  </a:lnTo>
                  <a:lnTo>
                    <a:pt x="2431595" y="1973679"/>
                  </a:lnTo>
                  <a:lnTo>
                    <a:pt x="2460574" y="1973758"/>
                  </a:lnTo>
                  <a:lnTo>
                    <a:pt x="2484991" y="1988366"/>
                  </a:lnTo>
                  <a:lnTo>
                    <a:pt x="2517244" y="2005413"/>
                  </a:lnTo>
                  <a:lnTo>
                    <a:pt x="2556939" y="2023259"/>
                  </a:lnTo>
                  <a:lnTo>
                    <a:pt x="2603681" y="2040262"/>
                  </a:lnTo>
                  <a:lnTo>
                    <a:pt x="2657075" y="2054781"/>
                  </a:lnTo>
                  <a:lnTo>
                    <a:pt x="2716726" y="2065172"/>
                  </a:lnTo>
                  <a:lnTo>
                    <a:pt x="2782239" y="2069796"/>
                  </a:lnTo>
                  <a:lnTo>
                    <a:pt x="3221202" y="2069796"/>
                  </a:lnTo>
                  <a:lnTo>
                    <a:pt x="3221783" y="2070370"/>
                  </a:lnTo>
                  <a:lnTo>
                    <a:pt x="3243704" y="2105386"/>
                  </a:lnTo>
                  <a:lnTo>
                    <a:pt x="3254467" y="2141143"/>
                  </a:lnTo>
                  <a:lnTo>
                    <a:pt x="3253435" y="2175472"/>
                  </a:lnTo>
                  <a:lnTo>
                    <a:pt x="3240587" y="2206158"/>
                  </a:lnTo>
                  <a:lnTo>
                    <a:pt x="3220637" y="2229932"/>
                  </a:lnTo>
                  <a:lnTo>
                    <a:pt x="3199239" y="2246926"/>
                  </a:lnTo>
                  <a:lnTo>
                    <a:pt x="3182048" y="2257273"/>
                  </a:lnTo>
                  <a:close/>
                </a:path>
                <a:path w="3255010" h="2488565">
                  <a:moveTo>
                    <a:pt x="3221202" y="2069796"/>
                  </a:moveTo>
                  <a:lnTo>
                    <a:pt x="2782239" y="2069796"/>
                  </a:lnTo>
                  <a:lnTo>
                    <a:pt x="2844778" y="2067717"/>
                  </a:lnTo>
                  <a:lnTo>
                    <a:pt x="2902077" y="2060190"/>
                  </a:lnTo>
                  <a:lnTo>
                    <a:pt x="2953721" y="2048662"/>
                  </a:lnTo>
                  <a:lnTo>
                    <a:pt x="2999297" y="2034579"/>
                  </a:lnTo>
                  <a:lnTo>
                    <a:pt x="3038391" y="2019387"/>
                  </a:lnTo>
                  <a:lnTo>
                    <a:pt x="3095472" y="1991462"/>
                  </a:lnTo>
                  <a:lnTo>
                    <a:pt x="3147028" y="2011240"/>
                  </a:lnTo>
                  <a:lnTo>
                    <a:pt x="3189345" y="2038265"/>
                  </a:lnTo>
                  <a:lnTo>
                    <a:pt x="3221202" y="2069796"/>
                  </a:lnTo>
                  <a:close/>
                </a:path>
                <a:path w="3255010" h="2488565">
                  <a:moveTo>
                    <a:pt x="2722816" y="1160006"/>
                  </a:moveTo>
                  <a:lnTo>
                    <a:pt x="2448814" y="1017779"/>
                  </a:lnTo>
                  <a:lnTo>
                    <a:pt x="2437766" y="961646"/>
                  </a:lnTo>
                  <a:lnTo>
                    <a:pt x="2432596" y="887807"/>
                  </a:lnTo>
                  <a:lnTo>
                    <a:pt x="2433128" y="858926"/>
                  </a:lnTo>
                  <a:lnTo>
                    <a:pt x="2436775" y="810116"/>
                  </a:lnTo>
                  <a:lnTo>
                    <a:pt x="2446617" y="755688"/>
                  </a:lnTo>
                  <a:lnTo>
                    <a:pt x="2465730" y="709956"/>
                  </a:lnTo>
                  <a:lnTo>
                    <a:pt x="2511035" y="673590"/>
                  </a:lnTo>
                  <a:lnTo>
                    <a:pt x="2582577" y="655565"/>
                  </a:lnTo>
                  <a:lnTo>
                    <a:pt x="2626754" y="653602"/>
                  </a:lnTo>
                  <a:lnTo>
                    <a:pt x="2675773" y="656429"/>
                  </a:lnTo>
                  <a:lnTo>
                    <a:pt x="2729060" y="664116"/>
                  </a:lnTo>
                  <a:lnTo>
                    <a:pt x="2786043" y="676731"/>
                  </a:lnTo>
                  <a:lnTo>
                    <a:pt x="2846148" y="694343"/>
                  </a:lnTo>
                  <a:lnTo>
                    <a:pt x="2908804" y="717020"/>
                  </a:lnTo>
                  <a:lnTo>
                    <a:pt x="2973438" y="744830"/>
                  </a:lnTo>
                  <a:lnTo>
                    <a:pt x="3026191" y="744830"/>
                  </a:lnTo>
                  <a:lnTo>
                    <a:pt x="3041049" y="763204"/>
                  </a:lnTo>
                  <a:lnTo>
                    <a:pt x="3048289" y="799534"/>
                  </a:lnTo>
                  <a:lnTo>
                    <a:pt x="3047289" y="845980"/>
                  </a:lnTo>
                  <a:lnTo>
                    <a:pt x="3040232" y="898169"/>
                  </a:lnTo>
                  <a:lnTo>
                    <a:pt x="3029300" y="951728"/>
                  </a:lnTo>
                  <a:lnTo>
                    <a:pt x="3016676" y="1002284"/>
                  </a:lnTo>
                  <a:lnTo>
                    <a:pt x="3004540" y="1045465"/>
                  </a:lnTo>
                  <a:lnTo>
                    <a:pt x="2722816" y="1160006"/>
                  </a:lnTo>
                  <a:close/>
                </a:path>
                <a:path w="3255010" h="2488565">
                  <a:moveTo>
                    <a:pt x="3026191" y="744830"/>
                  </a:moveTo>
                  <a:lnTo>
                    <a:pt x="2973438" y="744830"/>
                  </a:lnTo>
                  <a:lnTo>
                    <a:pt x="2989990" y="739084"/>
                  </a:lnTo>
                  <a:lnTo>
                    <a:pt x="3003623" y="737029"/>
                  </a:lnTo>
                  <a:lnTo>
                    <a:pt x="3014650" y="738008"/>
                  </a:lnTo>
                  <a:lnTo>
                    <a:pt x="3023387" y="741363"/>
                  </a:lnTo>
                  <a:lnTo>
                    <a:pt x="3026191" y="744830"/>
                  </a:lnTo>
                  <a:close/>
                </a:path>
                <a:path w="3255010" h="2488565">
                  <a:moveTo>
                    <a:pt x="471462" y="833895"/>
                  </a:moveTo>
                  <a:lnTo>
                    <a:pt x="417282" y="830281"/>
                  </a:lnTo>
                  <a:lnTo>
                    <a:pt x="364305" y="821946"/>
                  </a:lnTo>
                  <a:lnTo>
                    <a:pt x="313557" y="810077"/>
                  </a:lnTo>
                  <a:lnTo>
                    <a:pt x="266068" y="795863"/>
                  </a:lnTo>
                  <a:lnTo>
                    <a:pt x="222864" y="780492"/>
                  </a:lnTo>
                  <a:lnTo>
                    <a:pt x="184974" y="765151"/>
                  </a:lnTo>
                  <a:lnTo>
                    <a:pt x="129245" y="739312"/>
                  </a:lnTo>
                  <a:lnTo>
                    <a:pt x="0" y="643776"/>
                  </a:lnTo>
                  <a:lnTo>
                    <a:pt x="16956" y="634505"/>
                  </a:lnTo>
                  <a:lnTo>
                    <a:pt x="37077" y="621013"/>
                  </a:lnTo>
                  <a:lnTo>
                    <a:pt x="80518" y="578943"/>
                  </a:lnTo>
                  <a:lnTo>
                    <a:pt x="106356" y="538588"/>
                  </a:lnTo>
                  <a:lnTo>
                    <a:pt x="121624" y="500430"/>
                  </a:lnTo>
                  <a:lnTo>
                    <a:pt x="131813" y="444996"/>
                  </a:lnTo>
                  <a:lnTo>
                    <a:pt x="159478" y="433946"/>
                  </a:lnTo>
                  <a:lnTo>
                    <a:pt x="190017" y="423398"/>
                  </a:lnTo>
                  <a:lnTo>
                    <a:pt x="223328" y="413762"/>
                  </a:lnTo>
                  <a:lnTo>
                    <a:pt x="259308" y="405448"/>
                  </a:lnTo>
                  <a:lnTo>
                    <a:pt x="135534" y="371476"/>
                  </a:lnTo>
                  <a:lnTo>
                    <a:pt x="133696" y="357775"/>
                  </a:lnTo>
                  <a:lnTo>
                    <a:pt x="131900" y="328615"/>
                  </a:lnTo>
                  <a:lnTo>
                    <a:pt x="133238" y="287682"/>
                  </a:lnTo>
                  <a:lnTo>
                    <a:pt x="140802" y="238663"/>
                  </a:lnTo>
                  <a:lnTo>
                    <a:pt x="157684" y="185247"/>
                  </a:lnTo>
                  <a:lnTo>
                    <a:pt x="186978" y="131121"/>
                  </a:lnTo>
                  <a:lnTo>
                    <a:pt x="231775" y="79972"/>
                  </a:lnTo>
                  <a:lnTo>
                    <a:pt x="274606" y="48167"/>
                  </a:lnTo>
                  <a:lnTo>
                    <a:pt x="315585" y="26318"/>
                  </a:lnTo>
                  <a:lnTo>
                    <a:pt x="367408" y="8311"/>
                  </a:lnTo>
                  <a:lnTo>
                    <a:pt x="428425" y="0"/>
                  </a:lnTo>
                  <a:lnTo>
                    <a:pt x="496989" y="7240"/>
                  </a:lnTo>
                  <a:lnTo>
                    <a:pt x="558699" y="29933"/>
                  </a:lnTo>
                  <a:lnTo>
                    <a:pt x="607830" y="62205"/>
                  </a:lnTo>
                  <a:lnTo>
                    <a:pt x="645321" y="98707"/>
                  </a:lnTo>
                  <a:lnTo>
                    <a:pt x="672113" y="134092"/>
                  </a:lnTo>
                  <a:lnTo>
                    <a:pt x="697357" y="180125"/>
                  </a:lnTo>
                  <a:lnTo>
                    <a:pt x="718211" y="250725"/>
                  </a:lnTo>
                  <a:lnTo>
                    <a:pt x="722207" y="313105"/>
                  </a:lnTo>
                  <a:lnTo>
                    <a:pt x="716816" y="362128"/>
                  </a:lnTo>
                  <a:lnTo>
                    <a:pt x="709510" y="392659"/>
                  </a:lnTo>
                  <a:lnTo>
                    <a:pt x="591743" y="425146"/>
                  </a:lnTo>
                  <a:lnTo>
                    <a:pt x="614921" y="432930"/>
                  </a:lnTo>
                  <a:lnTo>
                    <a:pt x="636006" y="440787"/>
                  </a:lnTo>
                  <a:lnTo>
                    <a:pt x="654876" y="448475"/>
                  </a:lnTo>
                  <a:lnTo>
                    <a:pt x="671410" y="455753"/>
                  </a:lnTo>
                  <a:lnTo>
                    <a:pt x="671853" y="488492"/>
                  </a:lnTo>
                  <a:lnTo>
                    <a:pt x="674500" y="525541"/>
                  </a:lnTo>
                  <a:lnTo>
                    <a:pt x="680104" y="566354"/>
                  </a:lnTo>
                  <a:lnTo>
                    <a:pt x="689419" y="610388"/>
                  </a:lnTo>
                  <a:lnTo>
                    <a:pt x="710225" y="676401"/>
                  </a:lnTo>
                  <a:lnTo>
                    <a:pt x="733526" y="729793"/>
                  </a:lnTo>
                  <a:lnTo>
                    <a:pt x="720358" y="743621"/>
                  </a:lnTo>
                  <a:lnTo>
                    <a:pt x="679653" y="777380"/>
                  </a:lnTo>
                  <a:lnTo>
                    <a:pt x="630940" y="804530"/>
                  </a:lnTo>
                  <a:lnTo>
                    <a:pt x="579319" y="822207"/>
                  </a:lnTo>
                  <a:lnTo>
                    <a:pt x="525817" y="831600"/>
                  </a:lnTo>
                  <a:lnTo>
                    <a:pt x="471462" y="833895"/>
                  </a:lnTo>
                  <a:close/>
                </a:path>
              </a:pathLst>
            </a:custGeom>
            <a:solidFill>
              <a:srgbClr val="5D2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33931" y="4304512"/>
              <a:ext cx="1944370" cy="2073275"/>
            </a:xfrm>
            <a:custGeom>
              <a:avLst/>
              <a:gdLst/>
              <a:ahLst/>
              <a:cxnLst/>
              <a:rect l="l" t="t" r="r" b="b"/>
              <a:pathLst>
                <a:path w="1944370" h="2073275">
                  <a:moveTo>
                    <a:pt x="1913636" y="2012403"/>
                  </a:moveTo>
                  <a:lnTo>
                    <a:pt x="1433410" y="1943138"/>
                  </a:lnTo>
                  <a:lnTo>
                    <a:pt x="1385533" y="1926722"/>
                  </a:lnTo>
                  <a:lnTo>
                    <a:pt x="1350854" y="1894203"/>
                  </a:lnTo>
                  <a:lnTo>
                    <a:pt x="1332416" y="1852271"/>
                  </a:lnTo>
                  <a:lnTo>
                    <a:pt x="1333258" y="1807616"/>
                  </a:lnTo>
                  <a:lnTo>
                    <a:pt x="1353837" y="1768976"/>
                  </a:lnTo>
                  <a:lnTo>
                    <a:pt x="1389427" y="1741571"/>
                  </a:lnTo>
                  <a:lnTo>
                    <a:pt x="1434499" y="1729590"/>
                  </a:lnTo>
                  <a:lnTo>
                    <a:pt x="1483525" y="1737220"/>
                  </a:lnTo>
                  <a:lnTo>
                    <a:pt x="1944344" y="1888921"/>
                  </a:lnTo>
                  <a:lnTo>
                    <a:pt x="1943862" y="1898494"/>
                  </a:lnTo>
                  <a:lnTo>
                    <a:pt x="1935079" y="1954051"/>
                  </a:lnTo>
                  <a:lnTo>
                    <a:pt x="1921293" y="1995399"/>
                  </a:lnTo>
                  <a:lnTo>
                    <a:pt x="1913636" y="2012403"/>
                  </a:lnTo>
                  <a:close/>
                </a:path>
                <a:path w="1944370" h="2073275">
                  <a:moveTo>
                    <a:pt x="763193" y="2072868"/>
                  </a:moveTo>
                  <a:lnTo>
                    <a:pt x="451942" y="2069896"/>
                  </a:lnTo>
                  <a:lnTo>
                    <a:pt x="451942" y="1794065"/>
                  </a:lnTo>
                  <a:lnTo>
                    <a:pt x="556323" y="1727492"/>
                  </a:lnTo>
                  <a:lnTo>
                    <a:pt x="824306" y="1734680"/>
                  </a:lnTo>
                  <a:lnTo>
                    <a:pt x="829767" y="2011705"/>
                  </a:lnTo>
                  <a:lnTo>
                    <a:pt x="763193" y="2072868"/>
                  </a:lnTo>
                  <a:close/>
                </a:path>
                <a:path w="1944370" h="2073275">
                  <a:moveTo>
                    <a:pt x="216154" y="467563"/>
                  </a:moveTo>
                  <a:lnTo>
                    <a:pt x="36855" y="292785"/>
                  </a:lnTo>
                  <a:lnTo>
                    <a:pt x="0" y="214109"/>
                  </a:lnTo>
                  <a:lnTo>
                    <a:pt x="68211" y="76733"/>
                  </a:lnTo>
                  <a:lnTo>
                    <a:pt x="345732" y="0"/>
                  </a:lnTo>
                  <a:lnTo>
                    <a:pt x="465531" y="267195"/>
                  </a:lnTo>
                  <a:lnTo>
                    <a:pt x="396773" y="382930"/>
                  </a:lnTo>
                  <a:lnTo>
                    <a:pt x="216154" y="467563"/>
                  </a:lnTo>
                  <a:close/>
                </a:path>
              </a:pathLst>
            </a:custGeom>
            <a:solidFill>
              <a:srgbClr val="D9B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384" y="4091330"/>
              <a:ext cx="3300343" cy="250488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16527" y="150254"/>
            <a:ext cx="6554653" cy="36452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sz="4000" b="1" spc="290" dirty="0">
                <a:solidFill>
                  <a:srgbClr val="F55950"/>
                </a:solidFill>
                <a:latin typeface="Arial"/>
                <a:cs typeface="Arial"/>
              </a:rPr>
              <a:t>Цель мастер-класса</a:t>
            </a:r>
            <a:br>
              <a:rPr lang="ru-RU" sz="3750" b="1" spc="-50" dirty="0">
                <a:solidFill>
                  <a:srgbClr val="F55950"/>
                </a:solidFill>
                <a:latin typeface="Arial"/>
                <a:cs typeface="Arial"/>
              </a:rPr>
            </a:b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Повышение профессиональной компетентности педагогов ДОУ</a:t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по развитию связной речи у детей старшего дошкольного возраста </a:t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посредством использования техники «Сторителлинг»</a:t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sz="2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10648" y="2289175"/>
            <a:ext cx="6151286" cy="6386364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мастер - класса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Познакомить педагогов с техникой «сторителлинг», преимуществами её использования в развитии связной речи дошкольников.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Обучить педагогов практическим приёмам использования техники «сторителлинг» в работе с детьми по развитию связной речи.</a:t>
            </a:r>
          </a:p>
          <a:p>
            <a:pPr marL="4907280">
              <a:lnSpc>
                <a:spcPct val="100000"/>
              </a:lnSpc>
              <a:spcBef>
                <a:spcPts val="670"/>
              </a:spcBef>
            </a:pPr>
            <a:endParaRPr lang="ru-RU" sz="3900" b="1" i="1" spc="355" dirty="0">
              <a:solidFill>
                <a:srgbClr val="FF54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07280">
              <a:lnSpc>
                <a:spcPct val="100000"/>
              </a:lnSpc>
              <a:spcBef>
                <a:spcPts val="670"/>
              </a:spcBef>
            </a:pPr>
            <a:endParaRPr sz="3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46"/>
            <a:ext cx="2284730" cy="2308860"/>
          </a:xfrm>
          <a:custGeom>
            <a:avLst/>
            <a:gdLst/>
            <a:ahLst/>
            <a:cxnLst/>
            <a:rect l="l" t="t" r="r" b="b"/>
            <a:pathLst>
              <a:path w="2284730" h="2308860">
                <a:moveTo>
                  <a:pt x="1370559" y="508685"/>
                </a:moveTo>
                <a:lnTo>
                  <a:pt x="722807" y="508685"/>
                </a:lnTo>
                <a:lnTo>
                  <a:pt x="1091587" y="0"/>
                </a:lnTo>
                <a:lnTo>
                  <a:pt x="1344617" y="0"/>
                </a:lnTo>
                <a:lnTo>
                  <a:pt x="1370559" y="508685"/>
                </a:lnTo>
                <a:close/>
              </a:path>
              <a:path w="2284730" h="2308860">
                <a:moveTo>
                  <a:pt x="0" y="2084498"/>
                </a:moveTo>
                <a:lnTo>
                  <a:pt x="0" y="1803055"/>
                </a:lnTo>
                <a:lnTo>
                  <a:pt x="290309" y="1302092"/>
                </a:lnTo>
                <a:lnTo>
                  <a:pt x="0" y="1107614"/>
                </a:lnTo>
                <a:lnTo>
                  <a:pt x="0" y="899543"/>
                </a:lnTo>
                <a:lnTo>
                  <a:pt x="347916" y="791514"/>
                </a:lnTo>
                <a:lnTo>
                  <a:pt x="210248" y="75057"/>
                </a:lnTo>
                <a:lnTo>
                  <a:pt x="722807" y="508685"/>
                </a:lnTo>
                <a:lnTo>
                  <a:pt x="1370559" y="508685"/>
                </a:lnTo>
                <a:lnTo>
                  <a:pt x="1381823" y="729551"/>
                </a:lnTo>
                <a:lnTo>
                  <a:pt x="2124738" y="729551"/>
                </a:lnTo>
                <a:lnTo>
                  <a:pt x="1604022" y="1156284"/>
                </a:lnTo>
                <a:lnTo>
                  <a:pt x="1892115" y="1608721"/>
                </a:lnTo>
                <a:lnTo>
                  <a:pt x="1470723" y="1608721"/>
                </a:lnTo>
                <a:lnTo>
                  <a:pt x="1394094" y="1835886"/>
                </a:lnTo>
                <a:lnTo>
                  <a:pt x="775398" y="1835886"/>
                </a:lnTo>
                <a:lnTo>
                  <a:pt x="0" y="2084498"/>
                </a:lnTo>
                <a:close/>
              </a:path>
              <a:path w="2284730" h="2308860">
                <a:moveTo>
                  <a:pt x="2124738" y="729551"/>
                </a:moveTo>
                <a:lnTo>
                  <a:pt x="1381823" y="729551"/>
                </a:lnTo>
                <a:lnTo>
                  <a:pt x="2284310" y="598779"/>
                </a:lnTo>
                <a:lnTo>
                  <a:pt x="2124738" y="729551"/>
                </a:lnTo>
                <a:close/>
              </a:path>
              <a:path w="2284730" h="2308860">
                <a:moveTo>
                  <a:pt x="1959470" y="1714500"/>
                </a:moveTo>
                <a:lnTo>
                  <a:pt x="1470723" y="1608721"/>
                </a:lnTo>
                <a:lnTo>
                  <a:pt x="1892115" y="1608721"/>
                </a:lnTo>
                <a:lnTo>
                  <a:pt x="1959470" y="1714500"/>
                </a:lnTo>
                <a:close/>
              </a:path>
              <a:path w="2284730" h="2308860">
                <a:moveTo>
                  <a:pt x="1234732" y="2308313"/>
                </a:moveTo>
                <a:lnTo>
                  <a:pt x="775398" y="1835886"/>
                </a:lnTo>
                <a:lnTo>
                  <a:pt x="1394094" y="1835886"/>
                </a:lnTo>
                <a:lnTo>
                  <a:pt x="1234732" y="2308313"/>
                </a:lnTo>
                <a:close/>
              </a:path>
            </a:pathLst>
          </a:custGeom>
          <a:solidFill>
            <a:srgbClr val="E3B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215672" y="-40444"/>
            <a:ext cx="2652395" cy="1630045"/>
            <a:chOff x="5932673" y="770737"/>
            <a:chExt cx="2652395" cy="1630045"/>
          </a:xfrm>
        </p:grpSpPr>
        <p:sp>
          <p:nvSpPr>
            <p:cNvPr id="4" name="object 4"/>
            <p:cNvSpPr/>
            <p:nvPr/>
          </p:nvSpPr>
          <p:spPr>
            <a:xfrm>
              <a:off x="5932673" y="770737"/>
              <a:ext cx="2652395" cy="1630045"/>
            </a:xfrm>
            <a:custGeom>
              <a:avLst/>
              <a:gdLst/>
              <a:ahLst/>
              <a:cxnLst/>
              <a:rect l="l" t="t" r="r" b="b"/>
              <a:pathLst>
                <a:path w="2652395" h="1630045">
                  <a:moveTo>
                    <a:pt x="823831" y="1629691"/>
                  </a:moveTo>
                  <a:lnTo>
                    <a:pt x="782913" y="1628503"/>
                  </a:lnTo>
                  <a:lnTo>
                    <a:pt x="741826" y="1626039"/>
                  </a:lnTo>
                  <a:lnTo>
                    <a:pt x="700688" y="1622216"/>
                  </a:lnTo>
                  <a:lnTo>
                    <a:pt x="659617" y="1616955"/>
                  </a:lnTo>
                  <a:lnTo>
                    <a:pt x="618732" y="1610173"/>
                  </a:lnTo>
                  <a:lnTo>
                    <a:pt x="578151" y="1601789"/>
                  </a:lnTo>
                  <a:lnTo>
                    <a:pt x="537993" y="1591721"/>
                  </a:lnTo>
                  <a:lnTo>
                    <a:pt x="498376" y="1579889"/>
                  </a:lnTo>
                  <a:lnTo>
                    <a:pt x="459418" y="1566210"/>
                  </a:lnTo>
                  <a:lnTo>
                    <a:pt x="421238" y="1550604"/>
                  </a:lnTo>
                  <a:lnTo>
                    <a:pt x="383954" y="1532988"/>
                  </a:lnTo>
                  <a:lnTo>
                    <a:pt x="347685" y="1513283"/>
                  </a:lnTo>
                  <a:lnTo>
                    <a:pt x="312548" y="1491405"/>
                  </a:lnTo>
                  <a:lnTo>
                    <a:pt x="278663" y="1467275"/>
                  </a:lnTo>
                  <a:lnTo>
                    <a:pt x="246147" y="1440810"/>
                  </a:lnTo>
                  <a:lnTo>
                    <a:pt x="215119" y="1411929"/>
                  </a:lnTo>
                  <a:lnTo>
                    <a:pt x="185697" y="1380551"/>
                  </a:lnTo>
                  <a:lnTo>
                    <a:pt x="158000" y="1346594"/>
                  </a:lnTo>
                  <a:lnTo>
                    <a:pt x="132146" y="1309976"/>
                  </a:lnTo>
                  <a:lnTo>
                    <a:pt x="108254" y="1270618"/>
                  </a:lnTo>
                  <a:lnTo>
                    <a:pt x="86441" y="1228436"/>
                  </a:lnTo>
                  <a:lnTo>
                    <a:pt x="66826" y="1183351"/>
                  </a:lnTo>
                  <a:lnTo>
                    <a:pt x="49528" y="1135279"/>
                  </a:lnTo>
                  <a:lnTo>
                    <a:pt x="34665" y="1084141"/>
                  </a:lnTo>
                  <a:lnTo>
                    <a:pt x="22355" y="1029854"/>
                  </a:lnTo>
                  <a:lnTo>
                    <a:pt x="12717" y="972337"/>
                  </a:lnTo>
                  <a:lnTo>
                    <a:pt x="6400" y="918969"/>
                  </a:lnTo>
                  <a:lnTo>
                    <a:pt x="2237" y="864973"/>
                  </a:lnTo>
                  <a:lnTo>
                    <a:pt x="134" y="810432"/>
                  </a:lnTo>
                  <a:lnTo>
                    <a:pt x="0" y="755432"/>
                  </a:lnTo>
                  <a:lnTo>
                    <a:pt x="1739" y="700058"/>
                  </a:lnTo>
                  <a:lnTo>
                    <a:pt x="5260" y="644396"/>
                  </a:lnTo>
                  <a:lnTo>
                    <a:pt x="10470" y="588530"/>
                  </a:lnTo>
                  <a:lnTo>
                    <a:pt x="17274" y="532545"/>
                  </a:lnTo>
                  <a:lnTo>
                    <a:pt x="25581" y="476527"/>
                  </a:lnTo>
                  <a:lnTo>
                    <a:pt x="35296" y="420560"/>
                  </a:lnTo>
                  <a:lnTo>
                    <a:pt x="46327" y="364730"/>
                  </a:lnTo>
                  <a:lnTo>
                    <a:pt x="58580" y="309122"/>
                  </a:lnTo>
                  <a:lnTo>
                    <a:pt x="71963" y="253821"/>
                  </a:lnTo>
                  <a:lnTo>
                    <a:pt x="86381" y="198912"/>
                  </a:lnTo>
                  <a:lnTo>
                    <a:pt x="101743" y="144479"/>
                  </a:lnTo>
                  <a:lnTo>
                    <a:pt x="117955" y="90609"/>
                  </a:lnTo>
                  <a:lnTo>
                    <a:pt x="134923" y="37386"/>
                  </a:lnTo>
                  <a:lnTo>
                    <a:pt x="147482" y="0"/>
                  </a:lnTo>
                  <a:lnTo>
                    <a:pt x="2270800" y="0"/>
                  </a:lnTo>
                  <a:lnTo>
                    <a:pt x="2410680" y="285940"/>
                  </a:lnTo>
                  <a:lnTo>
                    <a:pt x="2651550" y="285940"/>
                  </a:lnTo>
                  <a:lnTo>
                    <a:pt x="2640372" y="330784"/>
                  </a:lnTo>
                  <a:lnTo>
                    <a:pt x="2618912" y="367784"/>
                  </a:lnTo>
                  <a:lnTo>
                    <a:pt x="2596844" y="405083"/>
                  </a:lnTo>
                  <a:lnTo>
                    <a:pt x="2574160" y="442635"/>
                  </a:lnTo>
                  <a:lnTo>
                    <a:pt x="2550848" y="480393"/>
                  </a:lnTo>
                  <a:lnTo>
                    <a:pt x="2526898" y="518312"/>
                  </a:lnTo>
                  <a:lnTo>
                    <a:pt x="2502301" y="556345"/>
                  </a:lnTo>
                  <a:lnTo>
                    <a:pt x="2477047" y="594446"/>
                  </a:lnTo>
                  <a:lnTo>
                    <a:pt x="2451124" y="632569"/>
                  </a:lnTo>
                  <a:lnTo>
                    <a:pt x="2424524" y="670668"/>
                  </a:lnTo>
                  <a:lnTo>
                    <a:pt x="2397236" y="708697"/>
                  </a:lnTo>
                  <a:lnTo>
                    <a:pt x="2369249" y="746610"/>
                  </a:lnTo>
                  <a:lnTo>
                    <a:pt x="2340554" y="784360"/>
                  </a:lnTo>
                  <a:lnTo>
                    <a:pt x="2311140" y="821902"/>
                  </a:lnTo>
                  <a:lnTo>
                    <a:pt x="2280998" y="859190"/>
                  </a:lnTo>
                  <a:lnTo>
                    <a:pt x="2250117" y="896177"/>
                  </a:lnTo>
                  <a:lnTo>
                    <a:pt x="2218487" y="932817"/>
                  </a:lnTo>
                  <a:lnTo>
                    <a:pt x="2186098" y="969064"/>
                  </a:lnTo>
                  <a:lnTo>
                    <a:pt x="2152940" y="1004873"/>
                  </a:lnTo>
                  <a:lnTo>
                    <a:pt x="2119003" y="1040196"/>
                  </a:lnTo>
                  <a:lnTo>
                    <a:pt x="2084276" y="1074988"/>
                  </a:lnTo>
                  <a:lnTo>
                    <a:pt x="2048749" y="1109204"/>
                  </a:lnTo>
                  <a:lnTo>
                    <a:pt x="2012412" y="1142795"/>
                  </a:lnTo>
                  <a:lnTo>
                    <a:pt x="1975256" y="1175718"/>
                  </a:lnTo>
                  <a:lnTo>
                    <a:pt x="1937270" y="1207924"/>
                  </a:lnTo>
                  <a:lnTo>
                    <a:pt x="1898443" y="1239369"/>
                  </a:lnTo>
                  <a:lnTo>
                    <a:pt x="1858766" y="1270007"/>
                  </a:lnTo>
                  <a:lnTo>
                    <a:pt x="1818229" y="1299790"/>
                  </a:lnTo>
                  <a:lnTo>
                    <a:pt x="1776821" y="1328674"/>
                  </a:lnTo>
                  <a:lnTo>
                    <a:pt x="1734532" y="1356611"/>
                  </a:lnTo>
                  <a:lnTo>
                    <a:pt x="1691352" y="1383557"/>
                  </a:lnTo>
                  <a:lnTo>
                    <a:pt x="1647271" y="1409464"/>
                  </a:lnTo>
                  <a:lnTo>
                    <a:pt x="1602280" y="1434287"/>
                  </a:lnTo>
                  <a:lnTo>
                    <a:pt x="1556366" y="1457979"/>
                  </a:lnTo>
                  <a:lnTo>
                    <a:pt x="1509522" y="1480495"/>
                  </a:lnTo>
                  <a:lnTo>
                    <a:pt x="1461735" y="1501788"/>
                  </a:lnTo>
                  <a:lnTo>
                    <a:pt x="1412997" y="1521812"/>
                  </a:lnTo>
                  <a:lnTo>
                    <a:pt x="1363297" y="1540522"/>
                  </a:lnTo>
                  <a:lnTo>
                    <a:pt x="1312626" y="1557870"/>
                  </a:lnTo>
                  <a:lnTo>
                    <a:pt x="1258560" y="1574007"/>
                  </a:lnTo>
                  <a:lnTo>
                    <a:pt x="1197662" y="1589270"/>
                  </a:lnTo>
                  <a:lnTo>
                    <a:pt x="1130879" y="1603008"/>
                  </a:lnTo>
                  <a:lnTo>
                    <a:pt x="1059157" y="1614570"/>
                  </a:lnTo>
                  <a:lnTo>
                    <a:pt x="983444" y="1623306"/>
                  </a:lnTo>
                  <a:lnTo>
                    <a:pt x="944386" y="1626410"/>
                  </a:lnTo>
                  <a:lnTo>
                    <a:pt x="904686" y="1628563"/>
                  </a:lnTo>
                  <a:lnTo>
                    <a:pt x="864462" y="1629684"/>
                  </a:lnTo>
                  <a:lnTo>
                    <a:pt x="823831" y="1629691"/>
                  </a:lnTo>
                  <a:close/>
                </a:path>
                <a:path w="2652395" h="1630045">
                  <a:moveTo>
                    <a:pt x="2651550" y="285940"/>
                  </a:moveTo>
                  <a:lnTo>
                    <a:pt x="2410680" y="285940"/>
                  </a:lnTo>
                  <a:lnTo>
                    <a:pt x="2534708" y="218427"/>
                  </a:lnTo>
                  <a:lnTo>
                    <a:pt x="2577233" y="208428"/>
                  </a:lnTo>
                  <a:lnTo>
                    <a:pt x="2614791" y="220715"/>
                  </a:lnTo>
                  <a:lnTo>
                    <a:pt x="2641653" y="249236"/>
                  </a:lnTo>
                  <a:lnTo>
                    <a:pt x="2651550" y="285940"/>
                  </a:lnTo>
                  <a:close/>
                </a:path>
              </a:pathLst>
            </a:custGeom>
            <a:solidFill>
              <a:srgbClr val="9ED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87782" y="1633087"/>
              <a:ext cx="181255" cy="2140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21991" y="1486813"/>
              <a:ext cx="769620" cy="561340"/>
            </a:xfrm>
            <a:custGeom>
              <a:avLst/>
              <a:gdLst/>
              <a:ahLst/>
              <a:cxnLst/>
              <a:rect l="l" t="t" r="r" b="b"/>
              <a:pathLst>
                <a:path w="769620" h="561339">
                  <a:moveTo>
                    <a:pt x="34975" y="74133"/>
                  </a:moveTo>
                  <a:lnTo>
                    <a:pt x="21658" y="70917"/>
                  </a:lnTo>
                  <a:lnTo>
                    <a:pt x="9811" y="62154"/>
                  </a:lnTo>
                  <a:lnTo>
                    <a:pt x="2454" y="49054"/>
                  </a:lnTo>
                  <a:lnTo>
                    <a:pt x="0" y="34002"/>
                  </a:lnTo>
                  <a:lnTo>
                    <a:pt x="2862" y="19380"/>
                  </a:lnTo>
                  <a:lnTo>
                    <a:pt x="10375" y="8151"/>
                  </a:lnTo>
                  <a:lnTo>
                    <a:pt x="20923" y="1670"/>
                  </a:lnTo>
                  <a:lnTo>
                    <a:pt x="33464" y="0"/>
                  </a:lnTo>
                  <a:lnTo>
                    <a:pt x="46956" y="3201"/>
                  </a:lnTo>
                  <a:lnTo>
                    <a:pt x="58754" y="11866"/>
                  </a:lnTo>
                  <a:lnTo>
                    <a:pt x="66362" y="24930"/>
                  </a:lnTo>
                  <a:lnTo>
                    <a:pt x="68844" y="39966"/>
                  </a:lnTo>
                  <a:lnTo>
                    <a:pt x="65269" y="54547"/>
                  </a:lnTo>
                  <a:lnTo>
                    <a:pt x="56974" y="65711"/>
                  </a:lnTo>
                  <a:lnTo>
                    <a:pt x="46812" y="72319"/>
                  </a:lnTo>
                  <a:lnTo>
                    <a:pt x="34975" y="74133"/>
                  </a:lnTo>
                  <a:close/>
                </a:path>
                <a:path w="769620" h="561339">
                  <a:moveTo>
                    <a:pt x="329905" y="560979"/>
                  </a:moveTo>
                  <a:lnTo>
                    <a:pt x="253179" y="541516"/>
                  </a:lnTo>
                  <a:lnTo>
                    <a:pt x="248276" y="539484"/>
                  </a:lnTo>
                  <a:lnTo>
                    <a:pt x="244060" y="537147"/>
                  </a:lnTo>
                  <a:lnTo>
                    <a:pt x="239196" y="535115"/>
                  </a:lnTo>
                  <a:lnTo>
                    <a:pt x="182863" y="499922"/>
                  </a:lnTo>
                  <a:lnTo>
                    <a:pt x="137715" y="457882"/>
                  </a:lnTo>
                  <a:lnTo>
                    <a:pt x="104311" y="417067"/>
                  </a:lnTo>
                  <a:lnTo>
                    <a:pt x="74985" y="371399"/>
                  </a:lnTo>
                  <a:lnTo>
                    <a:pt x="94035" y="361531"/>
                  </a:lnTo>
                  <a:lnTo>
                    <a:pt x="100904" y="373665"/>
                  </a:lnTo>
                  <a:lnTo>
                    <a:pt x="120742" y="403247"/>
                  </a:lnTo>
                  <a:lnTo>
                    <a:pt x="152574" y="442201"/>
                  </a:lnTo>
                  <a:lnTo>
                    <a:pt x="195427" y="482449"/>
                  </a:lnTo>
                  <a:lnTo>
                    <a:pt x="248327" y="515912"/>
                  </a:lnTo>
                  <a:lnTo>
                    <a:pt x="322085" y="538513"/>
                  </a:lnTo>
                  <a:lnTo>
                    <a:pt x="455559" y="538532"/>
                  </a:lnTo>
                  <a:lnTo>
                    <a:pt x="444619" y="544107"/>
                  </a:lnTo>
                  <a:lnTo>
                    <a:pt x="394580" y="558575"/>
                  </a:lnTo>
                  <a:lnTo>
                    <a:pt x="329905" y="560979"/>
                  </a:lnTo>
                  <a:close/>
                </a:path>
                <a:path w="769620" h="561339">
                  <a:moveTo>
                    <a:pt x="455559" y="538532"/>
                  </a:moveTo>
                  <a:lnTo>
                    <a:pt x="384350" y="538532"/>
                  </a:lnTo>
                  <a:lnTo>
                    <a:pt x="432622" y="525833"/>
                  </a:lnTo>
                  <a:lnTo>
                    <a:pt x="464395" y="510277"/>
                  </a:lnTo>
                  <a:lnTo>
                    <a:pt x="477168" y="501726"/>
                  </a:lnTo>
                  <a:lnTo>
                    <a:pt x="490465" y="518198"/>
                  </a:lnTo>
                  <a:lnTo>
                    <a:pt x="477442" y="527380"/>
                  </a:lnTo>
                  <a:lnTo>
                    <a:pt x="455559" y="538532"/>
                  </a:lnTo>
                  <a:close/>
                </a:path>
                <a:path w="769620" h="561339">
                  <a:moveTo>
                    <a:pt x="735383" y="365141"/>
                  </a:moveTo>
                  <a:lnTo>
                    <a:pt x="722088" y="361925"/>
                  </a:lnTo>
                  <a:lnTo>
                    <a:pt x="710217" y="353162"/>
                  </a:lnTo>
                  <a:lnTo>
                    <a:pt x="702844" y="340068"/>
                  </a:lnTo>
                  <a:lnTo>
                    <a:pt x="700382" y="325031"/>
                  </a:lnTo>
                  <a:lnTo>
                    <a:pt x="703241" y="310439"/>
                  </a:lnTo>
                  <a:lnTo>
                    <a:pt x="710762" y="299182"/>
                  </a:lnTo>
                  <a:lnTo>
                    <a:pt x="721313" y="292689"/>
                  </a:lnTo>
                  <a:lnTo>
                    <a:pt x="733856" y="291013"/>
                  </a:lnTo>
                  <a:lnTo>
                    <a:pt x="747348" y="294208"/>
                  </a:lnTo>
                  <a:lnTo>
                    <a:pt x="759141" y="302881"/>
                  </a:lnTo>
                  <a:lnTo>
                    <a:pt x="766748" y="315957"/>
                  </a:lnTo>
                  <a:lnTo>
                    <a:pt x="769230" y="330995"/>
                  </a:lnTo>
                  <a:lnTo>
                    <a:pt x="765649" y="345555"/>
                  </a:lnTo>
                  <a:lnTo>
                    <a:pt x="757376" y="356719"/>
                  </a:lnTo>
                  <a:lnTo>
                    <a:pt x="747217" y="363327"/>
                  </a:lnTo>
                  <a:lnTo>
                    <a:pt x="735383" y="365141"/>
                  </a:lnTo>
                  <a:close/>
                </a:path>
              </a:pathLst>
            </a:custGeom>
            <a:solidFill>
              <a:srgbClr val="2929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847187" y="15046"/>
            <a:ext cx="1833880" cy="1795780"/>
            <a:chOff x="8859888" y="770737"/>
            <a:chExt cx="1833880" cy="1795780"/>
          </a:xfrm>
        </p:grpSpPr>
        <p:sp>
          <p:nvSpPr>
            <p:cNvPr id="8" name="object 8"/>
            <p:cNvSpPr/>
            <p:nvPr/>
          </p:nvSpPr>
          <p:spPr>
            <a:xfrm>
              <a:off x="8859888" y="770737"/>
              <a:ext cx="1833880" cy="1795780"/>
            </a:xfrm>
            <a:custGeom>
              <a:avLst/>
              <a:gdLst/>
              <a:ahLst/>
              <a:cxnLst/>
              <a:rect l="l" t="t" r="r" b="b"/>
              <a:pathLst>
                <a:path w="1833879" h="1795780">
                  <a:moveTo>
                    <a:pt x="1833511" y="119900"/>
                  </a:moveTo>
                  <a:lnTo>
                    <a:pt x="828916" y="119900"/>
                  </a:lnTo>
                  <a:lnTo>
                    <a:pt x="729928" y="44605"/>
                  </a:lnTo>
                  <a:lnTo>
                    <a:pt x="681495" y="0"/>
                  </a:lnTo>
                  <a:lnTo>
                    <a:pt x="1833511" y="0"/>
                  </a:lnTo>
                  <a:lnTo>
                    <a:pt x="1833511" y="119900"/>
                  </a:lnTo>
                  <a:close/>
                </a:path>
                <a:path w="1833879" h="1795780">
                  <a:moveTo>
                    <a:pt x="401480" y="523595"/>
                  </a:moveTo>
                  <a:lnTo>
                    <a:pt x="92645" y="469878"/>
                  </a:lnTo>
                  <a:lnTo>
                    <a:pt x="0" y="255041"/>
                  </a:lnTo>
                  <a:lnTo>
                    <a:pt x="174930" y="52676"/>
                  </a:lnTo>
                  <a:lnTo>
                    <a:pt x="454825" y="26360"/>
                  </a:lnTo>
                  <a:lnTo>
                    <a:pt x="714535" y="80599"/>
                  </a:lnTo>
                  <a:lnTo>
                    <a:pt x="828916" y="119900"/>
                  </a:lnTo>
                  <a:lnTo>
                    <a:pt x="1833511" y="119900"/>
                  </a:lnTo>
                  <a:lnTo>
                    <a:pt x="1833511" y="298473"/>
                  </a:lnTo>
                  <a:lnTo>
                    <a:pt x="1764957" y="367245"/>
                  </a:lnTo>
                  <a:lnTo>
                    <a:pt x="1833511" y="375855"/>
                  </a:lnTo>
                  <a:lnTo>
                    <a:pt x="1833511" y="469900"/>
                  </a:lnTo>
                  <a:lnTo>
                    <a:pt x="883742" y="469900"/>
                  </a:lnTo>
                  <a:lnTo>
                    <a:pt x="730510" y="496750"/>
                  </a:lnTo>
                  <a:lnTo>
                    <a:pt x="401480" y="523595"/>
                  </a:lnTo>
                  <a:close/>
                </a:path>
                <a:path w="1833879" h="1795780">
                  <a:moveTo>
                    <a:pt x="313065" y="1190263"/>
                  </a:moveTo>
                  <a:lnTo>
                    <a:pt x="98120" y="1078001"/>
                  </a:lnTo>
                  <a:lnTo>
                    <a:pt x="128665" y="817064"/>
                  </a:lnTo>
                  <a:lnTo>
                    <a:pt x="408968" y="626465"/>
                  </a:lnTo>
                  <a:lnTo>
                    <a:pt x="730252" y="509608"/>
                  </a:lnTo>
                  <a:lnTo>
                    <a:pt x="883742" y="469900"/>
                  </a:lnTo>
                  <a:lnTo>
                    <a:pt x="1833511" y="469900"/>
                  </a:lnTo>
                  <a:lnTo>
                    <a:pt x="1833511" y="734415"/>
                  </a:lnTo>
                  <a:lnTo>
                    <a:pt x="883742" y="734415"/>
                  </a:lnTo>
                  <a:lnTo>
                    <a:pt x="791719" y="843416"/>
                  </a:lnTo>
                  <a:lnTo>
                    <a:pt x="572879" y="1053717"/>
                  </a:lnTo>
                  <a:lnTo>
                    <a:pt x="313065" y="1190263"/>
                  </a:lnTo>
                  <a:close/>
                </a:path>
                <a:path w="1833879" h="1795780">
                  <a:moveTo>
                    <a:pt x="1059599" y="1795157"/>
                  </a:moveTo>
                  <a:lnTo>
                    <a:pt x="851214" y="1619204"/>
                  </a:lnTo>
                  <a:lnTo>
                    <a:pt x="810864" y="1255709"/>
                  </a:lnTo>
                  <a:lnTo>
                    <a:pt x="850917" y="896752"/>
                  </a:lnTo>
                  <a:lnTo>
                    <a:pt x="883742" y="734415"/>
                  </a:lnTo>
                  <a:lnTo>
                    <a:pt x="1833511" y="734415"/>
                  </a:lnTo>
                  <a:lnTo>
                    <a:pt x="1833511" y="777125"/>
                  </a:lnTo>
                  <a:lnTo>
                    <a:pt x="1481429" y="777125"/>
                  </a:lnTo>
                  <a:lnTo>
                    <a:pt x="1604194" y="854498"/>
                  </a:lnTo>
                  <a:lnTo>
                    <a:pt x="1620882" y="867016"/>
                  </a:lnTo>
                  <a:lnTo>
                    <a:pt x="1264793" y="867016"/>
                  </a:lnTo>
                  <a:lnTo>
                    <a:pt x="1293035" y="1015442"/>
                  </a:lnTo>
                  <a:lnTo>
                    <a:pt x="1323006" y="1340164"/>
                  </a:lnTo>
                  <a:lnTo>
                    <a:pt x="1272572" y="1660347"/>
                  </a:lnTo>
                  <a:lnTo>
                    <a:pt x="1059599" y="1795157"/>
                  </a:lnTo>
                  <a:close/>
                </a:path>
                <a:path w="1833879" h="1795780">
                  <a:moveTo>
                    <a:pt x="1833511" y="860501"/>
                  </a:moveTo>
                  <a:lnTo>
                    <a:pt x="1627707" y="818381"/>
                  </a:lnTo>
                  <a:lnTo>
                    <a:pt x="1481429" y="777125"/>
                  </a:lnTo>
                  <a:lnTo>
                    <a:pt x="1833511" y="777125"/>
                  </a:lnTo>
                  <a:lnTo>
                    <a:pt x="1833511" y="860501"/>
                  </a:lnTo>
                  <a:close/>
                </a:path>
                <a:path w="1833879" h="1795780">
                  <a:moveTo>
                    <a:pt x="1810175" y="1493628"/>
                  </a:moveTo>
                  <a:lnTo>
                    <a:pt x="1556200" y="1268468"/>
                  </a:lnTo>
                  <a:lnTo>
                    <a:pt x="1349898" y="998118"/>
                  </a:lnTo>
                  <a:lnTo>
                    <a:pt x="1264793" y="867016"/>
                  </a:lnTo>
                  <a:lnTo>
                    <a:pt x="1620882" y="867016"/>
                  </a:lnTo>
                  <a:lnTo>
                    <a:pt x="1833511" y="1026514"/>
                  </a:lnTo>
                  <a:lnTo>
                    <a:pt x="1833511" y="1493171"/>
                  </a:lnTo>
                  <a:lnTo>
                    <a:pt x="1810175" y="1493628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23819" y="770737"/>
              <a:ext cx="1000760" cy="885190"/>
            </a:xfrm>
            <a:custGeom>
              <a:avLst/>
              <a:gdLst/>
              <a:ahLst/>
              <a:cxnLst/>
              <a:rect l="l" t="t" r="r" b="b"/>
              <a:pathLst>
                <a:path w="1000759" h="885189">
                  <a:moveTo>
                    <a:pt x="409040" y="884741"/>
                  </a:moveTo>
                  <a:lnTo>
                    <a:pt x="366138" y="884108"/>
                  </a:lnTo>
                  <a:lnTo>
                    <a:pt x="325146" y="877692"/>
                  </a:lnTo>
                  <a:lnTo>
                    <a:pt x="286152" y="865904"/>
                  </a:lnTo>
                  <a:lnTo>
                    <a:pt x="249245" y="849154"/>
                  </a:lnTo>
                  <a:lnTo>
                    <a:pt x="214515" y="827852"/>
                  </a:lnTo>
                  <a:lnTo>
                    <a:pt x="182050" y="802409"/>
                  </a:lnTo>
                  <a:lnTo>
                    <a:pt x="151941" y="773236"/>
                  </a:lnTo>
                  <a:lnTo>
                    <a:pt x="124276" y="740742"/>
                  </a:lnTo>
                  <a:lnTo>
                    <a:pt x="99145" y="705339"/>
                  </a:lnTo>
                  <a:lnTo>
                    <a:pt x="76636" y="667436"/>
                  </a:lnTo>
                  <a:lnTo>
                    <a:pt x="56839" y="627444"/>
                  </a:lnTo>
                  <a:lnTo>
                    <a:pt x="39843" y="585774"/>
                  </a:lnTo>
                  <a:lnTo>
                    <a:pt x="25737" y="542835"/>
                  </a:lnTo>
                  <a:lnTo>
                    <a:pt x="14611" y="499039"/>
                  </a:lnTo>
                  <a:lnTo>
                    <a:pt x="6553" y="454796"/>
                  </a:lnTo>
                  <a:lnTo>
                    <a:pt x="1653" y="410516"/>
                  </a:lnTo>
                  <a:lnTo>
                    <a:pt x="0" y="366610"/>
                  </a:lnTo>
                  <a:lnTo>
                    <a:pt x="2293" y="318370"/>
                  </a:lnTo>
                  <a:lnTo>
                    <a:pt x="9031" y="271438"/>
                  </a:lnTo>
                  <a:lnTo>
                    <a:pt x="20004" y="226021"/>
                  </a:lnTo>
                  <a:lnTo>
                    <a:pt x="35002" y="182329"/>
                  </a:lnTo>
                  <a:lnTo>
                    <a:pt x="53812" y="140570"/>
                  </a:lnTo>
                  <a:lnTo>
                    <a:pt x="76225" y="100953"/>
                  </a:lnTo>
                  <a:lnTo>
                    <a:pt x="102028" y="63687"/>
                  </a:lnTo>
                  <a:lnTo>
                    <a:pt x="131013" y="28979"/>
                  </a:lnTo>
                  <a:lnTo>
                    <a:pt x="160006" y="0"/>
                  </a:lnTo>
                  <a:lnTo>
                    <a:pt x="866654" y="0"/>
                  </a:lnTo>
                  <a:lnTo>
                    <a:pt x="905284" y="44337"/>
                  </a:lnTo>
                  <a:lnTo>
                    <a:pt x="927855" y="78163"/>
                  </a:lnTo>
                  <a:lnTo>
                    <a:pt x="947304" y="114190"/>
                  </a:lnTo>
                  <a:lnTo>
                    <a:pt x="963666" y="152240"/>
                  </a:lnTo>
                  <a:lnTo>
                    <a:pt x="976975" y="192135"/>
                  </a:lnTo>
                  <a:lnTo>
                    <a:pt x="987266" y="233697"/>
                  </a:lnTo>
                  <a:lnTo>
                    <a:pt x="994574" y="276749"/>
                  </a:lnTo>
                  <a:lnTo>
                    <a:pt x="998933" y="321113"/>
                  </a:lnTo>
                  <a:lnTo>
                    <a:pt x="1000379" y="366610"/>
                  </a:lnTo>
                  <a:lnTo>
                    <a:pt x="997645" y="416872"/>
                  </a:lnTo>
                  <a:lnTo>
                    <a:pt x="989653" y="463992"/>
                  </a:lnTo>
                  <a:lnTo>
                    <a:pt x="976714" y="508102"/>
                  </a:lnTo>
                  <a:lnTo>
                    <a:pt x="959140" y="549331"/>
                  </a:lnTo>
                  <a:lnTo>
                    <a:pt x="937242" y="587812"/>
                  </a:lnTo>
                  <a:lnTo>
                    <a:pt x="911333" y="623674"/>
                  </a:lnTo>
                  <a:lnTo>
                    <a:pt x="881724" y="657048"/>
                  </a:lnTo>
                  <a:lnTo>
                    <a:pt x="848728" y="688065"/>
                  </a:lnTo>
                  <a:lnTo>
                    <a:pt x="812655" y="716855"/>
                  </a:lnTo>
                  <a:lnTo>
                    <a:pt x="773819" y="743549"/>
                  </a:lnTo>
                  <a:lnTo>
                    <a:pt x="732530" y="768278"/>
                  </a:lnTo>
                  <a:lnTo>
                    <a:pt x="689100" y="791172"/>
                  </a:lnTo>
                  <a:lnTo>
                    <a:pt x="643842" y="812363"/>
                  </a:lnTo>
                  <a:lnTo>
                    <a:pt x="597067" y="831980"/>
                  </a:lnTo>
                  <a:lnTo>
                    <a:pt x="549087" y="850154"/>
                  </a:lnTo>
                  <a:lnTo>
                    <a:pt x="500214" y="867016"/>
                  </a:lnTo>
                  <a:lnTo>
                    <a:pt x="453762" y="879180"/>
                  </a:lnTo>
                  <a:lnTo>
                    <a:pt x="409040" y="884741"/>
                  </a:lnTo>
                  <a:close/>
                </a:path>
              </a:pathLst>
            </a:custGeom>
            <a:solidFill>
              <a:srgbClr val="FF5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0" y="5070375"/>
            <a:ext cx="2091689" cy="2506345"/>
          </a:xfrm>
          <a:custGeom>
            <a:avLst/>
            <a:gdLst/>
            <a:ahLst/>
            <a:cxnLst/>
            <a:rect l="l" t="t" r="r" b="b"/>
            <a:pathLst>
              <a:path w="2091689" h="2506345">
                <a:moveTo>
                  <a:pt x="1870896" y="578802"/>
                </a:moveTo>
                <a:lnTo>
                  <a:pt x="737844" y="578802"/>
                </a:lnTo>
                <a:lnTo>
                  <a:pt x="1253578" y="0"/>
                </a:lnTo>
                <a:lnTo>
                  <a:pt x="1886000" y="560641"/>
                </a:lnTo>
                <a:lnTo>
                  <a:pt x="1870896" y="578802"/>
                </a:lnTo>
                <a:close/>
              </a:path>
              <a:path w="2091689" h="2506345">
                <a:moveTo>
                  <a:pt x="321716" y="2472232"/>
                </a:moveTo>
                <a:lnTo>
                  <a:pt x="0" y="2257086"/>
                </a:lnTo>
                <a:lnTo>
                  <a:pt x="0" y="1413193"/>
                </a:lnTo>
                <a:lnTo>
                  <a:pt x="225374" y="1154760"/>
                </a:lnTo>
                <a:lnTo>
                  <a:pt x="0" y="868138"/>
                </a:lnTo>
                <a:lnTo>
                  <a:pt x="0" y="271412"/>
                </a:lnTo>
                <a:lnTo>
                  <a:pt x="232562" y="94564"/>
                </a:lnTo>
                <a:lnTo>
                  <a:pt x="737844" y="578802"/>
                </a:lnTo>
                <a:lnTo>
                  <a:pt x="1870896" y="578802"/>
                </a:lnTo>
                <a:lnTo>
                  <a:pt x="1368577" y="1182789"/>
                </a:lnTo>
                <a:lnTo>
                  <a:pt x="1993106" y="1780781"/>
                </a:lnTo>
                <a:lnTo>
                  <a:pt x="871042" y="1780781"/>
                </a:lnTo>
                <a:lnTo>
                  <a:pt x="321716" y="2472232"/>
                </a:lnTo>
                <a:close/>
              </a:path>
              <a:path w="2091689" h="2506345">
                <a:moveTo>
                  <a:pt x="1621231" y="2506268"/>
                </a:moveTo>
                <a:lnTo>
                  <a:pt x="871042" y="1780781"/>
                </a:lnTo>
                <a:lnTo>
                  <a:pt x="1993106" y="1780781"/>
                </a:lnTo>
                <a:lnTo>
                  <a:pt x="2091283" y="1874786"/>
                </a:lnTo>
                <a:lnTo>
                  <a:pt x="1621231" y="2506268"/>
                </a:lnTo>
                <a:close/>
              </a:path>
            </a:pathLst>
          </a:custGeom>
          <a:solidFill>
            <a:srgbClr val="9ED0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30574" y="-7896"/>
            <a:ext cx="1183640" cy="906780"/>
          </a:xfrm>
          <a:custGeom>
            <a:avLst/>
            <a:gdLst/>
            <a:ahLst/>
            <a:cxnLst/>
            <a:rect l="l" t="t" r="r" b="b"/>
            <a:pathLst>
              <a:path w="1183639" h="906780">
                <a:moveTo>
                  <a:pt x="366772" y="906551"/>
                </a:moveTo>
                <a:lnTo>
                  <a:pt x="0" y="344525"/>
                </a:lnTo>
                <a:lnTo>
                  <a:pt x="141717" y="0"/>
                </a:lnTo>
                <a:lnTo>
                  <a:pt x="1183066" y="0"/>
                </a:lnTo>
                <a:lnTo>
                  <a:pt x="1000426" y="680037"/>
                </a:lnTo>
                <a:lnTo>
                  <a:pt x="366772" y="906551"/>
                </a:lnTo>
                <a:close/>
              </a:path>
            </a:pathLst>
          </a:custGeom>
          <a:solidFill>
            <a:srgbClr val="9ED0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03948" y="5697756"/>
            <a:ext cx="1725930" cy="1878964"/>
          </a:xfrm>
          <a:custGeom>
            <a:avLst/>
            <a:gdLst/>
            <a:ahLst/>
            <a:cxnLst/>
            <a:rect l="l" t="t" r="r" b="b"/>
            <a:pathLst>
              <a:path w="1725929" h="1878965">
                <a:moveTo>
                  <a:pt x="1679496" y="1059140"/>
                </a:moveTo>
                <a:lnTo>
                  <a:pt x="741058" y="1059140"/>
                </a:lnTo>
                <a:lnTo>
                  <a:pt x="748250" y="1058596"/>
                </a:lnTo>
                <a:lnTo>
                  <a:pt x="755135" y="1056292"/>
                </a:lnTo>
                <a:lnTo>
                  <a:pt x="761352" y="1052327"/>
                </a:lnTo>
                <a:lnTo>
                  <a:pt x="768047" y="1043360"/>
                </a:lnTo>
                <a:lnTo>
                  <a:pt x="770796" y="1032893"/>
                </a:lnTo>
                <a:lnTo>
                  <a:pt x="769480" y="1022145"/>
                </a:lnTo>
                <a:lnTo>
                  <a:pt x="740056" y="985321"/>
                </a:lnTo>
                <a:lnTo>
                  <a:pt x="711249" y="953585"/>
                </a:lnTo>
                <a:lnTo>
                  <a:pt x="677276" y="916978"/>
                </a:lnTo>
                <a:lnTo>
                  <a:pt x="637854" y="875351"/>
                </a:lnTo>
                <a:lnTo>
                  <a:pt x="592699" y="828556"/>
                </a:lnTo>
                <a:lnTo>
                  <a:pt x="541527" y="776445"/>
                </a:lnTo>
                <a:lnTo>
                  <a:pt x="510575" y="742427"/>
                </a:lnTo>
                <a:lnTo>
                  <a:pt x="480596" y="704024"/>
                </a:lnTo>
                <a:lnTo>
                  <a:pt x="451650" y="661874"/>
                </a:lnTo>
                <a:lnTo>
                  <a:pt x="423798" y="616614"/>
                </a:lnTo>
                <a:lnTo>
                  <a:pt x="397099" y="568884"/>
                </a:lnTo>
                <a:lnTo>
                  <a:pt x="371614" y="519323"/>
                </a:lnTo>
                <a:lnTo>
                  <a:pt x="347402" y="468568"/>
                </a:lnTo>
                <a:lnTo>
                  <a:pt x="324429" y="417033"/>
                </a:lnTo>
                <a:lnTo>
                  <a:pt x="303037" y="366030"/>
                </a:lnTo>
                <a:lnTo>
                  <a:pt x="283006" y="315525"/>
                </a:lnTo>
                <a:lnTo>
                  <a:pt x="264487" y="266381"/>
                </a:lnTo>
                <a:lnTo>
                  <a:pt x="247542" y="219235"/>
                </a:lnTo>
                <a:lnTo>
                  <a:pt x="232136" y="174442"/>
                </a:lnTo>
                <a:lnTo>
                  <a:pt x="218612" y="133493"/>
                </a:lnTo>
                <a:lnTo>
                  <a:pt x="206747" y="96174"/>
                </a:lnTo>
                <a:lnTo>
                  <a:pt x="188518" y="35832"/>
                </a:lnTo>
                <a:lnTo>
                  <a:pt x="186847" y="31170"/>
                </a:lnTo>
                <a:lnTo>
                  <a:pt x="211348" y="0"/>
                </a:lnTo>
                <a:lnTo>
                  <a:pt x="222643" y="703"/>
                </a:lnTo>
                <a:lnTo>
                  <a:pt x="276416" y="16582"/>
                </a:lnTo>
                <a:lnTo>
                  <a:pt x="346219" y="40691"/>
                </a:lnTo>
                <a:lnTo>
                  <a:pt x="386213" y="56208"/>
                </a:lnTo>
                <a:lnTo>
                  <a:pt x="429111" y="74234"/>
                </a:lnTo>
                <a:lnTo>
                  <a:pt x="474548" y="94920"/>
                </a:lnTo>
                <a:lnTo>
                  <a:pt x="522154" y="118416"/>
                </a:lnTo>
                <a:lnTo>
                  <a:pt x="571563" y="144873"/>
                </a:lnTo>
                <a:lnTo>
                  <a:pt x="622408" y="174442"/>
                </a:lnTo>
                <a:lnTo>
                  <a:pt x="674320" y="207272"/>
                </a:lnTo>
                <a:lnTo>
                  <a:pt x="726933" y="243515"/>
                </a:lnTo>
                <a:lnTo>
                  <a:pt x="779878" y="283320"/>
                </a:lnTo>
                <a:lnTo>
                  <a:pt x="832789" y="326839"/>
                </a:lnTo>
                <a:lnTo>
                  <a:pt x="884903" y="373016"/>
                </a:lnTo>
                <a:lnTo>
                  <a:pt x="932117" y="417033"/>
                </a:lnTo>
                <a:lnTo>
                  <a:pt x="974664" y="458823"/>
                </a:lnTo>
                <a:lnTo>
                  <a:pt x="1012775" y="498320"/>
                </a:lnTo>
                <a:lnTo>
                  <a:pt x="1046681" y="535456"/>
                </a:lnTo>
                <a:lnTo>
                  <a:pt x="1076614" y="570164"/>
                </a:lnTo>
                <a:lnTo>
                  <a:pt x="1102806" y="602379"/>
                </a:lnTo>
                <a:lnTo>
                  <a:pt x="1125486" y="632033"/>
                </a:lnTo>
                <a:lnTo>
                  <a:pt x="1131146" y="637866"/>
                </a:lnTo>
                <a:lnTo>
                  <a:pt x="1137934" y="641698"/>
                </a:lnTo>
                <a:lnTo>
                  <a:pt x="1145505" y="643463"/>
                </a:lnTo>
                <a:lnTo>
                  <a:pt x="1555904" y="643463"/>
                </a:lnTo>
                <a:lnTo>
                  <a:pt x="1573142" y="681650"/>
                </a:lnTo>
                <a:lnTo>
                  <a:pt x="1594987" y="736865"/>
                </a:lnTo>
                <a:lnTo>
                  <a:pt x="1614690" y="793603"/>
                </a:lnTo>
                <a:lnTo>
                  <a:pt x="1632358" y="851548"/>
                </a:lnTo>
                <a:lnTo>
                  <a:pt x="1648098" y="910379"/>
                </a:lnTo>
                <a:lnTo>
                  <a:pt x="1662014" y="969779"/>
                </a:lnTo>
                <a:lnTo>
                  <a:pt x="1674215" y="1029428"/>
                </a:lnTo>
                <a:lnTo>
                  <a:pt x="1679496" y="1059140"/>
                </a:lnTo>
                <a:close/>
              </a:path>
              <a:path w="1725929" h="1878965">
                <a:moveTo>
                  <a:pt x="1555904" y="643463"/>
                </a:moveTo>
                <a:lnTo>
                  <a:pt x="1145505" y="643463"/>
                </a:lnTo>
                <a:lnTo>
                  <a:pt x="1153515" y="643095"/>
                </a:lnTo>
                <a:lnTo>
                  <a:pt x="1163822" y="638709"/>
                </a:lnTo>
                <a:lnTo>
                  <a:pt x="1171427" y="631079"/>
                </a:lnTo>
                <a:lnTo>
                  <a:pt x="1175620" y="621122"/>
                </a:lnTo>
                <a:lnTo>
                  <a:pt x="1175689" y="609757"/>
                </a:lnTo>
                <a:lnTo>
                  <a:pt x="1067688" y="61879"/>
                </a:lnTo>
                <a:lnTo>
                  <a:pt x="1067203" y="55558"/>
                </a:lnTo>
                <a:lnTo>
                  <a:pt x="1093489" y="28420"/>
                </a:lnTo>
                <a:lnTo>
                  <a:pt x="1104284" y="29810"/>
                </a:lnTo>
                <a:lnTo>
                  <a:pt x="1153732" y="71797"/>
                </a:lnTo>
                <a:lnTo>
                  <a:pt x="1201294" y="120297"/>
                </a:lnTo>
                <a:lnTo>
                  <a:pt x="1227737" y="149362"/>
                </a:lnTo>
                <a:lnTo>
                  <a:pt x="1255785" y="181798"/>
                </a:lnTo>
                <a:lnTo>
                  <a:pt x="1285309" y="217724"/>
                </a:lnTo>
                <a:lnTo>
                  <a:pt x="1316183" y="257262"/>
                </a:lnTo>
                <a:lnTo>
                  <a:pt x="1348277" y="300532"/>
                </a:lnTo>
                <a:lnTo>
                  <a:pt x="1381466" y="347653"/>
                </a:lnTo>
                <a:lnTo>
                  <a:pt x="1415620" y="398747"/>
                </a:lnTo>
                <a:lnTo>
                  <a:pt x="1450613" y="453934"/>
                </a:lnTo>
                <a:lnTo>
                  <a:pt x="1486316" y="513334"/>
                </a:lnTo>
                <a:lnTo>
                  <a:pt x="1522602" y="577067"/>
                </a:lnTo>
                <a:lnTo>
                  <a:pt x="1549049" y="628278"/>
                </a:lnTo>
                <a:lnTo>
                  <a:pt x="1555904" y="643463"/>
                </a:lnTo>
                <a:close/>
              </a:path>
              <a:path w="1725929" h="1878965">
                <a:moveTo>
                  <a:pt x="1723936" y="1512803"/>
                </a:moveTo>
                <a:lnTo>
                  <a:pt x="838301" y="1512803"/>
                </a:lnTo>
                <a:lnTo>
                  <a:pt x="859483" y="1506310"/>
                </a:lnTo>
                <a:lnTo>
                  <a:pt x="868425" y="1488143"/>
                </a:lnTo>
                <a:lnTo>
                  <a:pt x="863919" y="1468305"/>
                </a:lnTo>
                <a:lnTo>
                  <a:pt x="844753" y="1456796"/>
                </a:lnTo>
                <a:lnTo>
                  <a:pt x="643023" y="1423664"/>
                </a:lnTo>
                <a:lnTo>
                  <a:pt x="606633" y="1398801"/>
                </a:lnTo>
                <a:lnTo>
                  <a:pt x="547344" y="1354104"/>
                </a:lnTo>
                <a:lnTo>
                  <a:pt x="494489" y="1312322"/>
                </a:lnTo>
                <a:lnTo>
                  <a:pt x="443357" y="1271206"/>
                </a:lnTo>
                <a:lnTo>
                  <a:pt x="394068" y="1230933"/>
                </a:lnTo>
                <a:lnTo>
                  <a:pt x="346747" y="1191676"/>
                </a:lnTo>
                <a:lnTo>
                  <a:pt x="301514" y="1153613"/>
                </a:lnTo>
                <a:lnTo>
                  <a:pt x="258493" y="1116918"/>
                </a:lnTo>
                <a:lnTo>
                  <a:pt x="217806" y="1081767"/>
                </a:lnTo>
                <a:lnTo>
                  <a:pt x="179576" y="1048335"/>
                </a:lnTo>
                <a:lnTo>
                  <a:pt x="110974" y="987332"/>
                </a:lnTo>
                <a:lnTo>
                  <a:pt x="53667" y="935312"/>
                </a:lnTo>
                <a:lnTo>
                  <a:pt x="8635" y="893678"/>
                </a:lnTo>
                <a:lnTo>
                  <a:pt x="0" y="870209"/>
                </a:lnTo>
                <a:lnTo>
                  <a:pt x="3220" y="859614"/>
                </a:lnTo>
                <a:lnTo>
                  <a:pt x="10074" y="851184"/>
                </a:lnTo>
                <a:lnTo>
                  <a:pt x="19581" y="845917"/>
                </a:lnTo>
                <a:lnTo>
                  <a:pt x="30759" y="844809"/>
                </a:lnTo>
                <a:lnTo>
                  <a:pt x="60410" y="848184"/>
                </a:lnTo>
                <a:lnTo>
                  <a:pt x="136175" y="861206"/>
                </a:lnTo>
                <a:lnTo>
                  <a:pt x="182638" y="871652"/>
                </a:lnTo>
                <a:lnTo>
                  <a:pt x="235055" y="885254"/>
                </a:lnTo>
                <a:lnTo>
                  <a:pt x="293599" y="902411"/>
                </a:lnTo>
                <a:lnTo>
                  <a:pt x="358445" y="923522"/>
                </a:lnTo>
                <a:lnTo>
                  <a:pt x="429767" y="948987"/>
                </a:lnTo>
                <a:lnTo>
                  <a:pt x="563221" y="998518"/>
                </a:lnTo>
                <a:lnTo>
                  <a:pt x="662934" y="1034034"/>
                </a:lnTo>
                <a:lnTo>
                  <a:pt x="701704" y="1047252"/>
                </a:lnTo>
                <a:lnTo>
                  <a:pt x="733920" y="1057826"/>
                </a:lnTo>
                <a:lnTo>
                  <a:pt x="741058" y="1059140"/>
                </a:lnTo>
                <a:lnTo>
                  <a:pt x="1679496" y="1059140"/>
                </a:lnTo>
                <a:lnTo>
                  <a:pt x="1684806" y="1089009"/>
                </a:lnTo>
                <a:lnTo>
                  <a:pt x="1693893" y="1148203"/>
                </a:lnTo>
                <a:lnTo>
                  <a:pt x="1701582" y="1206690"/>
                </a:lnTo>
                <a:lnTo>
                  <a:pt x="1707981" y="1264153"/>
                </a:lnTo>
                <a:lnTo>
                  <a:pt x="1713195" y="1320274"/>
                </a:lnTo>
                <a:lnTo>
                  <a:pt x="1717330" y="1374732"/>
                </a:lnTo>
                <a:lnTo>
                  <a:pt x="1720493" y="1427211"/>
                </a:lnTo>
                <a:lnTo>
                  <a:pt x="1722791" y="1477390"/>
                </a:lnTo>
                <a:lnTo>
                  <a:pt x="1723936" y="1512803"/>
                </a:lnTo>
                <a:close/>
              </a:path>
              <a:path w="1725929" h="1878965">
                <a:moveTo>
                  <a:pt x="1351927" y="1878690"/>
                </a:moveTo>
                <a:lnTo>
                  <a:pt x="1298988" y="1876945"/>
                </a:lnTo>
                <a:lnTo>
                  <a:pt x="1245303" y="1873073"/>
                </a:lnTo>
                <a:lnTo>
                  <a:pt x="1191191" y="1867252"/>
                </a:lnTo>
                <a:lnTo>
                  <a:pt x="1136969" y="1859661"/>
                </a:lnTo>
                <a:lnTo>
                  <a:pt x="1082957" y="1850478"/>
                </a:lnTo>
                <a:lnTo>
                  <a:pt x="1029472" y="1839882"/>
                </a:lnTo>
                <a:lnTo>
                  <a:pt x="976833" y="1828050"/>
                </a:lnTo>
                <a:lnTo>
                  <a:pt x="925358" y="1815162"/>
                </a:lnTo>
                <a:lnTo>
                  <a:pt x="875367" y="1801395"/>
                </a:lnTo>
                <a:lnTo>
                  <a:pt x="827176" y="1786929"/>
                </a:lnTo>
                <a:lnTo>
                  <a:pt x="781105" y="1771941"/>
                </a:lnTo>
                <a:lnTo>
                  <a:pt x="737472" y="1756609"/>
                </a:lnTo>
                <a:lnTo>
                  <a:pt x="696594" y="1741113"/>
                </a:lnTo>
                <a:lnTo>
                  <a:pt x="658792" y="1725630"/>
                </a:lnTo>
                <a:lnTo>
                  <a:pt x="580316" y="1688952"/>
                </a:lnTo>
                <a:lnTo>
                  <a:pt x="534979" y="1665082"/>
                </a:lnTo>
                <a:lnTo>
                  <a:pt x="488846" y="1639191"/>
                </a:lnTo>
                <a:lnTo>
                  <a:pt x="442393" y="1611742"/>
                </a:lnTo>
                <a:lnTo>
                  <a:pt x="396096" y="1583194"/>
                </a:lnTo>
                <a:lnTo>
                  <a:pt x="350431" y="1554009"/>
                </a:lnTo>
                <a:lnTo>
                  <a:pt x="305872" y="1524648"/>
                </a:lnTo>
                <a:lnTo>
                  <a:pt x="262896" y="1495573"/>
                </a:lnTo>
                <a:lnTo>
                  <a:pt x="221978" y="1467245"/>
                </a:lnTo>
                <a:lnTo>
                  <a:pt x="183595" y="1440124"/>
                </a:lnTo>
                <a:lnTo>
                  <a:pt x="148221" y="1414674"/>
                </a:lnTo>
                <a:lnTo>
                  <a:pt x="116331" y="1391353"/>
                </a:lnTo>
                <a:lnTo>
                  <a:pt x="104821" y="1371744"/>
                </a:lnTo>
                <a:lnTo>
                  <a:pt x="105016" y="1363769"/>
                </a:lnTo>
                <a:lnTo>
                  <a:pt x="108794" y="1353279"/>
                </a:lnTo>
                <a:lnTo>
                  <a:pt x="116182" y="1345362"/>
                </a:lnTo>
                <a:lnTo>
                  <a:pt x="126061" y="1340857"/>
                </a:lnTo>
                <a:lnTo>
                  <a:pt x="137312" y="1340604"/>
                </a:lnTo>
                <a:lnTo>
                  <a:pt x="643023" y="1423664"/>
                </a:lnTo>
                <a:lnTo>
                  <a:pt x="659398" y="1434852"/>
                </a:lnTo>
                <a:lnTo>
                  <a:pt x="706009" y="1463040"/>
                </a:lnTo>
                <a:lnTo>
                  <a:pt x="746835" y="1484148"/>
                </a:lnTo>
                <a:lnTo>
                  <a:pt x="782246" y="1498956"/>
                </a:lnTo>
                <a:lnTo>
                  <a:pt x="812611" y="1508247"/>
                </a:lnTo>
                <a:lnTo>
                  <a:pt x="838301" y="1512803"/>
                </a:lnTo>
                <a:lnTo>
                  <a:pt x="1723936" y="1512803"/>
                </a:lnTo>
                <a:lnTo>
                  <a:pt x="1724329" y="1524953"/>
                </a:lnTo>
                <a:lnTo>
                  <a:pt x="1725213" y="1569580"/>
                </a:lnTo>
                <a:lnTo>
                  <a:pt x="1725551" y="1610952"/>
                </a:lnTo>
                <a:lnTo>
                  <a:pt x="1725448" y="1648751"/>
                </a:lnTo>
                <a:lnTo>
                  <a:pt x="1724345" y="1712356"/>
                </a:lnTo>
                <a:lnTo>
                  <a:pt x="1722755" y="1757846"/>
                </a:lnTo>
                <a:lnTo>
                  <a:pt x="1722043" y="1773001"/>
                </a:lnTo>
                <a:lnTo>
                  <a:pt x="1721738" y="1781777"/>
                </a:lnTo>
                <a:lnTo>
                  <a:pt x="1674874" y="1816371"/>
                </a:lnTo>
                <a:lnTo>
                  <a:pt x="1636070" y="1834509"/>
                </a:lnTo>
                <a:lnTo>
                  <a:pt x="1594292" y="1849270"/>
                </a:lnTo>
                <a:lnTo>
                  <a:pt x="1549858" y="1860835"/>
                </a:lnTo>
                <a:lnTo>
                  <a:pt x="1503086" y="1869381"/>
                </a:lnTo>
                <a:lnTo>
                  <a:pt x="1454295" y="1875087"/>
                </a:lnTo>
                <a:lnTo>
                  <a:pt x="1403802" y="1878130"/>
                </a:lnTo>
                <a:lnTo>
                  <a:pt x="1351927" y="1878690"/>
                </a:lnTo>
                <a:close/>
              </a:path>
              <a:path w="1725929" h="1878965">
                <a:moveTo>
                  <a:pt x="838301" y="1512803"/>
                </a:moveTo>
                <a:lnTo>
                  <a:pt x="782246" y="1498956"/>
                </a:lnTo>
                <a:lnTo>
                  <a:pt x="746835" y="1484148"/>
                </a:lnTo>
                <a:lnTo>
                  <a:pt x="706009" y="1463040"/>
                </a:lnTo>
                <a:lnTo>
                  <a:pt x="659398" y="1434852"/>
                </a:lnTo>
                <a:lnTo>
                  <a:pt x="643023" y="1423664"/>
                </a:lnTo>
                <a:lnTo>
                  <a:pt x="844753" y="1456796"/>
                </a:lnTo>
                <a:lnTo>
                  <a:pt x="863919" y="1468305"/>
                </a:lnTo>
                <a:lnTo>
                  <a:pt x="868425" y="1488143"/>
                </a:lnTo>
                <a:lnTo>
                  <a:pt x="859483" y="1506310"/>
                </a:lnTo>
                <a:lnTo>
                  <a:pt x="838301" y="1512803"/>
                </a:lnTo>
                <a:close/>
              </a:path>
            </a:pathLst>
          </a:custGeom>
          <a:solidFill>
            <a:srgbClr val="FF545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10852" y="4478118"/>
            <a:ext cx="5280850" cy="194932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271210" y="1586847"/>
            <a:ext cx="6352090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600" spc="-2745" dirty="0">
                <a:solidFill>
                  <a:srgbClr val="292952"/>
                </a:solidFill>
                <a:latin typeface="SimSun"/>
                <a:cs typeface="SimSun"/>
              </a:rPr>
              <a:t>Цели</a:t>
            </a:r>
            <a:r>
              <a:rPr sz="5600" spc="-310" dirty="0">
                <a:solidFill>
                  <a:srgbClr val="292952"/>
                </a:solidFill>
                <a:latin typeface="SimSun"/>
                <a:cs typeface="SimSun"/>
              </a:rPr>
              <a:t> </a:t>
            </a:r>
            <a:r>
              <a:rPr sz="5600" spc="-3040" dirty="0">
                <a:solidFill>
                  <a:srgbClr val="292952"/>
                </a:solidFill>
                <a:latin typeface="SimSun"/>
                <a:cs typeface="SimSun"/>
              </a:rPr>
              <a:t>сторителлинга</a:t>
            </a:r>
            <a:r>
              <a:rPr sz="5600" spc="-3040" dirty="0">
                <a:solidFill>
                  <a:srgbClr val="292952"/>
                </a:solidFill>
                <a:latin typeface="Arial Unicode MS"/>
                <a:cs typeface="Arial Unicode MS"/>
              </a:rPr>
              <a:t>:</a:t>
            </a:r>
            <a:endParaRPr sz="5600" dirty="0">
              <a:latin typeface="Arial Unicode MS"/>
              <a:cs typeface="Arial Unicode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33360" y="2672899"/>
            <a:ext cx="8087359" cy="156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125">
              <a:lnSpc>
                <a:spcPct val="117300"/>
              </a:lnSpc>
              <a:spcBef>
                <a:spcPts val="100"/>
              </a:spcBef>
            </a:pPr>
            <a:r>
              <a:rPr sz="2150" b="1" spc="215" dirty="0">
                <a:latin typeface="Trebuchet MS"/>
                <a:cs typeface="Trebuchet MS"/>
              </a:rPr>
              <a:t>захватить</a:t>
            </a:r>
            <a:r>
              <a:rPr sz="2150" b="1" spc="-15" dirty="0">
                <a:latin typeface="Trebuchet MS"/>
                <a:cs typeface="Trebuchet MS"/>
              </a:rPr>
              <a:t> </a:t>
            </a:r>
            <a:r>
              <a:rPr sz="2150" b="1" spc="190" dirty="0">
                <a:latin typeface="Trebuchet MS"/>
                <a:cs typeface="Trebuchet MS"/>
              </a:rPr>
              <a:t>внимание</a:t>
            </a:r>
            <a:r>
              <a:rPr sz="2150" b="1" spc="-15" dirty="0">
                <a:latin typeface="Trebuchet MS"/>
                <a:cs typeface="Trebuchet MS"/>
              </a:rPr>
              <a:t> </a:t>
            </a:r>
            <a:r>
              <a:rPr sz="2150" b="1" spc="160" dirty="0">
                <a:latin typeface="Trebuchet MS"/>
                <a:cs typeface="Trebuchet MS"/>
              </a:rPr>
              <a:t>детей</a:t>
            </a:r>
            <a:r>
              <a:rPr sz="2150" b="1" spc="-10" dirty="0">
                <a:latin typeface="Trebuchet MS"/>
                <a:cs typeface="Trebuchet MS"/>
              </a:rPr>
              <a:t> </a:t>
            </a:r>
            <a:r>
              <a:rPr sz="2150" b="1" spc="110" dirty="0">
                <a:latin typeface="Trebuchet MS"/>
                <a:cs typeface="Trebuchet MS"/>
              </a:rPr>
              <a:t>с</a:t>
            </a:r>
            <a:r>
              <a:rPr sz="2150" b="1" spc="-15" dirty="0">
                <a:latin typeface="Trebuchet MS"/>
                <a:cs typeface="Trebuchet MS"/>
              </a:rPr>
              <a:t> </a:t>
            </a:r>
            <a:r>
              <a:rPr sz="2150" b="1" spc="265" dirty="0">
                <a:latin typeface="Trebuchet MS"/>
                <a:cs typeface="Trebuchet MS"/>
              </a:rPr>
              <a:t>начала</a:t>
            </a:r>
            <a:r>
              <a:rPr sz="2150" b="1" spc="-15" dirty="0">
                <a:latin typeface="Trebuchet MS"/>
                <a:cs typeface="Trebuchet MS"/>
              </a:rPr>
              <a:t> </a:t>
            </a:r>
            <a:r>
              <a:rPr sz="2150" b="1" spc="190" dirty="0">
                <a:latin typeface="Trebuchet MS"/>
                <a:cs typeface="Trebuchet MS"/>
              </a:rPr>
              <a:t>повествования </a:t>
            </a:r>
            <a:r>
              <a:rPr sz="2150" b="1" spc="180" dirty="0">
                <a:latin typeface="Trebuchet MS"/>
                <a:cs typeface="Trebuchet MS"/>
              </a:rPr>
              <a:t>и</a:t>
            </a:r>
            <a:r>
              <a:rPr sz="2150" b="1" spc="-10" dirty="0">
                <a:latin typeface="Trebuchet MS"/>
                <a:cs typeface="Trebuchet MS"/>
              </a:rPr>
              <a:t> </a:t>
            </a:r>
            <a:r>
              <a:rPr sz="2150" b="1" spc="210" dirty="0">
                <a:latin typeface="Trebuchet MS"/>
                <a:cs typeface="Trebuchet MS"/>
              </a:rPr>
              <a:t>удерживать</a:t>
            </a:r>
            <a:r>
              <a:rPr sz="2150" b="1" spc="-10" dirty="0">
                <a:latin typeface="Trebuchet MS"/>
                <a:cs typeface="Trebuchet MS"/>
              </a:rPr>
              <a:t> </a:t>
            </a:r>
            <a:r>
              <a:rPr sz="2150" b="1" spc="150" dirty="0">
                <a:latin typeface="Trebuchet MS"/>
                <a:cs typeface="Trebuchet MS"/>
              </a:rPr>
              <a:t>его</a:t>
            </a:r>
            <a:r>
              <a:rPr sz="2150" b="1" spc="-10" dirty="0">
                <a:latin typeface="Trebuchet MS"/>
                <a:cs typeface="Trebuchet MS"/>
              </a:rPr>
              <a:t> </a:t>
            </a:r>
            <a:r>
              <a:rPr sz="2150" b="1" spc="175" dirty="0">
                <a:latin typeface="Trebuchet MS"/>
                <a:cs typeface="Trebuchet MS"/>
              </a:rPr>
              <a:t>в</a:t>
            </a:r>
            <a:r>
              <a:rPr sz="2150" b="1" spc="-10" dirty="0">
                <a:latin typeface="Trebuchet MS"/>
                <a:cs typeface="Trebuchet MS"/>
              </a:rPr>
              <a:t> </a:t>
            </a:r>
            <a:r>
              <a:rPr sz="2150" b="1" spc="170" dirty="0">
                <a:latin typeface="Trebuchet MS"/>
                <a:cs typeface="Trebuchet MS"/>
              </a:rPr>
              <a:t>течение</a:t>
            </a:r>
            <a:r>
              <a:rPr sz="2150" b="1" spc="-10" dirty="0">
                <a:latin typeface="Trebuchet MS"/>
                <a:cs typeface="Trebuchet MS"/>
              </a:rPr>
              <a:t> </a:t>
            </a:r>
            <a:r>
              <a:rPr sz="2150" b="1" spc="155" dirty="0">
                <a:latin typeface="Trebuchet MS"/>
                <a:cs typeface="Trebuchet MS"/>
              </a:rPr>
              <a:t>всей</a:t>
            </a:r>
            <a:r>
              <a:rPr sz="2150" b="1" spc="-10" dirty="0">
                <a:latin typeface="Trebuchet MS"/>
                <a:cs typeface="Trebuchet MS"/>
              </a:rPr>
              <a:t> </a:t>
            </a:r>
            <a:r>
              <a:rPr sz="2150" b="1" spc="165" dirty="0">
                <a:latin typeface="Trebuchet MS"/>
                <a:cs typeface="Trebuchet MS"/>
              </a:rPr>
              <a:t>истории</a:t>
            </a:r>
            <a:r>
              <a:rPr sz="2150" b="1" spc="165" dirty="0">
                <a:latin typeface="Arial"/>
                <a:cs typeface="Arial"/>
              </a:rPr>
              <a:t>,</a:t>
            </a:r>
            <a:r>
              <a:rPr sz="2150" b="1" spc="40" dirty="0">
                <a:latin typeface="Arial"/>
                <a:cs typeface="Arial"/>
              </a:rPr>
              <a:t> </a:t>
            </a:r>
            <a:r>
              <a:rPr sz="2150" b="1" spc="200" dirty="0">
                <a:latin typeface="Trebuchet MS"/>
                <a:cs typeface="Trebuchet MS"/>
              </a:rPr>
              <a:t>вызвать </a:t>
            </a:r>
            <a:r>
              <a:rPr sz="2150" b="1" spc="229" dirty="0">
                <a:latin typeface="Trebuchet MS"/>
                <a:cs typeface="Trebuchet MS"/>
              </a:rPr>
              <a:t>симпатию</a:t>
            </a:r>
            <a:r>
              <a:rPr sz="2150" b="1" spc="-5" dirty="0">
                <a:latin typeface="Trebuchet MS"/>
                <a:cs typeface="Trebuchet MS"/>
              </a:rPr>
              <a:t> </a:t>
            </a:r>
            <a:r>
              <a:rPr sz="2150" b="1" spc="210" dirty="0">
                <a:latin typeface="Trebuchet MS"/>
                <a:cs typeface="Trebuchet MS"/>
              </a:rPr>
              <a:t>к</a:t>
            </a:r>
            <a:r>
              <a:rPr sz="2150" b="1" spc="-5" dirty="0">
                <a:latin typeface="Trebuchet MS"/>
                <a:cs typeface="Trebuchet MS"/>
              </a:rPr>
              <a:t> </a:t>
            </a:r>
            <a:r>
              <a:rPr sz="2150" b="1" spc="185" dirty="0">
                <a:latin typeface="Trebuchet MS"/>
                <a:cs typeface="Trebuchet MS"/>
              </a:rPr>
              <a:t>герою</a:t>
            </a:r>
            <a:r>
              <a:rPr sz="2150" b="1" spc="185" dirty="0">
                <a:latin typeface="Arial"/>
                <a:cs typeface="Arial"/>
              </a:rPr>
              <a:t>,</a:t>
            </a:r>
            <a:r>
              <a:rPr sz="2150" b="1" spc="50" dirty="0">
                <a:latin typeface="Arial"/>
                <a:cs typeface="Arial"/>
              </a:rPr>
              <a:t> </a:t>
            </a:r>
            <a:r>
              <a:rPr sz="2150" b="1" spc="170" dirty="0">
                <a:latin typeface="Trebuchet MS"/>
                <a:cs typeface="Trebuchet MS"/>
              </a:rPr>
              <a:t>донести</a:t>
            </a:r>
            <a:r>
              <a:rPr sz="2150" b="1" spc="-5" dirty="0">
                <a:latin typeface="Trebuchet MS"/>
                <a:cs typeface="Trebuchet MS"/>
              </a:rPr>
              <a:t> </a:t>
            </a:r>
            <a:r>
              <a:rPr sz="2150" b="1" spc="235" dirty="0">
                <a:latin typeface="Trebuchet MS"/>
                <a:cs typeface="Trebuchet MS"/>
              </a:rPr>
              <a:t>основную</a:t>
            </a:r>
            <a:r>
              <a:rPr sz="2150" b="1" dirty="0">
                <a:latin typeface="Trebuchet MS"/>
                <a:cs typeface="Trebuchet MS"/>
              </a:rPr>
              <a:t> </a:t>
            </a:r>
            <a:r>
              <a:rPr sz="2150" b="1" spc="135" dirty="0">
                <a:latin typeface="Trebuchet MS"/>
                <a:cs typeface="Trebuchet MS"/>
              </a:rPr>
              <a:t>мысль </a:t>
            </a:r>
            <a:r>
              <a:rPr sz="2150" b="1" spc="155" dirty="0">
                <a:latin typeface="Trebuchet MS"/>
                <a:cs typeface="Trebuchet MS"/>
              </a:rPr>
              <a:t>истории</a:t>
            </a:r>
            <a:r>
              <a:rPr sz="2150" b="1" spc="155" dirty="0">
                <a:latin typeface="Arial"/>
                <a:cs typeface="Arial"/>
              </a:rPr>
              <a:t>.</a:t>
            </a:r>
            <a:endParaRPr sz="21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9ED0C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226034" y="6478470"/>
            <a:ext cx="1899920" cy="1083945"/>
          </a:xfrm>
          <a:custGeom>
            <a:avLst/>
            <a:gdLst/>
            <a:ahLst/>
            <a:cxnLst/>
            <a:rect l="l" t="t" r="r" b="b"/>
            <a:pathLst>
              <a:path w="1899920" h="1083945">
                <a:moveTo>
                  <a:pt x="1894309" y="1083462"/>
                </a:moveTo>
                <a:lnTo>
                  <a:pt x="1206947" y="1083462"/>
                </a:lnTo>
                <a:lnTo>
                  <a:pt x="1205660" y="1053680"/>
                </a:lnTo>
                <a:lnTo>
                  <a:pt x="1205922" y="991121"/>
                </a:lnTo>
                <a:lnTo>
                  <a:pt x="1209708" y="928743"/>
                </a:lnTo>
                <a:lnTo>
                  <a:pt x="1217604" y="867394"/>
                </a:lnTo>
                <a:lnTo>
                  <a:pt x="1230199" y="807923"/>
                </a:lnTo>
                <a:lnTo>
                  <a:pt x="1248079" y="751179"/>
                </a:lnTo>
                <a:lnTo>
                  <a:pt x="1272520" y="687238"/>
                </a:lnTo>
                <a:lnTo>
                  <a:pt x="1296916" y="625116"/>
                </a:lnTo>
                <a:lnTo>
                  <a:pt x="1321132" y="564929"/>
                </a:lnTo>
                <a:lnTo>
                  <a:pt x="1345031" y="506791"/>
                </a:lnTo>
                <a:lnTo>
                  <a:pt x="1368478" y="450819"/>
                </a:lnTo>
                <a:lnTo>
                  <a:pt x="1391337" y="397127"/>
                </a:lnTo>
                <a:lnTo>
                  <a:pt x="1413472" y="345830"/>
                </a:lnTo>
                <a:lnTo>
                  <a:pt x="1434745" y="297045"/>
                </a:lnTo>
                <a:lnTo>
                  <a:pt x="1492045" y="166902"/>
                </a:lnTo>
                <a:lnTo>
                  <a:pt x="1508517" y="129310"/>
                </a:lnTo>
                <a:lnTo>
                  <a:pt x="1523449" y="94805"/>
                </a:lnTo>
                <a:lnTo>
                  <a:pt x="1536704" y="63501"/>
                </a:lnTo>
                <a:lnTo>
                  <a:pt x="1548147" y="35514"/>
                </a:lnTo>
                <a:lnTo>
                  <a:pt x="1557642" y="10960"/>
                </a:lnTo>
                <a:lnTo>
                  <a:pt x="1558975" y="7734"/>
                </a:lnTo>
                <a:lnTo>
                  <a:pt x="1561312" y="5410"/>
                </a:lnTo>
                <a:lnTo>
                  <a:pt x="1564487" y="3428"/>
                </a:lnTo>
                <a:lnTo>
                  <a:pt x="1570982" y="0"/>
                </a:lnTo>
                <a:lnTo>
                  <a:pt x="1571251" y="0"/>
                </a:lnTo>
                <a:lnTo>
                  <a:pt x="1579511" y="2425"/>
                </a:lnTo>
                <a:lnTo>
                  <a:pt x="1582940" y="9029"/>
                </a:lnTo>
                <a:lnTo>
                  <a:pt x="1593156" y="27332"/>
                </a:lnTo>
                <a:lnTo>
                  <a:pt x="1620025" y="77196"/>
                </a:lnTo>
                <a:lnTo>
                  <a:pt x="1653634" y="142912"/>
                </a:lnTo>
                <a:lnTo>
                  <a:pt x="1672273" y="181030"/>
                </a:lnTo>
                <a:lnTo>
                  <a:pt x="1691768" y="222290"/>
                </a:lnTo>
                <a:lnTo>
                  <a:pt x="1711840" y="266417"/>
                </a:lnTo>
                <a:lnTo>
                  <a:pt x="1732213" y="313139"/>
                </a:lnTo>
                <a:lnTo>
                  <a:pt x="1752610" y="362181"/>
                </a:lnTo>
                <a:lnTo>
                  <a:pt x="1772755" y="413269"/>
                </a:lnTo>
                <a:lnTo>
                  <a:pt x="1792371" y="466129"/>
                </a:lnTo>
                <a:lnTo>
                  <a:pt x="1811181" y="520488"/>
                </a:lnTo>
                <a:lnTo>
                  <a:pt x="1828909" y="576072"/>
                </a:lnTo>
                <a:lnTo>
                  <a:pt x="1845277" y="632608"/>
                </a:lnTo>
                <a:lnTo>
                  <a:pt x="1860009" y="689820"/>
                </a:lnTo>
                <a:lnTo>
                  <a:pt x="1872828" y="747435"/>
                </a:lnTo>
                <a:lnTo>
                  <a:pt x="1883458" y="805180"/>
                </a:lnTo>
                <a:lnTo>
                  <a:pt x="1891622" y="862781"/>
                </a:lnTo>
                <a:lnTo>
                  <a:pt x="1897042" y="919964"/>
                </a:lnTo>
                <a:lnTo>
                  <a:pt x="1899443" y="976455"/>
                </a:lnTo>
                <a:lnTo>
                  <a:pt x="1898547" y="1031980"/>
                </a:lnTo>
                <a:lnTo>
                  <a:pt x="1894309" y="1083462"/>
                </a:lnTo>
                <a:close/>
              </a:path>
              <a:path w="1899920" h="1083945">
                <a:moveTo>
                  <a:pt x="966320" y="1083462"/>
                </a:moveTo>
                <a:lnTo>
                  <a:pt x="272175" y="1083462"/>
                </a:lnTo>
                <a:lnTo>
                  <a:pt x="255405" y="1054734"/>
                </a:lnTo>
                <a:lnTo>
                  <a:pt x="226661" y="1003719"/>
                </a:lnTo>
                <a:lnTo>
                  <a:pt x="199150" y="953271"/>
                </a:lnTo>
                <a:lnTo>
                  <a:pt x="172955" y="903757"/>
                </a:lnTo>
                <a:lnTo>
                  <a:pt x="148159" y="855544"/>
                </a:lnTo>
                <a:lnTo>
                  <a:pt x="124779" y="808867"/>
                </a:lnTo>
                <a:lnTo>
                  <a:pt x="103090" y="764490"/>
                </a:lnTo>
                <a:lnTo>
                  <a:pt x="82982" y="722383"/>
                </a:lnTo>
                <a:lnTo>
                  <a:pt x="64490" y="682802"/>
                </a:lnTo>
                <a:lnTo>
                  <a:pt x="48030" y="646843"/>
                </a:lnTo>
                <a:lnTo>
                  <a:pt x="20645" y="585316"/>
                </a:lnTo>
                <a:lnTo>
                  <a:pt x="1485" y="540740"/>
                </a:lnTo>
                <a:lnTo>
                  <a:pt x="0" y="533996"/>
                </a:lnTo>
                <a:lnTo>
                  <a:pt x="1346" y="530771"/>
                </a:lnTo>
                <a:lnTo>
                  <a:pt x="3717" y="523734"/>
                </a:lnTo>
                <a:lnTo>
                  <a:pt x="11692" y="520366"/>
                </a:lnTo>
                <a:lnTo>
                  <a:pt x="19304" y="522541"/>
                </a:lnTo>
                <a:lnTo>
                  <a:pt x="53698" y="535397"/>
                </a:lnTo>
                <a:lnTo>
                  <a:pt x="100713" y="553774"/>
                </a:lnTo>
                <a:lnTo>
                  <a:pt x="158799" y="577688"/>
                </a:lnTo>
                <a:lnTo>
                  <a:pt x="226409" y="607153"/>
                </a:lnTo>
                <a:lnTo>
                  <a:pt x="263302" y="623973"/>
                </a:lnTo>
                <a:lnTo>
                  <a:pt x="301995" y="642186"/>
                </a:lnTo>
                <a:lnTo>
                  <a:pt x="342295" y="661795"/>
                </a:lnTo>
                <a:lnTo>
                  <a:pt x="384008" y="682802"/>
                </a:lnTo>
                <a:lnTo>
                  <a:pt x="426941" y="705208"/>
                </a:lnTo>
                <a:lnTo>
                  <a:pt x="470901" y="729016"/>
                </a:lnTo>
                <a:lnTo>
                  <a:pt x="515693" y="754227"/>
                </a:lnTo>
                <a:lnTo>
                  <a:pt x="561125" y="780843"/>
                </a:lnTo>
                <a:lnTo>
                  <a:pt x="607002" y="808867"/>
                </a:lnTo>
                <a:lnTo>
                  <a:pt x="653132" y="838300"/>
                </a:lnTo>
                <a:lnTo>
                  <a:pt x="699321" y="869145"/>
                </a:lnTo>
                <a:lnTo>
                  <a:pt x="745375" y="901402"/>
                </a:lnTo>
                <a:lnTo>
                  <a:pt x="791101" y="935075"/>
                </a:lnTo>
                <a:lnTo>
                  <a:pt x="836305" y="970165"/>
                </a:lnTo>
                <a:lnTo>
                  <a:pt x="880794" y="1006673"/>
                </a:lnTo>
                <a:lnTo>
                  <a:pt x="924374" y="1044603"/>
                </a:lnTo>
                <a:lnTo>
                  <a:pt x="966320" y="1083462"/>
                </a:lnTo>
                <a:close/>
              </a:path>
            </a:pathLst>
          </a:custGeom>
          <a:solidFill>
            <a:srgbClr val="FD9C4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064879" y="-3978"/>
            <a:ext cx="1642110" cy="1851660"/>
            <a:chOff x="9051429" y="770737"/>
            <a:chExt cx="1642110" cy="1851660"/>
          </a:xfrm>
        </p:grpSpPr>
        <p:sp>
          <p:nvSpPr>
            <p:cNvPr id="5" name="object 5"/>
            <p:cNvSpPr/>
            <p:nvPr/>
          </p:nvSpPr>
          <p:spPr>
            <a:xfrm>
              <a:off x="9051429" y="770737"/>
              <a:ext cx="1642110" cy="1851660"/>
            </a:xfrm>
            <a:custGeom>
              <a:avLst/>
              <a:gdLst/>
              <a:ahLst/>
              <a:cxnLst/>
              <a:rect l="l" t="t" r="r" b="b"/>
              <a:pathLst>
                <a:path w="1642109" h="1851660">
                  <a:moveTo>
                    <a:pt x="1641970" y="191731"/>
                  </a:moveTo>
                  <a:lnTo>
                    <a:pt x="820432" y="191731"/>
                  </a:lnTo>
                  <a:lnTo>
                    <a:pt x="722458" y="117134"/>
                  </a:lnTo>
                  <a:lnTo>
                    <a:pt x="595394" y="0"/>
                  </a:lnTo>
                  <a:lnTo>
                    <a:pt x="1641970" y="0"/>
                  </a:lnTo>
                  <a:lnTo>
                    <a:pt x="1641970" y="191731"/>
                  </a:lnTo>
                  <a:close/>
                </a:path>
                <a:path w="1642109" h="1851660">
                  <a:moveTo>
                    <a:pt x="397375" y="591661"/>
                  </a:moveTo>
                  <a:lnTo>
                    <a:pt x="91694" y="538454"/>
                  </a:lnTo>
                  <a:lnTo>
                    <a:pt x="0" y="325628"/>
                  </a:lnTo>
                  <a:lnTo>
                    <a:pt x="173150" y="125134"/>
                  </a:lnTo>
                  <a:lnTo>
                    <a:pt x="450178" y="99060"/>
                  </a:lnTo>
                  <a:lnTo>
                    <a:pt x="707225" y="152795"/>
                  </a:lnTo>
                  <a:lnTo>
                    <a:pt x="820432" y="191731"/>
                  </a:lnTo>
                  <a:lnTo>
                    <a:pt x="1641970" y="191731"/>
                  </a:lnTo>
                  <a:lnTo>
                    <a:pt x="1641970" y="538454"/>
                  </a:lnTo>
                  <a:lnTo>
                    <a:pt x="874712" y="538454"/>
                  </a:lnTo>
                  <a:lnTo>
                    <a:pt x="723045" y="565057"/>
                  </a:lnTo>
                  <a:lnTo>
                    <a:pt x="397375" y="591661"/>
                  </a:lnTo>
                  <a:close/>
                </a:path>
                <a:path w="1642109" h="1851660">
                  <a:moveTo>
                    <a:pt x="309859" y="1252100"/>
                  </a:moveTo>
                  <a:lnTo>
                    <a:pt x="97078" y="1140904"/>
                  </a:lnTo>
                  <a:lnTo>
                    <a:pt x="127335" y="882399"/>
                  </a:lnTo>
                  <a:lnTo>
                    <a:pt x="404785" y="693570"/>
                  </a:lnTo>
                  <a:lnTo>
                    <a:pt x="722790" y="577796"/>
                  </a:lnTo>
                  <a:lnTo>
                    <a:pt x="874712" y="538454"/>
                  </a:lnTo>
                  <a:lnTo>
                    <a:pt x="1641970" y="538454"/>
                  </a:lnTo>
                  <a:lnTo>
                    <a:pt x="1641970" y="800544"/>
                  </a:lnTo>
                  <a:lnTo>
                    <a:pt x="874712" y="800544"/>
                  </a:lnTo>
                  <a:lnTo>
                    <a:pt x="783632" y="908518"/>
                  </a:lnTo>
                  <a:lnTo>
                    <a:pt x="567029" y="1116838"/>
                  </a:lnTo>
                  <a:lnTo>
                    <a:pt x="309859" y="1252100"/>
                  </a:lnTo>
                  <a:close/>
                </a:path>
                <a:path w="1642109" h="1851660">
                  <a:moveTo>
                    <a:pt x="1048740" y="1851367"/>
                  </a:moveTo>
                  <a:lnTo>
                    <a:pt x="842501" y="1677045"/>
                  </a:lnTo>
                  <a:lnTo>
                    <a:pt x="802573" y="1316950"/>
                  </a:lnTo>
                  <a:lnTo>
                    <a:pt x="842221" y="961358"/>
                  </a:lnTo>
                  <a:lnTo>
                    <a:pt x="874712" y="800544"/>
                  </a:lnTo>
                  <a:lnTo>
                    <a:pt x="1641970" y="800544"/>
                  </a:lnTo>
                  <a:lnTo>
                    <a:pt x="1641970" y="842860"/>
                  </a:lnTo>
                  <a:lnTo>
                    <a:pt x="1466253" y="842860"/>
                  </a:lnTo>
                  <a:lnTo>
                    <a:pt x="1587763" y="919508"/>
                  </a:lnTo>
                  <a:lnTo>
                    <a:pt x="1604269" y="931900"/>
                  </a:lnTo>
                  <a:lnTo>
                    <a:pt x="1251838" y="931900"/>
                  </a:lnTo>
                  <a:lnTo>
                    <a:pt x="1279794" y="1078942"/>
                  </a:lnTo>
                  <a:lnTo>
                    <a:pt x="1309462" y="1400635"/>
                  </a:lnTo>
                  <a:lnTo>
                    <a:pt x="1259543" y="1717827"/>
                  </a:lnTo>
                  <a:lnTo>
                    <a:pt x="1048740" y="1851367"/>
                  </a:lnTo>
                  <a:close/>
                </a:path>
                <a:path w="1642109" h="1851660">
                  <a:moveTo>
                    <a:pt x="1641970" y="890064"/>
                  </a:moveTo>
                  <a:lnTo>
                    <a:pt x="1611034" y="883728"/>
                  </a:lnTo>
                  <a:lnTo>
                    <a:pt x="1466253" y="842860"/>
                  </a:lnTo>
                  <a:lnTo>
                    <a:pt x="1641970" y="842860"/>
                  </a:lnTo>
                  <a:lnTo>
                    <a:pt x="1641970" y="890064"/>
                  </a:lnTo>
                  <a:close/>
                </a:path>
                <a:path w="1642109" h="1851660">
                  <a:moveTo>
                    <a:pt x="1641970" y="1419837"/>
                  </a:moveTo>
                  <a:lnTo>
                    <a:pt x="1540275" y="1329599"/>
                  </a:lnTo>
                  <a:lnTo>
                    <a:pt x="1336076" y="1061776"/>
                  </a:lnTo>
                  <a:lnTo>
                    <a:pt x="1251838" y="931900"/>
                  </a:lnTo>
                  <a:lnTo>
                    <a:pt x="1604269" y="931900"/>
                  </a:lnTo>
                  <a:lnTo>
                    <a:pt x="1641970" y="960205"/>
                  </a:lnTo>
                  <a:lnTo>
                    <a:pt x="1641970" y="1419837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07575" y="770737"/>
              <a:ext cx="885825" cy="949960"/>
            </a:xfrm>
            <a:custGeom>
              <a:avLst/>
              <a:gdLst/>
              <a:ahLst/>
              <a:cxnLst/>
              <a:rect l="l" t="t" r="r" b="b"/>
              <a:pathLst>
                <a:path w="885825" h="949960">
                  <a:moveTo>
                    <a:pt x="404811" y="949455"/>
                  </a:moveTo>
                  <a:lnTo>
                    <a:pt x="362352" y="948826"/>
                  </a:lnTo>
                  <a:lnTo>
                    <a:pt x="321783" y="942469"/>
                  </a:lnTo>
                  <a:lnTo>
                    <a:pt x="283191" y="930789"/>
                  </a:lnTo>
                  <a:lnTo>
                    <a:pt x="246665" y="914194"/>
                  </a:lnTo>
                  <a:lnTo>
                    <a:pt x="212294" y="893091"/>
                  </a:lnTo>
                  <a:lnTo>
                    <a:pt x="180166" y="867885"/>
                  </a:lnTo>
                  <a:lnTo>
                    <a:pt x="150368" y="838983"/>
                  </a:lnTo>
                  <a:lnTo>
                    <a:pt x="122989" y="806793"/>
                  </a:lnTo>
                  <a:lnTo>
                    <a:pt x="98118" y="771720"/>
                  </a:lnTo>
                  <a:lnTo>
                    <a:pt x="75842" y="734171"/>
                  </a:lnTo>
                  <a:lnTo>
                    <a:pt x="56250" y="694552"/>
                  </a:lnTo>
                  <a:lnTo>
                    <a:pt x="39430" y="653271"/>
                  </a:lnTo>
                  <a:lnTo>
                    <a:pt x="25470" y="610734"/>
                  </a:lnTo>
                  <a:lnTo>
                    <a:pt x="14459" y="567347"/>
                  </a:lnTo>
                  <a:lnTo>
                    <a:pt x="6485" y="523518"/>
                  </a:lnTo>
                  <a:lnTo>
                    <a:pt x="1636" y="479652"/>
                  </a:lnTo>
                  <a:lnTo>
                    <a:pt x="0" y="436156"/>
                  </a:lnTo>
                  <a:lnTo>
                    <a:pt x="2269" y="388365"/>
                  </a:lnTo>
                  <a:lnTo>
                    <a:pt x="8939" y="341870"/>
                  </a:lnTo>
                  <a:lnTo>
                    <a:pt x="19800" y="296877"/>
                  </a:lnTo>
                  <a:lnTo>
                    <a:pt x="34644" y="253593"/>
                  </a:lnTo>
                  <a:lnTo>
                    <a:pt x="53262" y="212224"/>
                  </a:lnTo>
                  <a:lnTo>
                    <a:pt x="75444" y="172977"/>
                  </a:lnTo>
                  <a:lnTo>
                    <a:pt x="100984" y="136059"/>
                  </a:lnTo>
                  <a:lnTo>
                    <a:pt x="129670" y="101675"/>
                  </a:lnTo>
                  <a:lnTo>
                    <a:pt x="161296" y="70034"/>
                  </a:lnTo>
                  <a:lnTo>
                    <a:pt x="195651" y="41341"/>
                  </a:lnTo>
                  <a:lnTo>
                    <a:pt x="232528" y="15804"/>
                  </a:lnTo>
                  <a:lnTo>
                    <a:pt x="260458" y="0"/>
                  </a:lnTo>
                  <a:lnTo>
                    <a:pt x="759428" y="0"/>
                  </a:lnTo>
                  <a:lnTo>
                    <a:pt x="823563" y="41535"/>
                  </a:lnTo>
                  <a:lnTo>
                    <a:pt x="855756" y="70262"/>
                  </a:lnTo>
                  <a:lnTo>
                    <a:pt x="884388" y="101932"/>
                  </a:lnTo>
                  <a:lnTo>
                    <a:pt x="885825" y="103900"/>
                  </a:lnTo>
                  <a:lnTo>
                    <a:pt x="885825" y="709002"/>
                  </a:lnTo>
                  <a:lnTo>
                    <a:pt x="840006" y="754575"/>
                  </a:lnTo>
                  <a:lnTo>
                    <a:pt x="804302" y="783097"/>
                  </a:lnTo>
                  <a:lnTo>
                    <a:pt x="765862" y="809544"/>
                  </a:lnTo>
                  <a:lnTo>
                    <a:pt x="724995" y="834046"/>
                  </a:lnTo>
                  <a:lnTo>
                    <a:pt x="682009" y="856731"/>
                  </a:lnTo>
                  <a:lnTo>
                    <a:pt x="637212" y="877730"/>
                  </a:lnTo>
                  <a:lnTo>
                    <a:pt x="590913" y="897171"/>
                  </a:lnTo>
                  <a:lnTo>
                    <a:pt x="543422" y="915185"/>
                  </a:lnTo>
                  <a:lnTo>
                    <a:pt x="495046" y="931900"/>
                  </a:lnTo>
                  <a:lnTo>
                    <a:pt x="449072" y="943948"/>
                  </a:lnTo>
                  <a:lnTo>
                    <a:pt x="404811" y="949455"/>
                  </a:lnTo>
                  <a:close/>
                </a:path>
              </a:pathLst>
            </a:custGeom>
            <a:solidFill>
              <a:srgbClr val="FF5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9511156" y="4207381"/>
            <a:ext cx="1182370" cy="1994535"/>
            <a:chOff x="9511156" y="4207381"/>
            <a:chExt cx="1182370" cy="1994535"/>
          </a:xfrm>
        </p:grpSpPr>
        <p:sp>
          <p:nvSpPr>
            <p:cNvPr id="8" name="object 8"/>
            <p:cNvSpPr/>
            <p:nvPr/>
          </p:nvSpPr>
          <p:spPr>
            <a:xfrm>
              <a:off x="9511156" y="5590596"/>
              <a:ext cx="1182370" cy="610870"/>
            </a:xfrm>
            <a:custGeom>
              <a:avLst/>
              <a:gdLst/>
              <a:ahLst/>
              <a:cxnLst/>
              <a:rect l="l" t="t" r="r" b="b"/>
              <a:pathLst>
                <a:path w="1182370" h="610870">
                  <a:moveTo>
                    <a:pt x="613181" y="610866"/>
                  </a:moveTo>
                  <a:lnTo>
                    <a:pt x="146562" y="530841"/>
                  </a:lnTo>
                  <a:lnTo>
                    <a:pt x="0" y="215640"/>
                  </a:lnTo>
                  <a:lnTo>
                    <a:pt x="271340" y="0"/>
                  </a:lnTo>
                  <a:lnTo>
                    <a:pt x="724095" y="139007"/>
                  </a:lnTo>
                  <a:lnTo>
                    <a:pt x="1149120" y="395979"/>
                  </a:lnTo>
                  <a:lnTo>
                    <a:pt x="1182243" y="420317"/>
                  </a:lnTo>
                  <a:lnTo>
                    <a:pt x="1182243" y="560342"/>
                  </a:lnTo>
                  <a:lnTo>
                    <a:pt x="1107527" y="572926"/>
                  </a:lnTo>
                  <a:lnTo>
                    <a:pt x="613181" y="610866"/>
                  </a:lnTo>
                  <a:close/>
                </a:path>
              </a:pathLst>
            </a:custGeom>
            <a:solidFill>
              <a:srgbClr val="9ED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988575" y="4207382"/>
              <a:ext cx="704850" cy="1430020"/>
            </a:xfrm>
            <a:custGeom>
              <a:avLst/>
              <a:gdLst/>
              <a:ahLst/>
              <a:cxnLst/>
              <a:rect l="l" t="t" r="r" b="b"/>
              <a:pathLst>
                <a:path w="704850" h="1430020">
                  <a:moveTo>
                    <a:pt x="473900" y="1269657"/>
                  </a:moveTo>
                  <a:lnTo>
                    <a:pt x="447865" y="930579"/>
                  </a:lnTo>
                  <a:lnTo>
                    <a:pt x="345122" y="622947"/>
                  </a:lnTo>
                  <a:lnTo>
                    <a:pt x="117157" y="557403"/>
                  </a:lnTo>
                  <a:lnTo>
                    <a:pt x="0" y="764413"/>
                  </a:lnTo>
                  <a:lnTo>
                    <a:pt x="141084" y="1056335"/>
                  </a:lnTo>
                  <a:lnTo>
                    <a:pt x="358863" y="1316812"/>
                  </a:lnTo>
                  <a:lnTo>
                    <a:pt x="471805" y="1429486"/>
                  </a:lnTo>
                  <a:lnTo>
                    <a:pt x="473900" y="1269657"/>
                  </a:lnTo>
                  <a:close/>
                </a:path>
                <a:path w="704850" h="1430020">
                  <a:moveTo>
                    <a:pt x="704824" y="0"/>
                  </a:moveTo>
                  <a:lnTo>
                    <a:pt x="666102" y="14706"/>
                  </a:lnTo>
                  <a:lnTo>
                    <a:pt x="610235" y="239991"/>
                  </a:lnTo>
                  <a:lnTo>
                    <a:pt x="610920" y="483031"/>
                  </a:lnTo>
                  <a:lnTo>
                    <a:pt x="621525" y="596734"/>
                  </a:lnTo>
                  <a:lnTo>
                    <a:pt x="695756" y="509689"/>
                  </a:lnTo>
                  <a:lnTo>
                    <a:pt x="704824" y="496887"/>
                  </a:lnTo>
                  <a:lnTo>
                    <a:pt x="704824" y="0"/>
                  </a:lnTo>
                  <a:close/>
                </a:path>
              </a:pathLst>
            </a:custGeom>
            <a:solidFill>
              <a:srgbClr val="D0E1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0285704" y="6402677"/>
            <a:ext cx="408305" cy="383540"/>
          </a:xfrm>
          <a:custGeom>
            <a:avLst/>
            <a:gdLst/>
            <a:ahLst/>
            <a:cxnLst/>
            <a:rect l="l" t="t" r="r" b="b"/>
            <a:pathLst>
              <a:path w="408304" h="383540">
                <a:moveTo>
                  <a:pt x="278396" y="383085"/>
                </a:moveTo>
                <a:lnTo>
                  <a:pt x="121971" y="383085"/>
                </a:lnTo>
                <a:lnTo>
                  <a:pt x="0" y="313933"/>
                </a:lnTo>
                <a:lnTo>
                  <a:pt x="61719" y="100400"/>
                </a:lnTo>
                <a:lnTo>
                  <a:pt x="350202" y="4369"/>
                </a:lnTo>
                <a:lnTo>
                  <a:pt x="407695" y="0"/>
                </a:lnTo>
                <a:lnTo>
                  <a:pt x="407695" y="320765"/>
                </a:lnTo>
                <a:lnTo>
                  <a:pt x="278396" y="383085"/>
                </a:lnTo>
                <a:close/>
              </a:path>
            </a:pathLst>
          </a:custGeom>
          <a:solidFill>
            <a:srgbClr val="9ED0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7810" y="5247592"/>
            <a:ext cx="705485" cy="295275"/>
          </a:xfrm>
          <a:custGeom>
            <a:avLst/>
            <a:gdLst/>
            <a:ahLst/>
            <a:cxnLst/>
            <a:rect l="l" t="t" r="r" b="b"/>
            <a:pathLst>
              <a:path w="705485" h="295275">
                <a:moveTo>
                  <a:pt x="369335" y="295240"/>
                </a:moveTo>
                <a:lnTo>
                  <a:pt x="116464" y="250223"/>
                </a:lnTo>
                <a:lnTo>
                  <a:pt x="0" y="218513"/>
                </a:lnTo>
                <a:lnTo>
                  <a:pt x="103893" y="157426"/>
                </a:lnTo>
                <a:lnTo>
                  <a:pt x="335811" y="47780"/>
                </a:lnTo>
                <a:lnTo>
                  <a:pt x="576109" y="0"/>
                </a:lnTo>
                <a:lnTo>
                  <a:pt x="705142" y="124507"/>
                </a:lnTo>
                <a:lnTo>
                  <a:pt x="613823" y="278391"/>
                </a:lnTo>
                <a:lnTo>
                  <a:pt x="369335" y="295240"/>
                </a:lnTo>
                <a:close/>
              </a:path>
            </a:pathLst>
          </a:custGeom>
          <a:solidFill>
            <a:srgbClr val="D0E1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6623225"/>
            <a:ext cx="857885" cy="944244"/>
          </a:xfrm>
          <a:custGeom>
            <a:avLst/>
            <a:gdLst/>
            <a:ahLst/>
            <a:cxnLst/>
            <a:rect l="l" t="t" r="r" b="b"/>
            <a:pathLst>
              <a:path w="857885" h="944245">
                <a:moveTo>
                  <a:pt x="817272" y="315061"/>
                </a:moveTo>
                <a:lnTo>
                  <a:pt x="202552" y="315061"/>
                </a:lnTo>
                <a:lnTo>
                  <a:pt x="482345" y="0"/>
                </a:lnTo>
                <a:lnTo>
                  <a:pt x="825449" y="305193"/>
                </a:lnTo>
                <a:lnTo>
                  <a:pt x="817272" y="315061"/>
                </a:lnTo>
                <a:close/>
              </a:path>
              <a:path w="857885" h="944245">
                <a:moveTo>
                  <a:pt x="857276" y="944219"/>
                </a:moveTo>
                <a:lnTo>
                  <a:pt x="0" y="944219"/>
                </a:lnTo>
                <a:lnTo>
                  <a:pt x="0" y="120252"/>
                </a:lnTo>
                <a:lnTo>
                  <a:pt x="202552" y="315061"/>
                </a:lnTo>
                <a:lnTo>
                  <a:pt x="817272" y="315061"/>
                </a:lnTo>
                <a:lnTo>
                  <a:pt x="544766" y="643928"/>
                </a:lnTo>
                <a:lnTo>
                  <a:pt x="857276" y="944219"/>
                </a:lnTo>
                <a:close/>
              </a:path>
            </a:pathLst>
          </a:custGeom>
          <a:solidFill>
            <a:srgbClr val="FFD8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8851" y="6837219"/>
            <a:ext cx="772795" cy="730250"/>
          </a:xfrm>
          <a:custGeom>
            <a:avLst/>
            <a:gdLst/>
            <a:ahLst/>
            <a:cxnLst/>
            <a:rect l="l" t="t" r="r" b="b"/>
            <a:pathLst>
              <a:path w="772794" h="730250">
                <a:moveTo>
                  <a:pt x="504748" y="730121"/>
                </a:moveTo>
                <a:lnTo>
                  <a:pt x="13923" y="730121"/>
                </a:lnTo>
                <a:lnTo>
                  <a:pt x="1028" y="595285"/>
                </a:lnTo>
                <a:lnTo>
                  <a:pt x="0" y="237643"/>
                </a:lnTo>
                <a:lnTo>
                  <a:pt x="73731" y="31087"/>
                </a:lnTo>
                <a:lnTo>
                  <a:pt x="123002" y="8763"/>
                </a:lnTo>
                <a:lnTo>
                  <a:pt x="169879" y="0"/>
                </a:lnTo>
                <a:lnTo>
                  <a:pt x="213654" y="2807"/>
                </a:lnTo>
                <a:lnTo>
                  <a:pt x="253620" y="15195"/>
                </a:lnTo>
                <a:lnTo>
                  <a:pt x="289066" y="35175"/>
                </a:lnTo>
                <a:lnTo>
                  <a:pt x="319285" y="60757"/>
                </a:lnTo>
                <a:lnTo>
                  <a:pt x="361207" y="120767"/>
                </a:lnTo>
                <a:lnTo>
                  <a:pt x="373718" y="179309"/>
                </a:lnTo>
                <a:lnTo>
                  <a:pt x="674779" y="179309"/>
                </a:lnTo>
                <a:lnTo>
                  <a:pt x="772384" y="312570"/>
                </a:lnTo>
                <a:lnTo>
                  <a:pt x="694801" y="537724"/>
                </a:lnTo>
                <a:lnTo>
                  <a:pt x="504748" y="730121"/>
                </a:lnTo>
                <a:close/>
              </a:path>
              <a:path w="772794" h="730250">
                <a:moveTo>
                  <a:pt x="674779" y="179309"/>
                </a:moveTo>
                <a:lnTo>
                  <a:pt x="373718" y="179309"/>
                </a:lnTo>
                <a:lnTo>
                  <a:pt x="422977" y="160930"/>
                </a:lnTo>
                <a:lnTo>
                  <a:pt x="538299" y="141403"/>
                </a:lnTo>
                <a:lnTo>
                  <a:pt x="670996" y="174144"/>
                </a:lnTo>
                <a:lnTo>
                  <a:pt x="674779" y="179309"/>
                </a:lnTo>
                <a:close/>
              </a:path>
            </a:pathLst>
          </a:custGeom>
          <a:solidFill>
            <a:srgbClr val="FF54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86543" y="3432327"/>
            <a:ext cx="907415" cy="963930"/>
          </a:xfrm>
          <a:custGeom>
            <a:avLst/>
            <a:gdLst/>
            <a:ahLst/>
            <a:cxnLst/>
            <a:rect l="l" t="t" r="r" b="b"/>
            <a:pathLst>
              <a:path w="907415" h="963929">
                <a:moveTo>
                  <a:pt x="581646" y="305346"/>
                </a:moveTo>
                <a:lnTo>
                  <a:pt x="343585" y="305346"/>
                </a:lnTo>
                <a:lnTo>
                  <a:pt x="565988" y="0"/>
                </a:lnTo>
                <a:lnTo>
                  <a:pt x="581646" y="305346"/>
                </a:lnTo>
                <a:close/>
              </a:path>
              <a:path w="907415" h="963929">
                <a:moveTo>
                  <a:pt x="4368" y="905167"/>
                </a:moveTo>
                <a:lnTo>
                  <a:pt x="184645" y="595502"/>
                </a:lnTo>
                <a:lnTo>
                  <a:pt x="0" y="472376"/>
                </a:lnTo>
                <a:lnTo>
                  <a:pt x="205828" y="408774"/>
                </a:lnTo>
                <a:lnTo>
                  <a:pt x="155219" y="146735"/>
                </a:lnTo>
                <a:lnTo>
                  <a:pt x="343585" y="305346"/>
                </a:lnTo>
                <a:lnTo>
                  <a:pt x="581646" y="305346"/>
                </a:lnTo>
                <a:lnTo>
                  <a:pt x="585787" y="386105"/>
                </a:lnTo>
                <a:lnTo>
                  <a:pt x="858774" y="386105"/>
                </a:lnTo>
                <a:lnTo>
                  <a:pt x="667397" y="542175"/>
                </a:lnTo>
                <a:lnTo>
                  <a:pt x="773304" y="707669"/>
                </a:lnTo>
                <a:lnTo>
                  <a:pt x="618426" y="707669"/>
                </a:lnTo>
                <a:lnTo>
                  <a:pt x="590267" y="790765"/>
                </a:lnTo>
                <a:lnTo>
                  <a:pt x="362889" y="790765"/>
                </a:lnTo>
                <a:lnTo>
                  <a:pt x="4368" y="905167"/>
                </a:lnTo>
                <a:close/>
              </a:path>
              <a:path w="907415" h="963929">
                <a:moveTo>
                  <a:pt x="858774" y="386105"/>
                </a:moveTo>
                <a:lnTo>
                  <a:pt x="585787" y="386105"/>
                </a:lnTo>
                <a:lnTo>
                  <a:pt x="906856" y="339801"/>
                </a:lnTo>
                <a:lnTo>
                  <a:pt x="906856" y="346894"/>
                </a:lnTo>
                <a:lnTo>
                  <a:pt x="858774" y="386105"/>
                </a:lnTo>
                <a:close/>
              </a:path>
              <a:path w="907415" h="963929">
                <a:moveTo>
                  <a:pt x="798067" y="746366"/>
                </a:moveTo>
                <a:lnTo>
                  <a:pt x="618426" y="707669"/>
                </a:lnTo>
                <a:lnTo>
                  <a:pt x="773304" y="707669"/>
                </a:lnTo>
                <a:lnTo>
                  <a:pt x="798067" y="746366"/>
                </a:lnTo>
                <a:close/>
              </a:path>
              <a:path w="907415" h="963929">
                <a:moveTo>
                  <a:pt x="531710" y="963561"/>
                </a:moveTo>
                <a:lnTo>
                  <a:pt x="362889" y="790765"/>
                </a:lnTo>
                <a:lnTo>
                  <a:pt x="590267" y="790765"/>
                </a:lnTo>
                <a:lnTo>
                  <a:pt x="531710" y="963561"/>
                </a:lnTo>
                <a:close/>
              </a:path>
            </a:pathLst>
          </a:custGeom>
          <a:solidFill>
            <a:srgbClr val="D0E1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2446131"/>
            <a:ext cx="930275" cy="1932939"/>
          </a:xfrm>
          <a:custGeom>
            <a:avLst/>
            <a:gdLst/>
            <a:ahLst/>
            <a:cxnLst/>
            <a:rect l="l" t="t" r="r" b="b"/>
            <a:pathLst>
              <a:path w="930275" h="1932939">
                <a:moveTo>
                  <a:pt x="517682" y="917447"/>
                </a:moveTo>
                <a:lnTo>
                  <a:pt x="20754" y="917447"/>
                </a:lnTo>
                <a:lnTo>
                  <a:pt x="29783" y="914472"/>
                </a:lnTo>
                <a:lnTo>
                  <a:pt x="37090" y="908364"/>
                </a:lnTo>
                <a:lnTo>
                  <a:pt x="50214" y="869077"/>
                </a:lnTo>
                <a:lnTo>
                  <a:pt x="70629" y="790135"/>
                </a:lnTo>
                <a:lnTo>
                  <a:pt x="82498" y="741177"/>
                </a:lnTo>
                <a:lnTo>
                  <a:pt x="95442" y="685525"/>
                </a:lnTo>
                <a:lnTo>
                  <a:pt x="109435" y="622899"/>
                </a:lnTo>
                <a:lnTo>
                  <a:pt x="121396" y="578497"/>
                </a:lnTo>
                <a:lnTo>
                  <a:pt x="138037" y="532384"/>
                </a:lnTo>
                <a:lnTo>
                  <a:pt x="158715" y="485070"/>
                </a:lnTo>
                <a:lnTo>
                  <a:pt x="182784" y="437063"/>
                </a:lnTo>
                <a:lnTo>
                  <a:pt x="209602" y="388871"/>
                </a:lnTo>
                <a:lnTo>
                  <a:pt x="238522" y="341003"/>
                </a:lnTo>
                <a:lnTo>
                  <a:pt x="268902" y="293968"/>
                </a:lnTo>
                <a:lnTo>
                  <a:pt x="300097" y="248275"/>
                </a:lnTo>
                <a:lnTo>
                  <a:pt x="331463" y="204431"/>
                </a:lnTo>
                <a:lnTo>
                  <a:pt x="362354" y="162945"/>
                </a:lnTo>
                <a:lnTo>
                  <a:pt x="392128" y="124326"/>
                </a:lnTo>
                <a:lnTo>
                  <a:pt x="420140" y="89082"/>
                </a:lnTo>
                <a:lnTo>
                  <a:pt x="445745" y="57723"/>
                </a:lnTo>
                <a:lnTo>
                  <a:pt x="487159" y="8689"/>
                </a:lnTo>
                <a:lnTo>
                  <a:pt x="489788" y="5222"/>
                </a:lnTo>
                <a:lnTo>
                  <a:pt x="493763" y="2542"/>
                </a:lnTo>
                <a:lnTo>
                  <a:pt x="498132" y="1247"/>
                </a:lnTo>
                <a:lnTo>
                  <a:pt x="507960" y="0"/>
                </a:lnTo>
                <a:lnTo>
                  <a:pt x="517050" y="2554"/>
                </a:lnTo>
                <a:lnTo>
                  <a:pt x="537225" y="42629"/>
                </a:lnTo>
                <a:lnTo>
                  <a:pt x="555038" y="110185"/>
                </a:lnTo>
                <a:lnTo>
                  <a:pt x="564103" y="151552"/>
                </a:lnTo>
                <a:lnTo>
                  <a:pt x="572667" y="197555"/>
                </a:lnTo>
                <a:lnTo>
                  <a:pt x="580275" y="247881"/>
                </a:lnTo>
                <a:lnTo>
                  <a:pt x="586473" y="302212"/>
                </a:lnTo>
                <a:lnTo>
                  <a:pt x="590804" y="360234"/>
                </a:lnTo>
                <a:lnTo>
                  <a:pt x="592816" y="421629"/>
                </a:lnTo>
                <a:lnTo>
                  <a:pt x="592051" y="486082"/>
                </a:lnTo>
                <a:lnTo>
                  <a:pt x="588057" y="553278"/>
                </a:lnTo>
                <a:lnTo>
                  <a:pt x="580377" y="622899"/>
                </a:lnTo>
                <a:lnTo>
                  <a:pt x="569832" y="691649"/>
                </a:lnTo>
                <a:lnTo>
                  <a:pt x="558341" y="754358"/>
                </a:lnTo>
                <a:lnTo>
                  <a:pt x="546144" y="811232"/>
                </a:lnTo>
                <a:lnTo>
                  <a:pt x="533477" y="862481"/>
                </a:lnTo>
                <a:lnTo>
                  <a:pt x="520564" y="908364"/>
                </a:lnTo>
                <a:lnTo>
                  <a:pt x="517682" y="917447"/>
                </a:lnTo>
                <a:close/>
              </a:path>
              <a:path w="930275" h="1932939">
                <a:moveTo>
                  <a:pt x="835124" y="1017984"/>
                </a:moveTo>
                <a:lnTo>
                  <a:pt x="517777" y="1017984"/>
                </a:lnTo>
                <a:lnTo>
                  <a:pt x="527127" y="1016322"/>
                </a:lnTo>
                <a:lnTo>
                  <a:pt x="535533" y="1010948"/>
                </a:lnTo>
                <a:lnTo>
                  <a:pt x="888161" y="669534"/>
                </a:lnTo>
                <a:lnTo>
                  <a:pt x="893470" y="664225"/>
                </a:lnTo>
                <a:lnTo>
                  <a:pt x="901357" y="662041"/>
                </a:lnTo>
                <a:lnTo>
                  <a:pt x="929932" y="691060"/>
                </a:lnTo>
                <a:lnTo>
                  <a:pt x="925831" y="716840"/>
                </a:lnTo>
                <a:lnTo>
                  <a:pt x="912718" y="780316"/>
                </a:lnTo>
                <a:lnTo>
                  <a:pt x="903228" y="817898"/>
                </a:lnTo>
                <a:lnTo>
                  <a:pt x="891465" y="859297"/>
                </a:lnTo>
                <a:lnTo>
                  <a:pt x="877192" y="904457"/>
                </a:lnTo>
                <a:lnTo>
                  <a:pt x="860169" y="953320"/>
                </a:lnTo>
                <a:lnTo>
                  <a:pt x="840160" y="1005827"/>
                </a:lnTo>
                <a:lnTo>
                  <a:pt x="835124" y="1017984"/>
                </a:lnTo>
                <a:close/>
              </a:path>
              <a:path w="930275" h="1932939">
                <a:moveTo>
                  <a:pt x="0" y="1932588"/>
                </a:moveTo>
                <a:lnTo>
                  <a:pt x="0" y="911578"/>
                </a:lnTo>
                <a:lnTo>
                  <a:pt x="2578" y="914161"/>
                </a:lnTo>
                <a:lnTo>
                  <a:pt x="10960" y="916790"/>
                </a:lnTo>
                <a:lnTo>
                  <a:pt x="20754" y="917447"/>
                </a:lnTo>
                <a:lnTo>
                  <a:pt x="517682" y="917447"/>
                </a:lnTo>
                <a:lnTo>
                  <a:pt x="507690" y="948936"/>
                </a:lnTo>
                <a:lnTo>
                  <a:pt x="495045" y="984557"/>
                </a:lnTo>
                <a:lnTo>
                  <a:pt x="493464" y="991510"/>
                </a:lnTo>
                <a:lnTo>
                  <a:pt x="493909" y="998345"/>
                </a:lnTo>
                <a:lnTo>
                  <a:pt x="496249" y="1004772"/>
                </a:lnTo>
                <a:lnTo>
                  <a:pt x="500354" y="1010503"/>
                </a:lnTo>
                <a:lnTo>
                  <a:pt x="508510" y="1016016"/>
                </a:lnTo>
                <a:lnTo>
                  <a:pt x="517777" y="1017984"/>
                </a:lnTo>
                <a:lnTo>
                  <a:pt x="835124" y="1017984"/>
                </a:lnTo>
                <a:lnTo>
                  <a:pt x="816925" y="1061923"/>
                </a:lnTo>
                <a:lnTo>
                  <a:pt x="790226" y="1121548"/>
                </a:lnTo>
                <a:lnTo>
                  <a:pt x="759826" y="1184645"/>
                </a:lnTo>
                <a:lnTo>
                  <a:pt x="725487" y="1251156"/>
                </a:lnTo>
                <a:lnTo>
                  <a:pt x="696692" y="1301063"/>
                </a:lnTo>
                <a:lnTo>
                  <a:pt x="664435" y="1350051"/>
                </a:lnTo>
                <a:lnTo>
                  <a:pt x="629136" y="1398010"/>
                </a:lnTo>
                <a:lnTo>
                  <a:pt x="591214" y="1444831"/>
                </a:lnTo>
                <a:lnTo>
                  <a:pt x="551089" y="1490408"/>
                </a:lnTo>
                <a:lnTo>
                  <a:pt x="509181" y="1534630"/>
                </a:lnTo>
                <a:lnTo>
                  <a:pt x="465908" y="1577390"/>
                </a:lnTo>
                <a:lnTo>
                  <a:pt x="421691" y="1618579"/>
                </a:lnTo>
                <a:lnTo>
                  <a:pt x="376948" y="1658089"/>
                </a:lnTo>
                <a:lnTo>
                  <a:pt x="332100" y="1695811"/>
                </a:lnTo>
                <a:lnTo>
                  <a:pt x="287566" y="1731638"/>
                </a:lnTo>
                <a:lnTo>
                  <a:pt x="243765" y="1765460"/>
                </a:lnTo>
                <a:lnTo>
                  <a:pt x="201116" y="1797170"/>
                </a:lnTo>
                <a:lnTo>
                  <a:pt x="160041" y="1826658"/>
                </a:lnTo>
                <a:lnTo>
                  <a:pt x="120957" y="1853817"/>
                </a:lnTo>
                <a:lnTo>
                  <a:pt x="84284" y="1878538"/>
                </a:lnTo>
                <a:lnTo>
                  <a:pt x="50442" y="1900712"/>
                </a:lnTo>
                <a:lnTo>
                  <a:pt x="19851" y="1920232"/>
                </a:lnTo>
                <a:lnTo>
                  <a:pt x="0" y="1932588"/>
                </a:lnTo>
                <a:close/>
              </a:path>
            </a:pathLst>
          </a:custGeom>
          <a:solidFill>
            <a:srgbClr val="D0E1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-57996" y="25325"/>
            <a:ext cx="2523490" cy="1402080"/>
            <a:chOff x="0" y="770737"/>
            <a:chExt cx="2523490" cy="1402080"/>
          </a:xfrm>
        </p:grpSpPr>
        <p:sp>
          <p:nvSpPr>
            <p:cNvPr id="17" name="object 17"/>
            <p:cNvSpPr/>
            <p:nvPr/>
          </p:nvSpPr>
          <p:spPr>
            <a:xfrm>
              <a:off x="0" y="936777"/>
              <a:ext cx="1005840" cy="1235710"/>
            </a:xfrm>
            <a:custGeom>
              <a:avLst/>
              <a:gdLst/>
              <a:ahLst/>
              <a:cxnLst/>
              <a:rect l="l" t="t" r="r" b="b"/>
              <a:pathLst>
                <a:path w="1005840" h="1235710">
                  <a:moveTo>
                    <a:pt x="0" y="1003908"/>
                  </a:moveTo>
                  <a:lnTo>
                    <a:pt x="0" y="18527"/>
                  </a:lnTo>
                  <a:lnTo>
                    <a:pt x="24206" y="0"/>
                  </a:lnTo>
                  <a:lnTo>
                    <a:pt x="196578" y="29847"/>
                  </a:lnTo>
                  <a:lnTo>
                    <a:pt x="300769" y="131310"/>
                  </a:lnTo>
                  <a:lnTo>
                    <a:pt x="352070" y="239656"/>
                  </a:lnTo>
                  <a:lnTo>
                    <a:pt x="365772" y="290156"/>
                  </a:lnTo>
                  <a:lnTo>
                    <a:pt x="819685" y="290156"/>
                  </a:lnTo>
                  <a:lnTo>
                    <a:pt x="857619" y="298509"/>
                  </a:lnTo>
                  <a:lnTo>
                    <a:pt x="1005776" y="475500"/>
                  </a:lnTo>
                  <a:lnTo>
                    <a:pt x="977805" y="686463"/>
                  </a:lnTo>
                  <a:lnTo>
                    <a:pt x="805013" y="808416"/>
                  </a:lnTo>
                  <a:lnTo>
                    <a:pt x="610825" y="864568"/>
                  </a:lnTo>
                  <a:lnTo>
                    <a:pt x="518668" y="878128"/>
                  </a:lnTo>
                  <a:lnTo>
                    <a:pt x="526129" y="893114"/>
                  </a:lnTo>
                  <a:lnTo>
                    <a:pt x="230085" y="893114"/>
                  </a:lnTo>
                  <a:lnTo>
                    <a:pt x="175566" y="935253"/>
                  </a:lnTo>
                  <a:lnTo>
                    <a:pt x="46894" y="1002638"/>
                  </a:lnTo>
                  <a:lnTo>
                    <a:pt x="0" y="1003908"/>
                  </a:lnTo>
                  <a:close/>
                </a:path>
                <a:path w="1005840" h="1235710">
                  <a:moveTo>
                    <a:pt x="819685" y="290156"/>
                  </a:moveTo>
                  <a:lnTo>
                    <a:pt x="365772" y="290156"/>
                  </a:lnTo>
                  <a:lnTo>
                    <a:pt x="449721" y="269773"/>
                  </a:lnTo>
                  <a:lnTo>
                    <a:pt x="642969" y="251245"/>
                  </a:lnTo>
                  <a:lnTo>
                    <a:pt x="819685" y="290156"/>
                  </a:lnTo>
                  <a:close/>
                </a:path>
                <a:path w="1005840" h="1235710">
                  <a:moveTo>
                    <a:pt x="437400" y="1235519"/>
                  </a:moveTo>
                  <a:lnTo>
                    <a:pt x="289584" y="1194304"/>
                  </a:lnTo>
                  <a:lnTo>
                    <a:pt x="231144" y="1075237"/>
                  </a:lnTo>
                  <a:lnTo>
                    <a:pt x="224004" y="950710"/>
                  </a:lnTo>
                  <a:lnTo>
                    <a:pt x="230085" y="893114"/>
                  </a:lnTo>
                  <a:lnTo>
                    <a:pt x="526129" y="893114"/>
                  </a:lnTo>
                  <a:lnTo>
                    <a:pt x="544437" y="929883"/>
                  </a:lnTo>
                  <a:lnTo>
                    <a:pt x="580613" y="1045922"/>
                  </a:lnTo>
                  <a:lnTo>
                    <a:pt x="565500" y="1167413"/>
                  </a:lnTo>
                  <a:lnTo>
                    <a:pt x="437400" y="1235519"/>
                  </a:lnTo>
                  <a:close/>
                </a:path>
              </a:pathLst>
            </a:custGeom>
            <a:solidFill>
              <a:srgbClr val="FFD8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9606" y="1384592"/>
              <a:ext cx="292735" cy="368935"/>
            </a:xfrm>
            <a:custGeom>
              <a:avLst/>
              <a:gdLst/>
              <a:ahLst/>
              <a:cxnLst/>
              <a:rect l="l" t="t" r="r" b="b"/>
              <a:pathLst>
                <a:path w="292734" h="368935">
                  <a:moveTo>
                    <a:pt x="180881" y="368717"/>
                  </a:moveTo>
                  <a:lnTo>
                    <a:pt x="126910" y="360819"/>
                  </a:lnTo>
                  <a:lnTo>
                    <a:pt x="75074" y="344935"/>
                  </a:lnTo>
                  <a:lnTo>
                    <a:pt x="35519" y="325832"/>
                  </a:lnTo>
                  <a:lnTo>
                    <a:pt x="0" y="259885"/>
                  </a:lnTo>
                  <a:lnTo>
                    <a:pt x="7403" y="204000"/>
                  </a:lnTo>
                  <a:lnTo>
                    <a:pt x="27428" y="149604"/>
                  </a:lnTo>
                  <a:lnTo>
                    <a:pt x="56973" y="98493"/>
                  </a:lnTo>
                  <a:lnTo>
                    <a:pt x="91925" y="54322"/>
                  </a:lnTo>
                  <a:lnTo>
                    <a:pt x="128170" y="20746"/>
                  </a:lnTo>
                  <a:lnTo>
                    <a:pt x="161595" y="1420"/>
                  </a:lnTo>
                  <a:lnTo>
                    <a:pt x="188086" y="0"/>
                  </a:lnTo>
                  <a:lnTo>
                    <a:pt x="210921" y="13196"/>
                  </a:lnTo>
                  <a:lnTo>
                    <a:pt x="256811" y="70221"/>
                  </a:lnTo>
                  <a:lnTo>
                    <a:pt x="275387" y="116714"/>
                  </a:lnTo>
                  <a:lnTo>
                    <a:pt x="288066" y="176971"/>
                  </a:lnTo>
                  <a:lnTo>
                    <a:pt x="292607" y="252323"/>
                  </a:lnTo>
                  <a:lnTo>
                    <a:pt x="284454" y="302477"/>
                  </a:lnTo>
                  <a:lnTo>
                    <a:pt x="261731" y="338975"/>
                  </a:lnTo>
                  <a:lnTo>
                    <a:pt x="226514" y="361246"/>
                  </a:lnTo>
                  <a:lnTo>
                    <a:pt x="180881" y="368717"/>
                  </a:lnTo>
                  <a:close/>
                </a:path>
              </a:pathLst>
            </a:custGeom>
            <a:solidFill>
              <a:srgbClr val="FF5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69323" y="770737"/>
              <a:ext cx="1553845" cy="910590"/>
            </a:xfrm>
            <a:custGeom>
              <a:avLst/>
              <a:gdLst/>
              <a:ahLst/>
              <a:cxnLst/>
              <a:rect l="l" t="t" r="r" b="b"/>
              <a:pathLst>
                <a:path w="1553845" h="910589">
                  <a:moveTo>
                    <a:pt x="14431" y="270319"/>
                  </a:moveTo>
                  <a:lnTo>
                    <a:pt x="5032" y="255928"/>
                  </a:lnTo>
                  <a:lnTo>
                    <a:pt x="348" y="236966"/>
                  </a:lnTo>
                  <a:lnTo>
                    <a:pt x="0" y="213707"/>
                  </a:lnTo>
                  <a:lnTo>
                    <a:pt x="3611" y="186428"/>
                  </a:lnTo>
                  <a:lnTo>
                    <a:pt x="21205" y="120909"/>
                  </a:lnTo>
                  <a:lnTo>
                    <a:pt x="34434" y="83222"/>
                  </a:lnTo>
                  <a:lnTo>
                    <a:pt x="50114" y="42616"/>
                  </a:lnTo>
                  <a:lnTo>
                    <a:pt x="67610" y="0"/>
                  </a:lnTo>
                  <a:lnTo>
                    <a:pt x="346949" y="0"/>
                  </a:lnTo>
                  <a:lnTo>
                    <a:pt x="339514" y="12049"/>
                  </a:lnTo>
                  <a:lnTo>
                    <a:pt x="240107" y="150782"/>
                  </a:lnTo>
                  <a:lnTo>
                    <a:pt x="119463" y="267971"/>
                  </a:lnTo>
                  <a:lnTo>
                    <a:pt x="14431" y="270319"/>
                  </a:lnTo>
                  <a:close/>
                </a:path>
                <a:path w="1553845" h="910589">
                  <a:moveTo>
                    <a:pt x="503870" y="665201"/>
                  </a:moveTo>
                  <a:lnTo>
                    <a:pt x="336541" y="618121"/>
                  </a:lnTo>
                  <a:lnTo>
                    <a:pt x="221299" y="438827"/>
                  </a:lnTo>
                  <a:lnTo>
                    <a:pt x="250100" y="215703"/>
                  </a:lnTo>
                  <a:lnTo>
                    <a:pt x="333196" y="25526"/>
                  </a:lnTo>
                  <a:lnTo>
                    <a:pt x="348312" y="0"/>
                  </a:lnTo>
                  <a:lnTo>
                    <a:pt x="1460437" y="0"/>
                  </a:lnTo>
                  <a:lnTo>
                    <a:pt x="1482675" y="14933"/>
                  </a:lnTo>
                  <a:lnTo>
                    <a:pt x="1535425" y="188658"/>
                  </a:lnTo>
                  <a:lnTo>
                    <a:pt x="1005577" y="188658"/>
                  </a:lnTo>
                  <a:lnTo>
                    <a:pt x="1073299" y="244999"/>
                  </a:lnTo>
                  <a:lnTo>
                    <a:pt x="1101625" y="262668"/>
                  </a:lnTo>
                  <a:lnTo>
                    <a:pt x="1270955" y="417260"/>
                  </a:lnTo>
                  <a:lnTo>
                    <a:pt x="1290434" y="444995"/>
                  </a:lnTo>
                  <a:lnTo>
                    <a:pt x="625466" y="444995"/>
                  </a:lnTo>
                  <a:lnTo>
                    <a:pt x="621050" y="496756"/>
                  </a:lnTo>
                  <a:lnTo>
                    <a:pt x="589612" y="597452"/>
                  </a:lnTo>
                  <a:lnTo>
                    <a:pt x="503870" y="665201"/>
                  </a:lnTo>
                  <a:close/>
                </a:path>
                <a:path w="1553845" h="910589">
                  <a:moveTo>
                    <a:pt x="1101625" y="262668"/>
                  </a:moveTo>
                  <a:lnTo>
                    <a:pt x="1073299" y="244999"/>
                  </a:lnTo>
                  <a:lnTo>
                    <a:pt x="1005577" y="188658"/>
                  </a:lnTo>
                  <a:lnTo>
                    <a:pt x="1092415" y="254259"/>
                  </a:lnTo>
                  <a:lnTo>
                    <a:pt x="1101625" y="262668"/>
                  </a:lnTo>
                  <a:close/>
                </a:path>
                <a:path w="1553845" h="910589">
                  <a:moveTo>
                    <a:pt x="1414255" y="380136"/>
                  </a:moveTo>
                  <a:lnTo>
                    <a:pt x="1231839" y="343890"/>
                  </a:lnTo>
                  <a:lnTo>
                    <a:pt x="1101625" y="262668"/>
                  </a:lnTo>
                  <a:lnTo>
                    <a:pt x="1092415" y="254259"/>
                  </a:lnTo>
                  <a:lnTo>
                    <a:pt x="1005577" y="188658"/>
                  </a:lnTo>
                  <a:lnTo>
                    <a:pt x="1535425" y="188658"/>
                  </a:lnTo>
                  <a:lnTo>
                    <a:pt x="1553607" y="248539"/>
                  </a:lnTo>
                  <a:lnTo>
                    <a:pt x="1414255" y="380136"/>
                  </a:lnTo>
                  <a:close/>
                </a:path>
                <a:path w="1553845" h="910589">
                  <a:moveTo>
                    <a:pt x="1262547" y="909979"/>
                  </a:moveTo>
                  <a:lnTo>
                    <a:pt x="1184738" y="903060"/>
                  </a:lnTo>
                  <a:lnTo>
                    <a:pt x="1143533" y="892956"/>
                  </a:lnTo>
                  <a:lnTo>
                    <a:pt x="1101336" y="878912"/>
                  </a:lnTo>
                  <a:lnTo>
                    <a:pt x="1058552" y="861295"/>
                  </a:lnTo>
                  <a:lnTo>
                    <a:pt x="1015589" y="840472"/>
                  </a:lnTo>
                  <a:lnTo>
                    <a:pt x="972852" y="816810"/>
                  </a:lnTo>
                  <a:lnTo>
                    <a:pt x="930747" y="790675"/>
                  </a:lnTo>
                  <a:lnTo>
                    <a:pt x="889681" y="762436"/>
                  </a:lnTo>
                  <a:lnTo>
                    <a:pt x="850059" y="732458"/>
                  </a:lnTo>
                  <a:lnTo>
                    <a:pt x="812287" y="701109"/>
                  </a:lnTo>
                  <a:lnTo>
                    <a:pt x="776772" y="668756"/>
                  </a:lnTo>
                  <a:lnTo>
                    <a:pt x="743920" y="635766"/>
                  </a:lnTo>
                  <a:lnTo>
                    <a:pt x="714137" y="602505"/>
                  </a:lnTo>
                  <a:lnTo>
                    <a:pt x="687828" y="569342"/>
                  </a:lnTo>
                  <a:lnTo>
                    <a:pt x="665401" y="536642"/>
                  </a:lnTo>
                  <a:lnTo>
                    <a:pt x="633814" y="474101"/>
                  </a:lnTo>
                  <a:lnTo>
                    <a:pt x="625466" y="444995"/>
                  </a:lnTo>
                  <a:lnTo>
                    <a:pt x="1290434" y="444995"/>
                  </a:lnTo>
                  <a:lnTo>
                    <a:pt x="1418230" y="626954"/>
                  </a:lnTo>
                  <a:lnTo>
                    <a:pt x="1411278" y="832637"/>
                  </a:lnTo>
                  <a:lnTo>
                    <a:pt x="1361666" y="881633"/>
                  </a:lnTo>
                  <a:lnTo>
                    <a:pt x="1298338" y="906061"/>
                  </a:lnTo>
                  <a:lnTo>
                    <a:pt x="1262547" y="909979"/>
                  </a:lnTo>
                  <a:close/>
                </a:path>
              </a:pathLst>
            </a:custGeom>
            <a:solidFill>
              <a:srgbClr val="FD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2920112" y="770737"/>
            <a:ext cx="574675" cy="408305"/>
          </a:xfrm>
          <a:custGeom>
            <a:avLst/>
            <a:gdLst/>
            <a:ahLst/>
            <a:cxnLst/>
            <a:rect l="l" t="t" r="r" b="b"/>
            <a:pathLst>
              <a:path w="574675" h="408305">
                <a:moveTo>
                  <a:pt x="562265" y="408228"/>
                </a:moveTo>
                <a:lnTo>
                  <a:pt x="498334" y="403495"/>
                </a:lnTo>
                <a:lnTo>
                  <a:pt x="348810" y="373002"/>
                </a:lnTo>
                <a:lnTo>
                  <a:pt x="177092" y="292307"/>
                </a:lnTo>
                <a:lnTo>
                  <a:pt x="46582" y="136969"/>
                </a:lnTo>
                <a:lnTo>
                  <a:pt x="0" y="0"/>
                </a:lnTo>
                <a:lnTo>
                  <a:pt x="488402" y="0"/>
                </a:lnTo>
                <a:lnTo>
                  <a:pt x="550296" y="137766"/>
                </a:lnTo>
                <a:lnTo>
                  <a:pt x="574098" y="278793"/>
                </a:lnTo>
                <a:lnTo>
                  <a:pt x="569512" y="373562"/>
                </a:lnTo>
                <a:lnTo>
                  <a:pt x="562265" y="408228"/>
                </a:lnTo>
                <a:close/>
              </a:path>
            </a:pathLst>
          </a:custGeom>
          <a:solidFill>
            <a:srgbClr val="9ED0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4585597"/>
            <a:ext cx="455295" cy="701040"/>
          </a:xfrm>
          <a:custGeom>
            <a:avLst/>
            <a:gdLst/>
            <a:ahLst/>
            <a:cxnLst/>
            <a:rect l="l" t="t" r="r" b="b"/>
            <a:pathLst>
              <a:path w="455295" h="701039">
                <a:moveTo>
                  <a:pt x="0" y="700703"/>
                </a:moveTo>
                <a:lnTo>
                  <a:pt x="0" y="8300"/>
                </a:lnTo>
                <a:lnTo>
                  <a:pt x="29325" y="0"/>
                </a:lnTo>
                <a:lnTo>
                  <a:pt x="75215" y="3464"/>
                </a:lnTo>
                <a:lnTo>
                  <a:pt x="114242" y="20739"/>
                </a:lnTo>
                <a:lnTo>
                  <a:pt x="145356" y="47537"/>
                </a:lnTo>
                <a:lnTo>
                  <a:pt x="167507" y="79568"/>
                </a:lnTo>
                <a:lnTo>
                  <a:pt x="180721" y="142180"/>
                </a:lnTo>
                <a:lnTo>
                  <a:pt x="343027" y="142180"/>
                </a:lnTo>
                <a:lnTo>
                  <a:pt x="393051" y="160070"/>
                </a:lnTo>
                <a:lnTo>
                  <a:pt x="455218" y="266145"/>
                </a:lnTo>
                <a:lnTo>
                  <a:pt x="383488" y="421074"/>
                </a:lnTo>
                <a:lnTo>
                  <a:pt x="186120" y="583919"/>
                </a:lnTo>
                <a:lnTo>
                  <a:pt x="0" y="700703"/>
                </a:lnTo>
                <a:close/>
              </a:path>
              <a:path w="455295" h="701039">
                <a:moveTo>
                  <a:pt x="343027" y="142180"/>
                </a:moveTo>
                <a:lnTo>
                  <a:pt x="180721" y="142180"/>
                </a:lnTo>
                <a:lnTo>
                  <a:pt x="217185" y="132648"/>
                </a:lnTo>
                <a:lnTo>
                  <a:pt x="300834" y="127091"/>
                </a:lnTo>
                <a:lnTo>
                  <a:pt x="343027" y="142180"/>
                </a:lnTo>
                <a:close/>
              </a:path>
            </a:pathLst>
          </a:custGeom>
          <a:solidFill>
            <a:srgbClr val="D0E1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10234" y="6276211"/>
            <a:ext cx="731520" cy="1019175"/>
          </a:xfrm>
          <a:custGeom>
            <a:avLst/>
            <a:gdLst/>
            <a:ahLst/>
            <a:cxnLst/>
            <a:rect l="l" t="t" r="r" b="b"/>
            <a:pathLst>
              <a:path w="731520" h="1019175">
                <a:moveTo>
                  <a:pt x="440474" y="1018599"/>
                </a:moveTo>
                <a:lnTo>
                  <a:pt x="358317" y="903239"/>
                </a:lnTo>
                <a:lnTo>
                  <a:pt x="184684" y="637860"/>
                </a:lnTo>
                <a:lnTo>
                  <a:pt x="28828" y="343515"/>
                </a:lnTo>
                <a:lnTo>
                  <a:pt x="0" y="141258"/>
                </a:lnTo>
                <a:lnTo>
                  <a:pt x="34574" y="97840"/>
                </a:lnTo>
                <a:lnTo>
                  <a:pt x="73780" y="69320"/>
                </a:lnTo>
                <a:lnTo>
                  <a:pt x="115633" y="53871"/>
                </a:lnTo>
                <a:lnTo>
                  <a:pt x="158149" y="49664"/>
                </a:lnTo>
                <a:lnTo>
                  <a:pt x="199345" y="54871"/>
                </a:lnTo>
                <a:lnTo>
                  <a:pt x="237236" y="67664"/>
                </a:lnTo>
                <a:lnTo>
                  <a:pt x="269837" y="86213"/>
                </a:lnTo>
                <a:lnTo>
                  <a:pt x="295166" y="108691"/>
                </a:lnTo>
                <a:lnTo>
                  <a:pt x="311238" y="133270"/>
                </a:lnTo>
                <a:lnTo>
                  <a:pt x="343828" y="96739"/>
                </a:lnTo>
                <a:lnTo>
                  <a:pt x="430307" y="30593"/>
                </a:lnTo>
                <a:lnTo>
                  <a:pt x="553744" y="0"/>
                </a:lnTo>
                <a:lnTo>
                  <a:pt x="697204" y="70125"/>
                </a:lnTo>
                <a:lnTo>
                  <a:pt x="730926" y="289374"/>
                </a:lnTo>
                <a:lnTo>
                  <a:pt x="634471" y="607518"/>
                </a:lnTo>
                <a:lnTo>
                  <a:pt x="505200" y="894084"/>
                </a:lnTo>
                <a:lnTo>
                  <a:pt x="440474" y="1018599"/>
                </a:lnTo>
                <a:close/>
              </a:path>
            </a:pathLst>
          </a:custGeom>
          <a:solidFill>
            <a:srgbClr val="FFD8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74893" y="-434056"/>
            <a:ext cx="1350010" cy="1089025"/>
          </a:xfrm>
          <a:custGeom>
            <a:avLst/>
            <a:gdLst/>
            <a:ahLst/>
            <a:cxnLst/>
            <a:rect l="l" t="t" r="r" b="b"/>
            <a:pathLst>
              <a:path w="1350009" h="1089025">
                <a:moveTo>
                  <a:pt x="136969" y="837454"/>
                </a:moveTo>
                <a:lnTo>
                  <a:pt x="0" y="531371"/>
                </a:lnTo>
                <a:lnTo>
                  <a:pt x="225008" y="384280"/>
                </a:lnTo>
                <a:lnTo>
                  <a:pt x="944218" y="384280"/>
                </a:lnTo>
                <a:lnTo>
                  <a:pt x="905611" y="409273"/>
                </a:lnTo>
                <a:lnTo>
                  <a:pt x="1049420" y="590830"/>
                </a:lnTo>
                <a:lnTo>
                  <a:pt x="1027399" y="656631"/>
                </a:lnTo>
                <a:lnTo>
                  <a:pt x="522376" y="656631"/>
                </a:lnTo>
                <a:lnTo>
                  <a:pt x="136969" y="837454"/>
                </a:lnTo>
                <a:close/>
              </a:path>
              <a:path w="1350009" h="1089025">
                <a:moveTo>
                  <a:pt x="905326" y="1021399"/>
                </a:moveTo>
                <a:lnTo>
                  <a:pt x="1049420" y="590830"/>
                </a:lnTo>
                <a:lnTo>
                  <a:pt x="1183627" y="760263"/>
                </a:lnTo>
                <a:lnTo>
                  <a:pt x="905326" y="1021399"/>
                </a:lnTo>
                <a:close/>
              </a:path>
              <a:path w="1350009" h="1089025">
                <a:moveTo>
                  <a:pt x="833577" y="1088723"/>
                </a:moveTo>
                <a:lnTo>
                  <a:pt x="522376" y="656631"/>
                </a:lnTo>
                <a:lnTo>
                  <a:pt x="1027399" y="656631"/>
                </a:lnTo>
                <a:lnTo>
                  <a:pt x="905326" y="1021399"/>
                </a:lnTo>
                <a:lnTo>
                  <a:pt x="833577" y="1088723"/>
                </a:lnTo>
                <a:close/>
              </a:path>
              <a:path w="1350009" h="1089025">
                <a:moveTo>
                  <a:pt x="1166759" y="240211"/>
                </a:moveTo>
                <a:lnTo>
                  <a:pt x="1247148" y="0"/>
                </a:lnTo>
                <a:lnTo>
                  <a:pt x="1349905" y="121641"/>
                </a:lnTo>
                <a:lnTo>
                  <a:pt x="1166759" y="240211"/>
                </a:lnTo>
                <a:close/>
              </a:path>
            </a:pathLst>
          </a:custGeom>
          <a:solidFill>
            <a:srgbClr val="D0E1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2675219" y="654969"/>
            <a:ext cx="4904740" cy="2244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06195">
              <a:lnSpc>
                <a:spcPct val="116500"/>
              </a:lnSpc>
              <a:spcBef>
                <a:spcPts val="100"/>
              </a:spcBef>
            </a:pPr>
            <a:r>
              <a:rPr sz="6250" spc="-3325" dirty="0">
                <a:solidFill>
                  <a:srgbClr val="F55950"/>
                </a:solidFill>
                <a:latin typeface="SimSun"/>
                <a:cs typeface="SimSun"/>
              </a:rPr>
              <a:t>Задачи</a:t>
            </a:r>
            <a:r>
              <a:rPr sz="6250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6250" spc="-3565" dirty="0">
                <a:solidFill>
                  <a:srgbClr val="F55950"/>
                </a:solidFill>
                <a:latin typeface="SimSun"/>
                <a:cs typeface="SimSun"/>
              </a:rPr>
              <a:t>сторителлинга</a:t>
            </a:r>
            <a:r>
              <a:rPr sz="6250" spc="-1705" dirty="0">
                <a:solidFill>
                  <a:srgbClr val="F55950"/>
                </a:solidFill>
                <a:latin typeface="SimSun"/>
                <a:cs typeface="SimSun"/>
              </a:rPr>
              <a:t> </a:t>
            </a:r>
            <a:r>
              <a:rPr sz="6250" spc="-50" dirty="0">
                <a:solidFill>
                  <a:srgbClr val="F55950"/>
                </a:solidFill>
                <a:latin typeface="Arial Unicode MS"/>
                <a:cs typeface="Arial Unicode MS"/>
              </a:rPr>
              <a:t>:</a:t>
            </a:r>
            <a:endParaRPr sz="6250" dirty="0"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42218" y="3672382"/>
            <a:ext cx="1372235" cy="480695"/>
          </a:xfrm>
          <a:custGeom>
            <a:avLst/>
            <a:gdLst/>
            <a:ahLst/>
            <a:cxnLst/>
            <a:rect l="l" t="t" r="r" b="b"/>
            <a:pathLst>
              <a:path w="1372235" h="480695">
                <a:moveTo>
                  <a:pt x="643542" y="360857"/>
                </a:moveTo>
                <a:lnTo>
                  <a:pt x="524916" y="360857"/>
                </a:lnTo>
                <a:lnTo>
                  <a:pt x="901407" y="0"/>
                </a:lnTo>
                <a:lnTo>
                  <a:pt x="958666" y="144221"/>
                </a:lnTo>
                <a:lnTo>
                  <a:pt x="869810" y="144221"/>
                </a:lnTo>
                <a:lnTo>
                  <a:pt x="643542" y="360857"/>
                </a:lnTo>
                <a:close/>
              </a:path>
              <a:path w="1372235" h="480695">
                <a:moveTo>
                  <a:pt x="1123900" y="292150"/>
                </a:moveTo>
                <a:lnTo>
                  <a:pt x="1017397" y="292150"/>
                </a:lnTo>
                <a:lnTo>
                  <a:pt x="1224953" y="39890"/>
                </a:lnTo>
                <a:lnTo>
                  <a:pt x="1291351" y="197396"/>
                </a:lnTo>
                <a:lnTo>
                  <a:pt x="1201940" y="197396"/>
                </a:lnTo>
                <a:lnTo>
                  <a:pt x="1123900" y="292150"/>
                </a:lnTo>
                <a:close/>
              </a:path>
              <a:path w="1372235" h="480695">
                <a:moveTo>
                  <a:pt x="60578" y="478485"/>
                </a:moveTo>
                <a:lnTo>
                  <a:pt x="0" y="422478"/>
                </a:lnTo>
                <a:lnTo>
                  <a:pt x="301434" y="100660"/>
                </a:lnTo>
                <a:lnTo>
                  <a:pt x="407099" y="223685"/>
                </a:lnTo>
                <a:lnTo>
                  <a:pt x="298843" y="223685"/>
                </a:lnTo>
                <a:lnTo>
                  <a:pt x="60578" y="478485"/>
                </a:lnTo>
                <a:close/>
              </a:path>
              <a:path w="1372235" h="480695">
                <a:moveTo>
                  <a:pt x="992085" y="452196"/>
                </a:moveTo>
                <a:lnTo>
                  <a:pt x="869810" y="144221"/>
                </a:lnTo>
                <a:lnTo>
                  <a:pt x="958666" y="144221"/>
                </a:lnTo>
                <a:lnTo>
                  <a:pt x="1017397" y="292150"/>
                </a:lnTo>
                <a:lnTo>
                  <a:pt x="1123900" y="292150"/>
                </a:lnTo>
                <a:lnTo>
                  <a:pt x="992085" y="452196"/>
                </a:lnTo>
                <a:close/>
              </a:path>
              <a:path w="1372235" h="480695">
                <a:moveTo>
                  <a:pt x="1295793" y="419646"/>
                </a:moveTo>
                <a:lnTo>
                  <a:pt x="1201940" y="197396"/>
                </a:lnTo>
                <a:lnTo>
                  <a:pt x="1291351" y="197396"/>
                </a:lnTo>
                <a:lnTo>
                  <a:pt x="1371701" y="387997"/>
                </a:lnTo>
                <a:lnTo>
                  <a:pt x="1295793" y="419646"/>
                </a:lnTo>
                <a:close/>
              </a:path>
              <a:path w="1372235" h="480695">
                <a:moveTo>
                  <a:pt x="518922" y="480174"/>
                </a:moveTo>
                <a:lnTo>
                  <a:pt x="298843" y="223685"/>
                </a:lnTo>
                <a:lnTo>
                  <a:pt x="407099" y="223685"/>
                </a:lnTo>
                <a:lnTo>
                  <a:pt x="524916" y="360857"/>
                </a:lnTo>
                <a:lnTo>
                  <a:pt x="643542" y="360857"/>
                </a:lnTo>
                <a:lnTo>
                  <a:pt x="518922" y="480174"/>
                </a:lnTo>
                <a:close/>
              </a:path>
            </a:pathLst>
          </a:custGeom>
          <a:solidFill>
            <a:srgbClr val="FFEF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4135" indent="337820">
              <a:lnSpc>
                <a:spcPct val="115999"/>
              </a:lnSpc>
              <a:spcBef>
                <a:spcPts val="100"/>
              </a:spcBef>
            </a:pPr>
            <a:r>
              <a:rPr spc="204" dirty="0">
                <a:latin typeface="Arial"/>
                <a:cs typeface="Arial"/>
              </a:rPr>
              <a:t>-</a:t>
            </a:r>
            <a:r>
              <a:rPr spc="45" dirty="0">
                <a:latin typeface="Arial"/>
                <a:cs typeface="Arial"/>
              </a:rPr>
              <a:t> </a:t>
            </a:r>
            <a:r>
              <a:rPr spc="225" dirty="0"/>
              <a:t>обосновать</a:t>
            </a:r>
            <a:r>
              <a:rPr spc="-5" dirty="0"/>
              <a:t> </a:t>
            </a:r>
            <a:r>
              <a:rPr spc="245" dirty="0"/>
              <a:t>правила</a:t>
            </a:r>
            <a:r>
              <a:rPr spc="-5" dirty="0"/>
              <a:t> </a:t>
            </a:r>
            <a:r>
              <a:rPr spc="185" dirty="0"/>
              <a:t>поведения</a:t>
            </a:r>
            <a:r>
              <a:rPr spc="-5" dirty="0"/>
              <a:t> </a:t>
            </a:r>
            <a:r>
              <a:rPr spc="185" dirty="0"/>
              <a:t>в</a:t>
            </a:r>
            <a:r>
              <a:rPr spc="-10" dirty="0"/>
              <a:t> </a:t>
            </a:r>
            <a:r>
              <a:rPr spc="225" dirty="0"/>
              <a:t>той</a:t>
            </a:r>
            <a:r>
              <a:rPr spc="-5" dirty="0"/>
              <a:t> </a:t>
            </a:r>
            <a:r>
              <a:rPr spc="150" dirty="0"/>
              <a:t>или</a:t>
            </a:r>
            <a:r>
              <a:rPr spc="-5" dirty="0"/>
              <a:t> </a:t>
            </a:r>
            <a:r>
              <a:rPr spc="195" dirty="0"/>
              <a:t>иной </a:t>
            </a:r>
            <a:r>
              <a:rPr spc="190" dirty="0"/>
              <a:t>ситуации</a:t>
            </a:r>
            <a:r>
              <a:rPr spc="190" dirty="0">
                <a:latin typeface="Arial"/>
                <a:cs typeface="Arial"/>
              </a:rPr>
              <a:t>,</a:t>
            </a:r>
            <a:r>
              <a:rPr spc="45" dirty="0">
                <a:latin typeface="Arial"/>
                <a:cs typeface="Arial"/>
              </a:rPr>
              <a:t> </a:t>
            </a:r>
            <a:r>
              <a:rPr spc="229" dirty="0"/>
              <a:t>кто</a:t>
            </a:r>
            <a:r>
              <a:rPr spc="-10" dirty="0"/>
              <a:t> </a:t>
            </a:r>
            <a:r>
              <a:rPr spc="190" dirty="0"/>
              <a:t>и</a:t>
            </a:r>
            <a:r>
              <a:rPr spc="-5" dirty="0"/>
              <a:t> </a:t>
            </a:r>
            <a:r>
              <a:rPr spc="210" dirty="0"/>
              <a:t>зачем</a:t>
            </a:r>
            <a:r>
              <a:rPr spc="-10" dirty="0"/>
              <a:t> </a:t>
            </a:r>
            <a:r>
              <a:rPr spc="190" dirty="0"/>
              <a:t>создал</a:t>
            </a:r>
            <a:r>
              <a:rPr spc="-10" dirty="0"/>
              <a:t> </a:t>
            </a:r>
            <a:r>
              <a:rPr spc="185" dirty="0"/>
              <a:t>эти</a:t>
            </a:r>
            <a:r>
              <a:rPr spc="-5" dirty="0"/>
              <a:t> </a:t>
            </a:r>
            <a:r>
              <a:rPr spc="190" dirty="0"/>
              <a:t>правила</a:t>
            </a:r>
            <a:r>
              <a:rPr spc="190" dirty="0">
                <a:latin typeface="Arial"/>
                <a:cs typeface="Arial"/>
              </a:rPr>
              <a:t>;</a:t>
            </a: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pc="204" dirty="0">
                <a:latin typeface="Arial"/>
                <a:cs typeface="Arial"/>
              </a:rPr>
              <a:t>-</a:t>
            </a:r>
            <a:r>
              <a:rPr spc="40" dirty="0">
                <a:latin typeface="Arial"/>
                <a:cs typeface="Arial"/>
              </a:rPr>
              <a:t> </a:t>
            </a:r>
            <a:r>
              <a:rPr spc="215" dirty="0"/>
              <a:t>систематизировать</a:t>
            </a:r>
            <a:r>
              <a:rPr spc="-15" dirty="0"/>
              <a:t> </a:t>
            </a:r>
            <a:r>
              <a:rPr spc="190" dirty="0"/>
              <a:t>и</a:t>
            </a:r>
            <a:r>
              <a:rPr spc="-15" dirty="0"/>
              <a:t> </a:t>
            </a:r>
            <a:r>
              <a:rPr spc="195" dirty="0"/>
              <a:t>донести</a:t>
            </a:r>
            <a:r>
              <a:rPr spc="-15" dirty="0"/>
              <a:t> </a:t>
            </a:r>
            <a:r>
              <a:rPr spc="200" dirty="0"/>
              <a:t>информацию</a:t>
            </a:r>
            <a:r>
              <a:rPr spc="200" dirty="0">
                <a:latin typeface="Arial"/>
                <a:cs typeface="Arial"/>
              </a:rPr>
              <a:t>;</a:t>
            </a:r>
          </a:p>
          <a:p>
            <a:pPr marL="12700" marR="5080">
              <a:lnSpc>
                <a:spcPct val="115999"/>
              </a:lnSpc>
            </a:pPr>
            <a:r>
              <a:rPr spc="204" dirty="0">
                <a:latin typeface="Arial"/>
                <a:cs typeface="Arial"/>
              </a:rPr>
              <a:t>-</a:t>
            </a:r>
            <a:r>
              <a:rPr spc="225" dirty="0"/>
              <a:t>обосновать</a:t>
            </a:r>
            <a:r>
              <a:rPr spc="-10" dirty="0"/>
              <a:t> </a:t>
            </a:r>
            <a:r>
              <a:rPr spc="270" dirty="0"/>
              <a:t>право</a:t>
            </a:r>
            <a:r>
              <a:rPr spc="-10" dirty="0"/>
              <a:t> </a:t>
            </a:r>
            <a:r>
              <a:rPr spc="240" dirty="0"/>
              <a:t>каждого</a:t>
            </a:r>
            <a:r>
              <a:rPr spc="-10" dirty="0"/>
              <a:t> </a:t>
            </a:r>
            <a:r>
              <a:rPr spc="229" dirty="0"/>
              <a:t>быть</a:t>
            </a:r>
            <a:r>
              <a:rPr spc="-10" dirty="0"/>
              <a:t> </a:t>
            </a:r>
            <a:r>
              <a:rPr spc="200" dirty="0"/>
              <a:t>особенным</a:t>
            </a:r>
            <a:r>
              <a:rPr spc="200" dirty="0">
                <a:latin typeface="Arial"/>
                <a:cs typeface="Arial"/>
              </a:rPr>
              <a:t>,</a:t>
            </a:r>
            <a:r>
              <a:rPr spc="45" dirty="0">
                <a:latin typeface="Arial"/>
                <a:cs typeface="Arial"/>
              </a:rPr>
              <a:t> </a:t>
            </a:r>
            <a:r>
              <a:rPr spc="175" dirty="0"/>
              <a:t>не</a:t>
            </a:r>
            <a:r>
              <a:rPr spc="-10" dirty="0"/>
              <a:t> </a:t>
            </a:r>
            <a:r>
              <a:rPr spc="220" dirty="0"/>
              <a:t>похожим </a:t>
            </a:r>
            <a:r>
              <a:rPr spc="295" dirty="0"/>
              <a:t>на</a:t>
            </a:r>
            <a:r>
              <a:rPr spc="-15" dirty="0"/>
              <a:t> </a:t>
            </a:r>
            <a:r>
              <a:rPr spc="145" dirty="0"/>
              <a:t>других</a:t>
            </a:r>
            <a:r>
              <a:rPr spc="145" dirty="0">
                <a:latin typeface="Arial"/>
                <a:cs typeface="Arial"/>
              </a:rPr>
              <a:t>;</a:t>
            </a: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pc="204" dirty="0">
                <a:latin typeface="Arial"/>
                <a:cs typeface="Arial"/>
              </a:rPr>
              <a:t>-</a:t>
            </a:r>
            <a:r>
              <a:rPr spc="195" dirty="0"/>
              <a:t>наглядно</a:t>
            </a:r>
            <a:r>
              <a:rPr spc="-10" dirty="0"/>
              <a:t> </a:t>
            </a:r>
            <a:r>
              <a:rPr spc="220" dirty="0"/>
              <a:t>мотивировать</a:t>
            </a:r>
            <a:r>
              <a:rPr spc="-10" dirty="0"/>
              <a:t> </a:t>
            </a:r>
            <a:r>
              <a:rPr spc="215" dirty="0"/>
              <a:t>поступки</a:t>
            </a:r>
            <a:r>
              <a:rPr spc="-10" dirty="0"/>
              <a:t> </a:t>
            </a:r>
            <a:r>
              <a:rPr spc="130" dirty="0"/>
              <a:t>героев</a:t>
            </a:r>
            <a:r>
              <a:rPr spc="130" dirty="0">
                <a:latin typeface="Arial"/>
                <a:cs typeface="Arial"/>
              </a:rPr>
              <a:t>;</a:t>
            </a: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pc="204" dirty="0">
                <a:latin typeface="Arial"/>
                <a:cs typeface="Arial"/>
              </a:rPr>
              <a:t>-</a:t>
            </a:r>
            <a:r>
              <a:rPr spc="225" dirty="0"/>
              <a:t>сформировать</a:t>
            </a:r>
            <a:r>
              <a:rPr spc="5" dirty="0"/>
              <a:t> </a:t>
            </a:r>
            <a:r>
              <a:rPr spc="210" dirty="0"/>
              <a:t>желание</a:t>
            </a:r>
            <a:r>
              <a:rPr spc="10" dirty="0"/>
              <a:t> </a:t>
            </a:r>
            <a:r>
              <a:rPr spc="200" dirty="0"/>
              <a:t>общаться</a:t>
            </a:r>
            <a:r>
              <a:rPr spc="200" dirty="0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6C7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052666" y="6188"/>
            <a:ext cx="2625725" cy="2385060"/>
            <a:chOff x="7595057" y="770737"/>
            <a:chExt cx="2625725" cy="2385060"/>
          </a:xfrm>
        </p:grpSpPr>
        <p:sp>
          <p:nvSpPr>
            <p:cNvPr id="4" name="object 4"/>
            <p:cNvSpPr/>
            <p:nvPr/>
          </p:nvSpPr>
          <p:spPr>
            <a:xfrm>
              <a:off x="7595057" y="770737"/>
              <a:ext cx="2625725" cy="2385060"/>
            </a:xfrm>
            <a:custGeom>
              <a:avLst/>
              <a:gdLst/>
              <a:ahLst/>
              <a:cxnLst/>
              <a:rect l="l" t="t" r="r" b="b"/>
              <a:pathLst>
                <a:path w="2625725" h="2385060">
                  <a:moveTo>
                    <a:pt x="2062343" y="573532"/>
                  </a:moveTo>
                  <a:lnTo>
                    <a:pt x="866469" y="573532"/>
                  </a:lnTo>
                  <a:lnTo>
                    <a:pt x="860428" y="430860"/>
                  </a:lnTo>
                  <a:lnTo>
                    <a:pt x="900480" y="132695"/>
                  </a:lnTo>
                  <a:lnTo>
                    <a:pt x="989366" y="0"/>
                  </a:lnTo>
                  <a:lnTo>
                    <a:pt x="1730179" y="0"/>
                  </a:lnTo>
                  <a:lnTo>
                    <a:pt x="1760381" y="17391"/>
                  </a:lnTo>
                  <a:lnTo>
                    <a:pt x="1846712" y="223720"/>
                  </a:lnTo>
                  <a:lnTo>
                    <a:pt x="1825916" y="398477"/>
                  </a:lnTo>
                  <a:lnTo>
                    <a:pt x="1796986" y="472173"/>
                  </a:lnTo>
                  <a:lnTo>
                    <a:pt x="1965241" y="528352"/>
                  </a:lnTo>
                  <a:lnTo>
                    <a:pt x="2062343" y="573532"/>
                  </a:lnTo>
                  <a:close/>
                </a:path>
                <a:path w="2625725" h="2385060">
                  <a:moveTo>
                    <a:pt x="644270" y="2384717"/>
                  </a:moveTo>
                  <a:lnTo>
                    <a:pt x="320531" y="2083892"/>
                  </a:lnTo>
                  <a:lnTo>
                    <a:pt x="321028" y="1645645"/>
                  </a:lnTo>
                  <a:lnTo>
                    <a:pt x="458588" y="1250391"/>
                  </a:lnTo>
                  <a:lnTo>
                    <a:pt x="546036" y="1078547"/>
                  </a:lnTo>
                  <a:lnTo>
                    <a:pt x="427511" y="1059819"/>
                  </a:lnTo>
                  <a:lnTo>
                    <a:pt x="187645" y="981365"/>
                  </a:lnTo>
                  <a:lnTo>
                    <a:pt x="0" y="809783"/>
                  </a:lnTo>
                  <a:lnTo>
                    <a:pt x="38137" y="511670"/>
                  </a:lnTo>
                  <a:lnTo>
                    <a:pt x="285061" y="311792"/>
                  </a:lnTo>
                  <a:lnTo>
                    <a:pt x="556745" y="356339"/>
                  </a:lnTo>
                  <a:lnTo>
                    <a:pt x="776208" y="494018"/>
                  </a:lnTo>
                  <a:lnTo>
                    <a:pt x="866469" y="573532"/>
                  </a:lnTo>
                  <a:lnTo>
                    <a:pt x="2062343" y="573532"/>
                  </a:lnTo>
                  <a:lnTo>
                    <a:pt x="2314722" y="690957"/>
                  </a:lnTo>
                  <a:lnTo>
                    <a:pt x="2612504" y="951092"/>
                  </a:lnTo>
                  <a:lnTo>
                    <a:pt x="2625661" y="1299857"/>
                  </a:lnTo>
                  <a:lnTo>
                    <a:pt x="2396268" y="1527416"/>
                  </a:lnTo>
                  <a:lnTo>
                    <a:pt x="1725002" y="1527416"/>
                  </a:lnTo>
                  <a:lnTo>
                    <a:pt x="1658940" y="1693614"/>
                  </a:lnTo>
                  <a:lnTo>
                    <a:pt x="1458775" y="2042053"/>
                  </a:lnTo>
                  <a:lnTo>
                    <a:pt x="1121541" y="2347499"/>
                  </a:lnTo>
                  <a:lnTo>
                    <a:pt x="644270" y="2384717"/>
                  </a:lnTo>
                  <a:close/>
                </a:path>
                <a:path w="2625725" h="2385060">
                  <a:moveTo>
                    <a:pt x="2071914" y="1608713"/>
                  </a:moveTo>
                  <a:lnTo>
                    <a:pt x="1826948" y="1565014"/>
                  </a:lnTo>
                  <a:lnTo>
                    <a:pt x="1725002" y="1527416"/>
                  </a:lnTo>
                  <a:lnTo>
                    <a:pt x="2396268" y="1527416"/>
                  </a:lnTo>
                  <a:lnTo>
                    <a:pt x="2368588" y="1554875"/>
                  </a:lnTo>
                  <a:lnTo>
                    <a:pt x="2071914" y="1608713"/>
                  </a:lnTo>
                  <a:close/>
                </a:path>
              </a:pathLst>
            </a:custGeom>
            <a:solidFill>
              <a:srgbClr val="5C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21825" y="1400329"/>
              <a:ext cx="702310" cy="696595"/>
            </a:xfrm>
            <a:custGeom>
              <a:avLst/>
              <a:gdLst/>
              <a:ahLst/>
              <a:cxnLst/>
              <a:rect l="l" t="t" r="r" b="b"/>
              <a:pathLst>
                <a:path w="702309" h="696594">
                  <a:moveTo>
                    <a:pt x="507869" y="696479"/>
                  </a:moveTo>
                  <a:lnTo>
                    <a:pt x="463599" y="692464"/>
                  </a:lnTo>
                  <a:lnTo>
                    <a:pt x="415161" y="683171"/>
                  </a:lnTo>
                  <a:lnTo>
                    <a:pt x="362608" y="667924"/>
                  </a:lnTo>
                  <a:lnTo>
                    <a:pt x="305994" y="646052"/>
                  </a:lnTo>
                  <a:lnTo>
                    <a:pt x="245372" y="616880"/>
                  </a:lnTo>
                  <a:lnTo>
                    <a:pt x="180796" y="579735"/>
                  </a:lnTo>
                  <a:lnTo>
                    <a:pt x="112320" y="533943"/>
                  </a:lnTo>
                  <a:lnTo>
                    <a:pt x="73029" y="501559"/>
                  </a:lnTo>
                  <a:lnTo>
                    <a:pt x="42294" y="467015"/>
                  </a:lnTo>
                  <a:lnTo>
                    <a:pt x="19973" y="430706"/>
                  </a:lnTo>
                  <a:lnTo>
                    <a:pt x="5923" y="393024"/>
                  </a:lnTo>
                  <a:lnTo>
                    <a:pt x="0" y="354365"/>
                  </a:lnTo>
                  <a:lnTo>
                    <a:pt x="2060" y="315121"/>
                  </a:lnTo>
                  <a:lnTo>
                    <a:pt x="11962" y="275687"/>
                  </a:lnTo>
                  <a:lnTo>
                    <a:pt x="29562" y="236456"/>
                  </a:lnTo>
                  <a:lnTo>
                    <a:pt x="54716" y="197822"/>
                  </a:lnTo>
                  <a:lnTo>
                    <a:pt x="87282" y="160180"/>
                  </a:lnTo>
                  <a:lnTo>
                    <a:pt x="127116" y="123924"/>
                  </a:lnTo>
                  <a:lnTo>
                    <a:pt x="169082" y="90292"/>
                  </a:lnTo>
                  <a:lnTo>
                    <a:pt x="208499" y="60815"/>
                  </a:lnTo>
                  <a:lnTo>
                    <a:pt x="245897" y="36270"/>
                  </a:lnTo>
                  <a:lnTo>
                    <a:pt x="281803" y="17435"/>
                  </a:lnTo>
                  <a:lnTo>
                    <a:pt x="351260" y="0"/>
                  </a:lnTo>
                  <a:lnTo>
                    <a:pt x="385869" y="2954"/>
                  </a:lnTo>
                  <a:lnTo>
                    <a:pt x="457488" y="36092"/>
                  </a:lnTo>
                  <a:lnTo>
                    <a:pt x="495558" y="67829"/>
                  </a:lnTo>
                  <a:lnTo>
                    <a:pt x="535840" y="110716"/>
                  </a:lnTo>
                  <a:lnTo>
                    <a:pt x="569316" y="154257"/>
                  </a:lnTo>
                  <a:lnTo>
                    <a:pt x="599323" y="201683"/>
                  </a:lnTo>
                  <a:lnTo>
                    <a:pt x="625736" y="251880"/>
                  </a:lnTo>
                  <a:lnTo>
                    <a:pt x="648431" y="303732"/>
                  </a:lnTo>
                  <a:lnTo>
                    <a:pt x="667283" y="356124"/>
                  </a:lnTo>
                  <a:lnTo>
                    <a:pt x="682168" y="407942"/>
                  </a:lnTo>
                  <a:lnTo>
                    <a:pt x="692961" y="458071"/>
                  </a:lnTo>
                  <a:lnTo>
                    <a:pt x="699538" y="505396"/>
                  </a:lnTo>
                  <a:lnTo>
                    <a:pt x="701775" y="548803"/>
                  </a:lnTo>
                  <a:lnTo>
                    <a:pt x="699545" y="587175"/>
                  </a:lnTo>
                  <a:lnTo>
                    <a:pt x="681193" y="644360"/>
                  </a:lnTo>
                  <a:lnTo>
                    <a:pt x="642195" y="673220"/>
                  </a:lnTo>
                  <a:lnTo>
                    <a:pt x="583690" y="691366"/>
                  </a:lnTo>
                  <a:lnTo>
                    <a:pt x="507869" y="696479"/>
                  </a:lnTo>
                  <a:close/>
                </a:path>
              </a:pathLst>
            </a:custGeom>
            <a:solidFill>
              <a:srgbClr val="FF5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17500" y="420876"/>
            <a:ext cx="5655310" cy="1727835"/>
          </a:xfrm>
          <a:custGeom>
            <a:avLst/>
            <a:gdLst/>
            <a:ahLst/>
            <a:cxnLst/>
            <a:rect l="l" t="t" r="r" b="b"/>
            <a:pathLst>
              <a:path w="5655310" h="1727835">
                <a:moveTo>
                  <a:pt x="5557937" y="177608"/>
                </a:moveTo>
                <a:lnTo>
                  <a:pt x="1615581" y="177608"/>
                </a:lnTo>
                <a:lnTo>
                  <a:pt x="1766823" y="176590"/>
                </a:lnTo>
                <a:lnTo>
                  <a:pt x="2119243" y="169027"/>
                </a:lnTo>
                <a:lnTo>
                  <a:pt x="2872054" y="138758"/>
                </a:lnTo>
                <a:lnTo>
                  <a:pt x="2921221" y="135977"/>
                </a:lnTo>
                <a:lnTo>
                  <a:pt x="2970389" y="132703"/>
                </a:lnTo>
                <a:lnTo>
                  <a:pt x="3068723" y="124933"/>
                </a:lnTo>
                <a:lnTo>
                  <a:pt x="3363723" y="96461"/>
                </a:lnTo>
                <a:lnTo>
                  <a:pt x="3766980" y="60289"/>
                </a:lnTo>
                <a:lnTo>
                  <a:pt x="3920649" y="44246"/>
                </a:lnTo>
                <a:lnTo>
                  <a:pt x="4280981" y="0"/>
                </a:lnTo>
                <a:lnTo>
                  <a:pt x="5527261" y="0"/>
                </a:lnTo>
                <a:lnTo>
                  <a:pt x="5534977" y="46180"/>
                </a:lnTo>
                <a:lnTo>
                  <a:pt x="5543415" y="95289"/>
                </a:lnTo>
                <a:lnTo>
                  <a:pt x="5552017" y="144317"/>
                </a:lnTo>
                <a:lnTo>
                  <a:pt x="5557937" y="177608"/>
                </a:lnTo>
                <a:close/>
              </a:path>
              <a:path w="5655310" h="1727835">
                <a:moveTo>
                  <a:pt x="5563621" y="209461"/>
                </a:moveTo>
                <a:lnTo>
                  <a:pt x="384374" y="209461"/>
                </a:lnTo>
                <a:lnTo>
                  <a:pt x="433752" y="209354"/>
                </a:lnTo>
                <a:lnTo>
                  <a:pt x="533205" y="207212"/>
                </a:lnTo>
                <a:lnTo>
                  <a:pt x="1320258" y="178479"/>
                </a:lnTo>
                <a:lnTo>
                  <a:pt x="1368238" y="177260"/>
                </a:lnTo>
                <a:lnTo>
                  <a:pt x="1416215" y="176711"/>
                </a:lnTo>
                <a:lnTo>
                  <a:pt x="5557937" y="177608"/>
                </a:lnTo>
                <a:lnTo>
                  <a:pt x="5563621" y="209461"/>
                </a:lnTo>
                <a:close/>
              </a:path>
              <a:path w="5655310" h="1727835">
                <a:moveTo>
                  <a:pt x="477552" y="1727363"/>
                </a:moveTo>
                <a:lnTo>
                  <a:pt x="427136" y="1727359"/>
                </a:lnTo>
                <a:lnTo>
                  <a:pt x="376598" y="1725103"/>
                </a:lnTo>
                <a:lnTo>
                  <a:pt x="326003" y="1720596"/>
                </a:lnTo>
                <a:lnTo>
                  <a:pt x="279032" y="1712145"/>
                </a:lnTo>
                <a:lnTo>
                  <a:pt x="233775" y="1700352"/>
                </a:lnTo>
                <a:lnTo>
                  <a:pt x="178649" y="1669688"/>
                </a:lnTo>
                <a:lnTo>
                  <a:pt x="150527" y="1617116"/>
                </a:lnTo>
                <a:lnTo>
                  <a:pt x="142542" y="1566703"/>
                </a:lnTo>
                <a:lnTo>
                  <a:pt x="134466" y="1516332"/>
                </a:lnTo>
                <a:lnTo>
                  <a:pt x="126301" y="1465997"/>
                </a:lnTo>
                <a:lnTo>
                  <a:pt x="118051" y="1415693"/>
                </a:lnTo>
                <a:lnTo>
                  <a:pt x="109718" y="1365414"/>
                </a:lnTo>
                <a:lnTo>
                  <a:pt x="101304" y="1315155"/>
                </a:lnTo>
                <a:lnTo>
                  <a:pt x="92814" y="1264910"/>
                </a:lnTo>
                <a:lnTo>
                  <a:pt x="84249" y="1214674"/>
                </a:lnTo>
                <a:lnTo>
                  <a:pt x="75613" y="1164441"/>
                </a:lnTo>
                <a:lnTo>
                  <a:pt x="66908" y="1114206"/>
                </a:lnTo>
                <a:lnTo>
                  <a:pt x="58137" y="1063964"/>
                </a:lnTo>
                <a:lnTo>
                  <a:pt x="49303" y="1013708"/>
                </a:lnTo>
                <a:lnTo>
                  <a:pt x="40409" y="963433"/>
                </a:lnTo>
                <a:lnTo>
                  <a:pt x="31457" y="913134"/>
                </a:lnTo>
                <a:lnTo>
                  <a:pt x="22451" y="862806"/>
                </a:lnTo>
                <a:lnTo>
                  <a:pt x="13393" y="812442"/>
                </a:lnTo>
                <a:lnTo>
                  <a:pt x="4286" y="762038"/>
                </a:lnTo>
                <a:lnTo>
                  <a:pt x="0" y="714574"/>
                </a:lnTo>
                <a:lnTo>
                  <a:pt x="671" y="667006"/>
                </a:lnTo>
                <a:lnTo>
                  <a:pt x="6414" y="619765"/>
                </a:lnTo>
                <a:lnTo>
                  <a:pt x="17339" y="573282"/>
                </a:lnTo>
                <a:lnTo>
                  <a:pt x="33560" y="527989"/>
                </a:lnTo>
                <a:lnTo>
                  <a:pt x="51614" y="482034"/>
                </a:lnTo>
                <a:lnTo>
                  <a:pt x="69571" y="435756"/>
                </a:lnTo>
                <a:lnTo>
                  <a:pt x="85699" y="388832"/>
                </a:lnTo>
                <a:lnTo>
                  <a:pt x="98267" y="340936"/>
                </a:lnTo>
                <a:lnTo>
                  <a:pt x="105543" y="291744"/>
                </a:lnTo>
                <a:lnTo>
                  <a:pt x="117394" y="255944"/>
                </a:lnTo>
                <a:lnTo>
                  <a:pt x="144635" y="229860"/>
                </a:lnTo>
                <a:lnTo>
                  <a:pt x="184948" y="213906"/>
                </a:lnTo>
                <a:lnTo>
                  <a:pt x="236010" y="208495"/>
                </a:lnTo>
                <a:lnTo>
                  <a:pt x="5563621" y="209461"/>
                </a:lnTo>
                <a:lnTo>
                  <a:pt x="5578353" y="291744"/>
                </a:lnTo>
                <a:lnTo>
                  <a:pt x="5586963" y="340157"/>
                </a:lnTo>
                <a:lnTo>
                  <a:pt x="5595564" y="389183"/>
                </a:lnTo>
                <a:lnTo>
                  <a:pt x="5604003" y="438289"/>
                </a:lnTo>
                <a:lnTo>
                  <a:pt x="5612225" y="487502"/>
                </a:lnTo>
                <a:lnTo>
                  <a:pt x="5619318" y="538816"/>
                </a:lnTo>
                <a:lnTo>
                  <a:pt x="5624686" y="590120"/>
                </a:lnTo>
                <a:lnTo>
                  <a:pt x="5628759" y="641420"/>
                </a:lnTo>
                <a:lnTo>
                  <a:pt x="5631972" y="692721"/>
                </a:lnTo>
                <a:lnTo>
                  <a:pt x="5634755" y="744029"/>
                </a:lnTo>
                <a:lnTo>
                  <a:pt x="5636635" y="794316"/>
                </a:lnTo>
                <a:lnTo>
                  <a:pt x="5636427" y="844173"/>
                </a:lnTo>
                <a:lnTo>
                  <a:pt x="5635382" y="894028"/>
                </a:lnTo>
                <a:lnTo>
                  <a:pt x="5634755" y="944308"/>
                </a:lnTo>
                <a:lnTo>
                  <a:pt x="5641499" y="944308"/>
                </a:lnTo>
                <a:lnTo>
                  <a:pt x="5641499" y="948778"/>
                </a:lnTo>
                <a:lnTo>
                  <a:pt x="5654986" y="1257046"/>
                </a:lnTo>
                <a:lnTo>
                  <a:pt x="5625730" y="1320077"/>
                </a:lnTo>
                <a:lnTo>
                  <a:pt x="5591698" y="1340611"/>
                </a:lnTo>
                <a:lnTo>
                  <a:pt x="5549220" y="1349324"/>
                </a:lnTo>
                <a:lnTo>
                  <a:pt x="5397578" y="1357383"/>
                </a:lnTo>
                <a:lnTo>
                  <a:pt x="5246308" y="1368071"/>
                </a:lnTo>
                <a:lnTo>
                  <a:pt x="5095410" y="1381386"/>
                </a:lnTo>
                <a:lnTo>
                  <a:pt x="4944883" y="1397328"/>
                </a:lnTo>
                <a:lnTo>
                  <a:pt x="4794727" y="1415893"/>
                </a:lnTo>
                <a:lnTo>
                  <a:pt x="4597591" y="1443321"/>
                </a:lnTo>
                <a:lnTo>
                  <a:pt x="4550036" y="1448652"/>
                </a:lnTo>
                <a:lnTo>
                  <a:pt x="4502357" y="1453272"/>
                </a:lnTo>
                <a:lnTo>
                  <a:pt x="4312012" y="1468577"/>
                </a:lnTo>
                <a:lnTo>
                  <a:pt x="3866642" y="1507194"/>
                </a:lnTo>
                <a:lnTo>
                  <a:pt x="3421287" y="1538785"/>
                </a:lnTo>
                <a:lnTo>
                  <a:pt x="3272601" y="1547071"/>
                </a:lnTo>
                <a:lnTo>
                  <a:pt x="3124200" y="1552873"/>
                </a:lnTo>
                <a:lnTo>
                  <a:pt x="2664972" y="1567838"/>
                </a:lnTo>
                <a:lnTo>
                  <a:pt x="2408935" y="1580778"/>
                </a:lnTo>
                <a:lnTo>
                  <a:pt x="2204783" y="1594952"/>
                </a:lnTo>
                <a:lnTo>
                  <a:pt x="2054471" y="1607348"/>
                </a:lnTo>
                <a:lnTo>
                  <a:pt x="1957295" y="1613270"/>
                </a:lnTo>
                <a:lnTo>
                  <a:pt x="1665777" y="1627475"/>
                </a:lnTo>
                <a:lnTo>
                  <a:pt x="1121453" y="1662945"/>
                </a:lnTo>
                <a:lnTo>
                  <a:pt x="972991" y="1674813"/>
                </a:lnTo>
                <a:lnTo>
                  <a:pt x="874124" y="1684080"/>
                </a:lnTo>
                <a:lnTo>
                  <a:pt x="775357" y="1694728"/>
                </a:lnTo>
                <a:lnTo>
                  <a:pt x="676704" y="1707014"/>
                </a:lnTo>
                <a:lnTo>
                  <a:pt x="577760" y="1720610"/>
                </a:lnTo>
                <a:lnTo>
                  <a:pt x="527781" y="1725114"/>
                </a:lnTo>
                <a:lnTo>
                  <a:pt x="477552" y="1727363"/>
                </a:lnTo>
                <a:close/>
              </a:path>
            </a:pathLst>
          </a:custGeom>
          <a:solidFill>
            <a:srgbClr val="7DD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996689"/>
            <a:ext cx="5378450" cy="3559810"/>
          </a:xfrm>
          <a:custGeom>
            <a:avLst/>
            <a:gdLst/>
            <a:ahLst/>
            <a:cxnLst/>
            <a:rect l="l" t="t" r="r" b="b"/>
            <a:pathLst>
              <a:path w="5378450" h="3559809">
                <a:moveTo>
                  <a:pt x="5378145" y="3559810"/>
                </a:moveTo>
                <a:lnTo>
                  <a:pt x="0" y="3559810"/>
                </a:lnTo>
                <a:lnTo>
                  <a:pt x="0" y="403225"/>
                </a:lnTo>
                <a:lnTo>
                  <a:pt x="65794" y="364415"/>
                </a:lnTo>
                <a:lnTo>
                  <a:pt x="108787" y="340621"/>
                </a:lnTo>
                <a:lnTo>
                  <a:pt x="152271" y="317693"/>
                </a:lnTo>
                <a:lnTo>
                  <a:pt x="196235" y="295637"/>
                </a:lnTo>
                <a:lnTo>
                  <a:pt x="240668" y="274461"/>
                </a:lnTo>
                <a:lnTo>
                  <a:pt x="285560" y="254172"/>
                </a:lnTo>
                <a:lnTo>
                  <a:pt x="330900" y="234777"/>
                </a:lnTo>
                <a:lnTo>
                  <a:pt x="376677" y="216282"/>
                </a:lnTo>
                <a:lnTo>
                  <a:pt x="422879" y="198695"/>
                </a:lnTo>
                <a:lnTo>
                  <a:pt x="469497" y="182023"/>
                </a:lnTo>
                <a:lnTo>
                  <a:pt x="516519" y="166272"/>
                </a:lnTo>
                <a:lnTo>
                  <a:pt x="563935" y="151451"/>
                </a:lnTo>
                <a:lnTo>
                  <a:pt x="611733" y="137566"/>
                </a:lnTo>
                <a:lnTo>
                  <a:pt x="710275" y="111641"/>
                </a:lnTo>
                <a:lnTo>
                  <a:pt x="759630" y="99428"/>
                </a:lnTo>
                <a:lnTo>
                  <a:pt x="809048" y="87758"/>
                </a:lnTo>
                <a:lnTo>
                  <a:pt x="858537" y="76664"/>
                </a:lnTo>
                <a:lnTo>
                  <a:pt x="908102" y="66180"/>
                </a:lnTo>
                <a:lnTo>
                  <a:pt x="957749" y="56338"/>
                </a:lnTo>
                <a:lnTo>
                  <a:pt x="1007483" y="47173"/>
                </a:lnTo>
                <a:lnTo>
                  <a:pt x="1057313" y="38717"/>
                </a:lnTo>
                <a:lnTo>
                  <a:pt x="1107242" y="31003"/>
                </a:lnTo>
                <a:lnTo>
                  <a:pt x="1157277" y="24065"/>
                </a:lnTo>
                <a:lnTo>
                  <a:pt x="1207425" y="17936"/>
                </a:lnTo>
                <a:lnTo>
                  <a:pt x="1257691" y="12648"/>
                </a:lnTo>
                <a:lnTo>
                  <a:pt x="1308082" y="8236"/>
                </a:lnTo>
                <a:lnTo>
                  <a:pt x="1358602" y="4731"/>
                </a:lnTo>
                <a:lnTo>
                  <a:pt x="1409260" y="2168"/>
                </a:lnTo>
                <a:lnTo>
                  <a:pt x="1460059" y="580"/>
                </a:lnTo>
                <a:lnTo>
                  <a:pt x="1511007" y="0"/>
                </a:lnTo>
                <a:lnTo>
                  <a:pt x="1562896" y="936"/>
                </a:lnTo>
                <a:lnTo>
                  <a:pt x="1614431" y="2772"/>
                </a:lnTo>
                <a:lnTo>
                  <a:pt x="1665613" y="5508"/>
                </a:lnTo>
                <a:lnTo>
                  <a:pt x="1716444" y="9141"/>
                </a:lnTo>
                <a:lnTo>
                  <a:pt x="1766925" y="13669"/>
                </a:lnTo>
                <a:lnTo>
                  <a:pt x="1817055" y="19092"/>
                </a:lnTo>
                <a:lnTo>
                  <a:pt x="1866837" y="25406"/>
                </a:lnTo>
                <a:lnTo>
                  <a:pt x="1916271" y="32612"/>
                </a:lnTo>
                <a:lnTo>
                  <a:pt x="1965359" y="40706"/>
                </a:lnTo>
                <a:lnTo>
                  <a:pt x="2014100" y="49687"/>
                </a:lnTo>
                <a:lnTo>
                  <a:pt x="2062497" y="59554"/>
                </a:lnTo>
                <a:lnTo>
                  <a:pt x="2110550" y="70305"/>
                </a:lnTo>
                <a:lnTo>
                  <a:pt x="2158260" y="81938"/>
                </a:lnTo>
                <a:lnTo>
                  <a:pt x="2205629" y="94451"/>
                </a:lnTo>
                <a:lnTo>
                  <a:pt x="2252656" y="107843"/>
                </a:lnTo>
                <a:lnTo>
                  <a:pt x="2299343" y="122113"/>
                </a:lnTo>
                <a:lnTo>
                  <a:pt x="2345692" y="137258"/>
                </a:lnTo>
                <a:lnTo>
                  <a:pt x="2391702" y="153277"/>
                </a:lnTo>
                <a:lnTo>
                  <a:pt x="2437376" y="170168"/>
                </a:lnTo>
                <a:lnTo>
                  <a:pt x="2482713" y="187930"/>
                </a:lnTo>
                <a:lnTo>
                  <a:pt x="2527715" y="206561"/>
                </a:lnTo>
                <a:lnTo>
                  <a:pt x="2572383" y="226058"/>
                </a:lnTo>
                <a:lnTo>
                  <a:pt x="2616718" y="246422"/>
                </a:lnTo>
                <a:lnTo>
                  <a:pt x="2660721" y="267649"/>
                </a:lnTo>
                <a:lnTo>
                  <a:pt x="2704392" y="289738"/>
                </a:lnTo>
                <a:lnTo>
                  <a:pt x="2747734" y="312688"/>
                </a:lnTo>
                <a:lnTo>
                  <a:pt x="2790746" y="336496"/>
                </a:lnTo>
                <a:lnTo>
                  <a:pt x="2833429" y="361162"/>
                </a:lnTo>
                <a:lnTo>
                  <a:pt x="2875786" y="386683"/>
                </a:lnTo>
                <a:lnTo>
                  <a:pt x="2917816" y="413058"/>
                </a:lnTo>
                <a:lnTo>
                  <a:pt x="2959521" y="440286"/>
                </a:lnTo>
                <a:lnTo>
                  <a:pt x="3000901" y="468363"/>
                </a:lnTo>
                <a:lnTo>
                  <a:pt x="3041958" y="497290"/>
                </a:lnTo>
                <a:lnTo>
                  <a:pt x="3082692" y="527063"/>
                </a:lnTo>
                <a:lnTo>
                  <a:pt x="3123105" y="557682"/>
                </a:lnTo>
                <a:lnTo>
                  <a:pt x="3163197" y="589145"/>
                </a:lnTo>
                <a:lnTo>
                  <a:pt x="3202970" y="621450"/>
                </a:lnTo>
                <a:lnTo>
                  <a:pt x="3242424" y="654596"/>
                </a:lnTo>
                <a:lnTo>
                  <a:pt x="3280276" y="687454"/>
                </a:lnTo>
                <a:lnTo>
                  <a:pt x="3317608" y="720933"/>
                </a:lnTo>
                <a:lnTo>
                  <a:pt x="3354404" y="755024"/>
                </a:lnTo>
                <a:lnTo>
                  <a:pt x="3390647" y="789719"/>
                </a:lnTo>
                <a:lnTo>
                  <a:pt x="3426319" y="825011"/>
                </a:lnTo>
                <a:lnTo>
                  <a:pt x="3461404" y="860892"/>
                </a:lnTo>
                <a:lnTo>
                  <a:pt x="3495885" y="897352"/>
                </a:lnTo>
                <a:lnTo>
                  <a:pt x="3529745" y="934386"/>
                </a:lnTo>
                <a:lnTo>
                  <a:pt x="3562968" y="971984"/>
                </a:lnTo>
                <a:lnTo>
                  <a:pt x="3595535" y="1010138"/>
                </a:lnTo>
                <a:lnTo>
                  <a:pt x="3627430" y="1048841"/>
                </a:lnTo>
                <a:lnTo>
                  <a:pt x="3658637" y="1088084"/>
                </a:lnTo>
                <a:lnTo>
                  <a:pt x="3689138" y="1127860"/>
                </a:lnTo>
                <a:lnTo>
                  <a:pt x="3718917" y="1168160"/>
                </a:lnTo>
                <a:lnTo>
                  <a:pt x="3747956" y="1208977"/>
                </a:lnTo>
                <a:lnTo>
                  <a:pt x="3776239" y="1250303"/>
                </a:lnTo>
                <a:lnTo>
                  <a:pt x="3803748" y="1292129"/>
                </a:lnTo>
                <a:lnTo>
                  <a:pt x="3830468" y="1334448"/>
                </a:lnTo>
                <a:lnTo>
                  <a:pt x="3856380" y="1377251"/>
                </a:lnTo>
                <a:lnTo>
                  <a:pt x="3882809" y="1421776"/>
                </a:lnTo>
                <a:lnTo>
                  <a:pt x="3908062" y="1466942"/>
                </a:lnTo>
                <a:lnTo>
                  <a:pt x="3932122" y="1512719"/>
                </a:lnTo>
                <a:lnTo>
                  <a:pt x="3954974" y="1559078"/>
                </a:lnTo>
                <a:lnTo>
                  <a:pt x="3976602" y="1605989"/>
                </a:lnTo>
                <a:lnTo>
                  <a:pt x="3996991" y="1653420"/>
                </a:lnTo>
                <a:lnTo>
                  <a:pt x="4016124" y="1701343"/>
                </a:lnTo>
                <a:lnTo>
                  <a:pt x="4033988" y="1749726"/>
                </a:lnTo>
                <a:lnTo>
                  <a:pt x="4050565" y="1798540"/>
                </a:lnTo>
                <a:lnTo>
                  <a:pt x="4065841" y="1847755"/>
                </a:lnTo>
                <a:lnTo>
                  <a:pt x="4079800" y="1897340"/>
                </a:lnTo>
                <a:lnTo>
                  <a:pt x="4092425" y="1947265"/>
                </a:lnTo>
                <a:lnTo>
                  <a:pt x="4103703" y="1997501"/>
                </a:lnTo>
                <a:lnTo>
                  <a:pt x="4113617" y="2048016"/>
                </a:lnTo>
                <a:lnTo>
                  <a:pt x="4122151" y="2098781"/>
                </a:lnTo>
                <a:lnTo>
                  <a:pt x="4129290" y="2149767"/>
                </a:lnTo>
                <a:lnTo>
                  <a:pt x="4132156" y="2197824"/>
                </a:lnTo>
                <a:lnTo>
                  <a:pt x="4133840" y="2246130"/>
                </a:lnTo>
                <a:lnTo>
                  <a:pt x="4134366" y="2294615"/>
                </a:lnTo>
                <a:lnTo>
                  <a:pt x="4133755" y="2343208"/>
                </a:lnTo>
                <a:lnTo>
                  <a:pt x="4132029" y="2391838"/>
                </a:lnTo>
                <a:lnTo>
                  <a:pt x="4129212" y="2440434"/>
                </a:lnTo>
                <a:lnTo>
                  <a:pt x="4125324" y="2488926"/>
                </a:lnTo>
                <a:lnTo>
                  <a:pt x="4120389" y="2537243"/>
                </a:lnTo>
                <a:lnTo>
                  <a:pt x="4114429" y="2585314"/>
                </a:lnTo>
                <a:lnTo>
                  <a:pt x="4107465" y="2633068"/>
                </a:lnTo>
                <a:lnTo>
                  <a:pt x="4099521" y="2680436"/>
                </a:lnTo>
                <a:lnTo>
                  <a:pt x="4092424" y="2724710"/>
                </a:lnTo>
                <a:lnTo>
                  <a:pt x="4083473" y="2768865"/>
                </a:lnTo>
                <a:lnTo>
                  <a:pt x="4073777" y="2812969"/>
                </a:lnTo>
                <a:lnTo>
                  <a:pt x="4064444" y="2857093"/>
                </a:lnTo>
                <a:lnTo>
                  <a:pt x="4060334" y="2906181"/>
                </a:lnTo>
                <a:lnTo>
                  <a:pt x="4066662" y="2947322"/>
                </a:lnTo>
                <a:lnTo>
                  <a:pt x="4110643" y="3005764"/>
                </a:lnTo>
                <a:lnTo>
                  <a:pt x="4148302" y="3023064"/>
                </a:lnTo>
                <a:lnTo>
                  <a:pt x="4196410" y="3032417"/>
                </a:lnTo>
                <a:lnTo>
                  <a:pt x="4249793" y="3036919"/>
                </a:lnTo>
                <a:lnTo>
                  <a:pt x="4303259" y="3040098"/>
                </a:lnTo>
                <a:lnTo>
                  <a:pt x="4410278" y="3045132"/>
                </a:lnTo>
                <a:lnTo>
                  <a:pt x="4463747" y="3048310"/>
                </a:lnTo>
                <a:lnTo>
                  <a:pt x="4517136" y="3052813"/>
                </a:lnTo>
                <a:lnTo>
                  <a:pt x="4570406" y="3058784"/>
                </a:lnTo>
                <a:lnTo>
                  <a:pt x="4623449" y="3066889"/>
                </a:lnTo>
                <a:lnTo>
                  <a:pt x="4676179" y="3077025"/>
                </a:lnTo>
                <a:lnTo>
                  <a:pt x="4728508" y="3089095"/>
                </a:lnTo>
                <a:lnTo>
                  <a:pt x="4780349" y="3102998"/>
                </a:lnTo>
                <a:lnTo>
                  <a:pt x="4831614" y="3118634"/>
                </a:lnTo>
                <a:lnTo>
                  <a:pt x="4882217" y="3135903"/>
                </a:lnTo>
                <a:lnTo>
                  <a:pt x="4932070" y="3154705"/>
                </a:lnTo>
                <a:lnTo>
                  <a:pt x="4978582" y="3173780"/>
                </a:lnTo>
                <a:lnTo>
                  <a:pt x="5023511" y="3195468"/>
                </a:lnTo>
                <a:lnTo>
                  <a:pt x="5066766" y="3219669"/>
                </a:lnTo>
                <a:lnTo>
                  <a:pt x="5108256" y="3246287"/>
                </a:lnTo>
                <a:lnTo>
                  <a:pt x="5147891" y="3275223"/>
                </a:lnTo>
                <a:lnTo>
                  <a:pt x="5185578" y="3306379"/>
                </a:lnTo>
                <a:lnTo>
                  <a:pt x="5221229" y="3339658"/>
                </a:lnTo>
                <a:lnTo>
                  <a:pt x="5254751" y="3374961"/>
                </a:lnTo>
                <a:lnTo>
                  <a:pt x="5286053" y="3412191"/>
                </a:lnTo>
                <a:lnTo>
                  <a:pt x="5315046" y="3451249"/>
                </a:lnTo>
                <a:lnTo>
                  <a:pt x="5341637" y="3492038"/>
                </a:lnTo>
                <a:lnTo>
                  <a:pt x="5365736" y="3534460"/>
                </a:lnTo>
                <a:lnTo>
                  <a:pt x="5378145" y="3559810"/>
                </a:lnTo>
                <a:close/>
              </a:path>
            </a:pathLst>
          </a:custGeom>
          <a:solidFill>
            <a:srgbClr val="E3B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2513" y="2222500"/>
            <a:ext cx="3537686" cy="483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041" y="2658859"/>
            <a:ext cx="74510" cy="7456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041" y="3515918"/>
            <a:ext cx="74510" cy="7456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9041" y="4373016"/>
            <a:ext cx="74510" cy="7451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9041" y="5230063"/>
            <a:ext cx="74510" cy="7452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9041" y="6087122"/>
            <a:ext cx="74510" cy="7451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86333" y="2391248"/>
            <a:ext cx="6266180" cy="43110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200"/>
              </a:lnSpc>
              <a:spcBef>
                <a:spcPts val="90"/>
              </a:spcBef>
            </a:pPr>
            <a:r>
              <a:rPr sz="2400" b="1" spc="260" dirty="0">
                <a:latin typeface="Trebuchet MS"/>
                <a:cs typeface="Trebuchet MS"/>
              </a:rPr>
              <a:t>Разнообразить</a:t>
            </a:r>
            <a:r>
              <a:rPr sz="2400" b="1" spc="35" dirty="0">
                <a:latin typeface="Trebuchet MS"/>
                <a:cs typeface="Trebuchet MS"/>
              </a:rPr>
              <a:t> </a:t>
            </a:r>
            <a:r>
              <a:rPr sz="2400" b="1" spc="260" dirty="0">
                <a:latin typeface="Trebuchet MS"/>
                <a:cs typeface="Trebuchet MS"/>
              </a:rPr>
              <a:t>образовательную </a:t>
            </a:r>
            <a:r>
              <a:rPr sz="2400" b="1" spc="200" dirty="0">
                <a:latin typeface="Trebuchet MS"/>
                <a:cs typeface="Trebuchet MS"/>
              </a:rPr>
              <a:t>деятельность</a:t>
            </a:r>
            <a:r>
              <a:rPr sz="2400" b="1" spc="-15" dirty="0">
                <a:latin typeface="Trebuchet MS"/>
                <a:cs typeface="Trebuchet MS"/>
              </a:rPr>
              <a:t> </a:t>
            </a:r>
            <a:r>
              <a:rPr sz="2400" b="1" spc="135" dirty="0">
                <a:latin typeface="Trebuchet MS"/>
                <a:cs typeface="Trebuchet MS"/>
              </a:rPr>
              <a:t>с</a:t>
            </a:r>
            <a:r>
              <a:rPr sz="2400" b="1" spc="-15" dirty="0">
                <a:latin typeface="Trebuchet MS"/>
                <a:cs typeface="Trebuchet MS"/>
              </a:rPr>
              <a:t> </a:t>
            </a:r>
            <a:r>
              <a:rPr sz="2400" b="1" spc="140" dirty="0">
                <a:latin typeface="Trebuchet MS"/>
                <a:cs typeface="Trebuchet MS"/>
              </a:rPr>
              <a:t>детьми</a:t>
            </a:r>
            <a:r>
              <a:rPr sz="2400" b="1" spc="140" dirty="0">
                <a:latin typeface="Arial"/>
                <a:cs typeface="Arial"/>
              </a:rPr>
              <a:t>; </a:t>
            </a:r>
            <a:r>
              <a:rPr sz="2400" b="1" spc="250" dirty="0">
                <a:latin typeface="Trebuchet MS"/>
                <a:cs typeface="Trebuchet MS"/>
              </a:rPr>
              <a:t>Заинтересовать</a:t>
            </a:r>
            <a:r>
              <a:rPr sz="2400" b="1" dirty="0">
                <a:latin typeface="Trebuchet MS"/>
                <a:cs typeface="Trebuchet MS"/>
              </a:rPr>
              <a:t> </a:t>
            </a:r>
            <a:r>
              <a:rPr sz="2400" b="1" spc="270" dirty="0">
                <a:latin typeface="Trebuchet MS"/>
                <a:cs typeface="Trebuchet MS"/>
              </a:rPr>
              <a:t>каждого</a:t>
            </a:r>
            <a:r>
              <a:rPr sz="2400" b="1" spc="5" dirty="0">
                <a:latin typeface="Trebuchet MS"/>
                <a:cs typeface="Trebuchet MS"/>
              </a:rPr>
              <a:t> </a:t>
            </a:r>
            <a:r>
              <a:rPr sz="2400" b="1" spc="270" dirty="0">
                <a:latin typeface="Trebuchet MS"/>
                <a:cs typeface="Trebuchet MS"/>
              </a:rPr>
              <a:t>ребенка</a:t>
            </a:r>
            <a:r>
              <a:rPr sz="2400" b="1" dirty="0">
                <a:latin typeface="Trebuchet MS"/>
                <a:cs typeface="Trebuchet MS"/>
              </a:rPr>
              <a:t> </a:t>
            </a:r>
            <a:r>
              <a:rPr sz="2400" b="1" spc="155" dirty="0">
                <a:latin typeface="Trebuchet MS"/>
                <a:cs typeface="Trebuchet MS"/>
              </a:rPr>
              <a:t>в </a:t>
            </a:r>
            <a:r>
              <a:rPr sz="2400" b="1" spc="245" dirty="0">
                <a:latin typeface="Trebuchet MS"/>
                <a:cs typeface="Trebuchet MS"/>
              </a:rPr>
              <a:t>происходящем</a:t>
            </a:r>
            <a:r>
              <a:rPr sz="2400" b="1" spc="15" dirty="0">
                <a:latin typeface="Trebuchet MS"/>
                <a:cs typeface="Trebuchet MS"/>
              </a:rPr>
              <a:t> </a:t>
            </a:r>
            <a:r>
              <a:rPr sz="2400" b="1" spc="155" dirty="0">
                <a:latin typeface="Trebuchet MS"/>
                <a:cs typeface="Trebuchet MS"/>
              </a:rPr>
              <a:t>действии</a:t>
            </a:r>
            <a:r>
              <a:rPr sz="2400" b="1" spc="155" dirty="0">
                <a:latin typeface="Arial"/>
                <a:cs typeface="Arial"/>
              </a:rPr>
              <a:t>;</a:t>
            </a:r>
            <a:endParaRPr sz="2400" dirty="0">
              <a:latin typeface="Arial"/>
              <a:cs typeface="Arial"/>
            </a:endParaRPr>
          </a:p>
          <a:p>
            <a:pPr marL="12700" marR="34290">
              <a:lnSpc>
                <a:spcPts val="3370"/>
              </a:lnSpc>
              <a:spcBef>
                <a:spcPts val="200"/>
              </a:spcBef>
            </a:pPr>
            <a:r>
              <a:rPr sz="2400" b="1" spc="280" dirty="0">
                <a:latin typeface="Trebuchet MS"/>
                <a:cs typeface="Trebuchet MS"/>
              </a:rPr>
              <a:t>Научить</a:t>
            </a:r>
            <a:r>
              <a:rPr sz="2400" b="1" spc="5" dirty="0">
                <a:latin typeface="Trebuchet MS"/>
                <a:cs typeface="Trebuchet MS"/>
              </a:rPr>
              <a:t> </a:t>
            </a:r>
            <a:r>
              <a:rPr sz="2400" b="1" spc="245" dirty="0">
                <a:latin typeface="Trebuchet MS"/>
                <a:cs typeface="Trebuchet MS"/>
              </a:rPr>
              <a:t>воспринимать</a:t>
            </a:r>
            <a:r>
              <a:rPr sz="2400" b="1" spc="5" dirty="0">
                <a:latin typeface="Trebuchet MS"/>
                <a:cs typeface="Trebuchet MS"/>
              </a:rPr>
              <a:t> </a:t>
            </a:r>
            <a:r>
              <a:rPr sz="2400" b="1" spc="229" dirty="0">
                <a:latin typeface="Trebuchet MS"/>
                <a:cs typeface="Trebuchet MS"/>
              </a:rPr>
              <a:t>и</a:t>
            </a:r>
            <a:r>
              <a:rPr sz="2400" b="1" spc="5" dirty="0">
                <a:latin typeface="Trebuchet MS"/>
                <a:cs typeface="Trebuchet MS"/>
              </a:rPr>
              <a:t> </a:t>
            </a:r>
            <a:r>
              <a:rPr sz="2400" b="1" spc="245" dirty="0">
                <a:latin typeface="Trebuchet MS"/>
                <a:cs typeface="Trebuchet MS"/>
              </a:rPr>
              <a:t>усваивать </a:t>
            </a:r>
            <a:r>
              <a:rPr sz="2400" b="1" spc="330" dirty="0">
                <a:latin typeface="Trebuchet MS"/>
                <a:cs typeface="Trebuchet MS"/>
              </a:rPr>
              <a:t>внешнюю</a:t>
            </a:r>
            <a:r>
              <a:rPr sz="2400" b="1" spc="5" dirty="0">
                <a:latin typeface="Trebuchet MS"/>
                <a:cs typeface="Trebuchet MS"/>
              </a:rPr>
              <a:t> </a:t>
            </a:r>
            <a:r>
              <a:rPr sz="2400" b="1" spc="240" dirty="0">
                <a:latin typeface="Trebuchet MS"/>
                <a:cs typeface="Trebuchet MS"/>
              </a:rPr>
              <a:t>информацию</a:t>
            </a:r>
            <a:r>
              <a:rPr sz="2400" b="1" spc="240" dirty="0">
                <a:latin typeface="Arial"/>
                <a:cs typeface="Arial"/>
              </a:rPr>
              <a:t>;</a:t>
            </a:r>
            <a:endParaRPr sz="2400" dirty="0">
              <a:latin typeface="Arial"/>
              <a:cs typeface="Arial"/>
            </a:endParaRPr>
          </a:p>
          <a:p>
            <a:pPr marL="12700" marR="2153920">
              <a:lnSpc>
                <a:spcPts val="3370"/>
              </a:lnSpc>
              <a:spcBef>
                <a:spcPts val="5"/>
              </a:spcBef>
            </a:pPr>
            <a:r>
              <a:rPr sz="2400" b="1" spc="260" dirty="0">
                <a:latin typeface="Trebuchet MS"/>
                <a:cs typeface="Trebuchet MS"/>
              </a:rPr>
              <a:t>Обогатить</a:t>
            </a:r>
            <a:r>
              <a:rPr sz="2400" b="1" spc="15" dirty="0">
                <a:latin typeface="Trebuchet MS"/>
                <a:cs typeface="Trebuchet MS"/>
              </a:rPr>
              <a:t> </a:t>
            </a:r>
            <a:r>
              <a:rPr sz="2400" b="1" spc="285" dirty="0">
                <a:latin typeface="Trebuchet MS"/>
                <a:cs typeface="Trebuchet MS"/>
              </a:rPr>
              <a:t>устную</a:t>
            </a:r>
            <a:r>
              <a:rPr sz="2400" b="1" spc="20" dirty="0">
                <a:latin typeface="Trebuchet MS"/>
                <a:cs typeface="Trebuchet MS"/>
              </a:rPr>
              <a:t> </a:t>
            </a:r>
            <a:r>
              <a:rPr sz="2400" b="1" spc="215" dirty="0">
                <a:latin typeface="Trebuchet MS"/>
                <a:cs typeface="Trebuchet MS"/>
              </a:rPr>
              <a:t>речь </a:t>
            </a:r>
            <a:r>
              <a:rPr sz="2400" b="1" spc="200" dirty="0">
                <a:latin typeface="Trebuchet MS"/>
                <a:cs typeface="Trebuchet MS"/>
              </a:rPr>
              <a:t>дошкольников</a:t>
            </a:r>
            <a:r>
              <a:rPr sz="2400" b="1" spc="200" dirty="0">
                <a:latin typeface="Arial"/>
                <a:cs typeface="Arial"/>
              </a:rPr>
              <a:t>;</a:t>
            </a:r>
            <a:endParaRPr sz="2400" dirty="0">
              <a:latin typeface="Arial"/>
              <a:cs typeface="Arial"/>
            </a:endParaRPr>
          </a:p>
          <a:p>
            <a:pPr marL="12700" marR="528320">
              <a:lnSpc>
                <a:spcPts val="3370"/>
              </a:lnSpc>
            </a:pPr>
            <a:r>
              <a:rPr sz="2400" b="1" spc="215" dirty="0">
                <a:latin typeface="Trebuchet MS"/>
                <a:cs typeface="Trebuchet MS"/>
              </a:rPr>
              <a:t>Облегчить</a:t>
            </a:r>
            <a:r>
              <a:rPr sz="2400" b="1" dirty="0">
                <a:latin typeface="Trebuchet MS"/>
                <a:cs typeface="Trebuchet MS"/>
              </a:rPr>
              <a:t> </a:t>
            </a:r>
            <a:r>
              <a:rPr sz="2400" b="1" spc="229" dirty="0">
                <a:latin typeface="Trebuchet MS"/>
                <a:cs typeface="Trebuchet MS"/>
              </a:rPr>
              <a:t>процесс</a:t>
            </a:r>
            <a:r>
              <a:rPr sz="2400" b="1" dirty="0">
                <a:latin typeface="Trebuchet MS"/>
                <a:cs typeface="Trebuchet MS"/>
              </a:rPr>
              <a:t> </a:t>
            </a:r>
            <a:r>
              <a:rPr sz="2400" b="1" spc="245" dirty="0">
                <a:latin typeface="Trebuchet MS"/>
                <a:cs typeface="Trebuchet MS"/>
              </a:rPr>
              <a:t>запоминания </a:t>
            </a:r>
            <a:r>
              <a:rPr sz="2400" b="1" spc="265" dirty="0">
                <a:latin typeface="Trebuchet MS"/>
                <a:cs typeface="Trebuchet MS"/>
              </a:rPr>
              <a:t>сюжета</a:t>
            </a:r>
            <a:r>
              <a:rPr sz="2400" b="1" spc="265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 rot="21313019">
            <a:off x="1183871" y="666243"/>
            <a:ext cx="3963670" cy="112839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15"/>
              </a:spcBef>
              <a:tabLst>
                <a:tab pos="1257935" algn="l"/>
              </a:tabLst>
            </a:pPr>
            <a:r>
              <a:rPr sz="3100" spc="215" dirty="0">
                <a:solidFill>
                  <a:srgbClr val="F55950"/>
                </a:solidFill>
                <a:latin typeface="Arial Narrow"/>
                <a:cs typeface="Arial Narrow"/>
              </a:rPr>
              <a:t>Метод</a:t>
            </a:r>
            <a:r>
              <a:rPr sz="3100" dirty="0">
                <a:solidFill>
                  <a:srgbClr val="F55950"/>
                </a:solidFill>
                <a:latin typeface="Arial Narrow"/>
                <a:cs typeface="Arial Narrow"/>
              </a:rPr>
              <a:t>	</a:t>
            </a:r>
            <a:r>
              <a:rPr sz="3100" spc="150" dirty="0">
                <a:solidFill>
                  <a:srgbClr val="F55950"/>
                </a:solidFill>
                <a:latin typeface="Arial Narrow"/>
                <a:cs typeface="Arial Narrow"/>
              </a:rPr>
              <a:t>«сторителлинг»</a:t>
            </a:r>
            <a:endParaRPr sz="3100" dirty="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3100" spc="165" dirty="0">
                <a:solidFill>
                  <a:srgbClr val="F55950"/>
                </a:solidFill>
                <a:latin typeface="Arial Narrow"/>
                <a:cs typeface="Arial Narrow"/>
              </a:rPr>
              <a:t>позволяет</a:t>
            </a:r>
            <a:endParaRPr sz="31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60350"/>
            <a:ext cx="10693400" cy="10575301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E3B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101" y="1140189"/>
            <a:ext cx="4115033" cy="6474837"/>
            <a:chOff x="-16830" y="82751"/>
            <a:chExt cx="4115033" cy="647483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488" y="4161091"/>
              <a:ext cx="3899715" cy="23964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6830" y="82751"/>
              <a:ext cx="3372473" cy="42539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0929" y="2070100"/>
            <a:ext cx="3000725" cy="353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9275" y="2297517"/>
            <a:ext cx="2931080" cy="440580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0191" y="195209"/>
            <a:ext cx="9519273" cy="1348446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352425" algn="ctr">
              <a:lnSpc>
                <a:spcPct val="100000"/>
              </a:lnSpc>
              <a:spcBef>
                <a:spcPts val="815"/>
              </a:spcBef>
            </a:pPr>
            <a:r>
              <a:rPr sz="3750" b="1" spc="-2065" dirty="0">
                <a:solidFill>
                  <a:srgbClr val="FF545B"/>
                </a:solidFill>
                <a:latin typeface="SimSun"/>
                <a:cs typeface="SimSun"/>
              </a:rPr>
              <a:t>Изготовление</a:t>
            </a:r>
            <a:r>
              <a:rPr sz="3750" b="1" spc="-1025" dirty="0">
                <a:solidFill>
                  <a:srgbClr val="FF545B"/>
                </a:solidFill>
                <a:latin typeface="SimSun"/>
                <a:cs typeface="SimSun"/>
              </a:rPr>
              <a:t> </a:t>
            </a:r>
            <a:r>
              <a:rPr sz="3750" b="1" spc="-1914" dirty="0">
                <a:solidFill>
                  <a:srgbClr val="FF545B"/>
                </a:solidFill>
                <a:latin typeface="SimSun"/>
                <a:cs typeface="SimSun"/>
              </a:rPr>
              <a:t>и</a:t>
            </a:r>
            <a:r>
              <a:rPr sz="3750" b="1" spc="-1025" dirty="0">
                <a:solidFill>
                  <a:srgbClr val="FF545B"/>
                </a:solidFill>
                <a:latin typeface="SimSun"/>
                <a:cs typeface="SimSun"/>
              </a:rPr>
              <a:t> </a:t>
            </a:r>
            <a:r>
              <a:rPr sz="3750" b="1" spc="-2075" dirty="0">
                <a:solidFill>
                  <a:srgbClr val="FF545B"/>
                </a:solidFill>
                <a:latin typeface="SimSun"/>
                <a:cs typeface="SimSun"/>
              </a:rPr>
              <a:t>использование</a:t>
            </a:r>
            <a:endParaRPr sz="3750" b="1" dirty="0">
              <a:latin typeface="SimSun"/>
              <a:cs typeface="SimSun"/>
            </a:endParaRPr>
          </a:p>
          <a:p>
            <a:pPr marL="458470" algn="ctr">
              <a:lnSpc>
                <a:spcPct val="100000"/>
              </a:lnSpc>
              <a:spcBef>
                <a:spcPts val="720"/>
              </a:spcBef>
            </a:pPr>
            <a:r>
              <a:rPr sz="3750" b="1" spc="-1735" dirty="0">
                <a:solidFill>
                  <a:srgbClr val="FF545B"/>
                </a:solidFill>
                <a:latin typeface="Arial Unicode MS"/>
                <a:cs typeface="Arial Unicode MS"/>
              </a:rPr>
              <a:t>«</a:t>
            </a:r>
            <a:r>
              <a:rPr sz="3750" b="1" spc="-1735" dirty="0">
                <a:solidFill>
                  <a:srgbClr val="FF545B"/>
                </a:solidFill>
                <a:latin typeface="SimSun"/>
                <a:cs typeface="SimSun"/>
              </a:rPr>
              <a:t>Кубиков</a:t>
            </a:r>
            <a:r>
              <a:rPr sz="3750" b="1" spc="-1019" dirty="0">
                <a:solidFill>
                  <a:srgbClr val="FF545B"/>
                </a:solidFill>
                <a:latin typeface="SimSun"/>
                <a:cs typeface="SimSun"/>
              </a:rPr>
              <a:t> </a:t>
            </a:r>
            <a:r>
              <a:rPr sz="3750" b="1" spc="-1875" dirty="0">
                <a:solidFill>
                  <a:srgbClr val="FF545B"/>
                </a:solidFill>
                <a:latin typeface="SimSun"/>
                <a:cs typeface="SimSun"/>
              </a:rPr>
              <a:t>историй</a:t>
            </a:r>
            <a:r>
              <a:rPr sz="3750" b="1" spc="-1875" dirty="0">
                <a:solidFill>
                  <a:srgbClr val="FF545B"/>
                </a:solidFill>
                <a:latin typeface="Arial Unicode MS"/>
                <a:cs typeface="Arial Unicode MS"/>
              </a:rPr>
              <a:t>»</a:t>
            </a:r>
            <a:r>
              <a:rPr lang="ru-RU" sz="3750" b="1" spc="-1875" dirty="0">
                <a:solidFill>
                  <a:srgbClr val="FF545B"/>
                </a:solidFill>
                <a:latin typeface="Arial Unicode MS"/>
                <a:cs typeface="Arial Unicode MS"/>
              </a:rPr>
              <a:t>    </a:t>
            </a:r>
            <a:endParaRPr sz="3750" b="1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2E8D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-466" y="35533"/>
            <a:ext cx="2632075" cy="2199640"/>
          </a:xfrm>
          <a:custGeom>
            <a:avLst/>
            <a:gdLst/>
            <a:ahLst/>
            <a:cxnLst/>
            <a:rect l="l" t="t" r="r" b="b"/>
            <a:pathLst>
              <a:path w="2632075" h="2199640">
                <a:moveTo>
                  <a:pt x="0" y="2199538"/>
                </a:moveTo>
                <a:lnTo>
                  <a:pt x="0" y="0"/>
                </a:lnTo>
                <a:lnTo>
                  <a:pt x="2631813" y="0"/>
                </a:lnTo>
                <a:lnTo>
                  <a:pt x="2599838" y="79067"/>
                </a:lnTo>
                <a:lnTo>
                  <a:pt x="2579438" y="123224"/>
                </a:lnTo>
                <a:lnTo>
                  <a:pt x="2557782" y="166457"/>
                </a:lnTo>
                <a:lnTo>
                  <a:pt x="2534766" y="208679"/>
                </a:lnTo>
                <a:lnTo>
                  <a:pt x="2510288" y="249801"/>
                </a:lnTo>
                <a:lnTo>
                  <a:pt x="2484245" y="289736"/>
                </a:lnTo>
                <a:lnTo>
                  <a:pt x="2456535" y="328396"/>
                </a:lnTo>
                <a:lnTo>
                  <a:pt x="2427055" y="365694"/>
                </a:lnTo>
                <a:lnTo>
                  <a:pt x="2395704" y="401542"/>
                </a:lnTo>
                <a:lnTo>
                  <a:pt x="2362377" y="435853"/>
                </a:lnTo>
                <a:lnTo>
                  <a:pt x="2326973" y="468539"/>
                </a:lnTo>
                <a:lnTo>
                  <a:pt x="2289389" y="499511"/>
                </a:lnTo>
                <a:lnTo>
                  <a:pt x="2249523" y="528683"/>
                </a:lnTo>
                <a:lnTo>
                  <a:pt x="2207272" y="555967"/>
                </a:lnTo>
                <a:lnTo>
                  <a:pt x="2162369" y="584171"/>
                </a:lnTo>
                <a:lnTo>
                  <a:pt x="2028707" y="672170"/>
                </a:lnTo>
                <a:lnTo>
                  <a:pt x="1983828" y="700379"/>
                </a:lnTo>
                <a:lnTo>
                  <a:pt x="1944512" y="729645"/>
                </a:lnTo>
                <a:lnTo>
                  <a:pt x="1918601" y="769747"/>
                </a:lnTo>
                <a:lnTo>
                  <a:pt x="1907655" y="816229"/>
                </a:lnTo>
                <a:lnTo>
                  <a:pt x="1913229" y="864641"/>
                </a:lnTo>
                <a:lnTo>
                  <a:pt x="1920591" y="911060"/>
                </a:lnTo>
                <a:lnTo>
                  <a:pt x="1925988" y="956991"/>
                </a:lnTo>
                <a:lnTo>
                  <a:pt x="1929186" y="1002856"/>
                </a:lnTo>
                <a:lnTo>
                  <a:pt x="1929955" y="1049083"/>
                </a:lnTo>
                <a:lnTo>
                  <a:pt x="1930002" y="1096391"/>
                </a:lnTo>
                <a:lnTo>
                  <a:pt x="1924928" y="1143094"/>
                </a:lnTo>
                <a:lnTo>
                  <a:pt x="1914871" y="1188932"/>
                </a:lnTo>
                <a:lnTo>
                  <a:pt x="1899968" y="1233647"/>
                </a:lnTo>
                <a:lnTo>
                  <a:pt x="1880359" y="1276978"/>
                </a:lnTo>
                <a:lnTo>
                  <a:pt x="1856181" y="1318666"/>
                </a:lnTo>
                <a:lnTo>
                  <a:pt x="1828079" y="1361180"/>
                </a:lnTo>
                <a:lnTo>
                  <a:pt x="1799065" y="1402471"/>
                </a:lnTo>
                <a:lnTo>
                  <a:pt x="1769082" y="1442492"/>
                </a:lnTo>
                <a:lnTo>
                  <a:pt x="1738071" y="1481198"/>
                </a:lnTo>
                <a:lnTo>
                  <a:pt x="1705976" y="1518542"/>
                </a:lnTo>
                <a:lnTo>
                  <a:pt x="1672738" y="1554479"/>
                </a:lnTo>
                <a:lnTo>
                  <a:pt x="1638299" y="1588960"/>
                </a:lnTo>
                <a:lnTo>
                  <a:pt x="1602603" y="1621942"/>
                </a:lnTo>
                <a:lnTo>
                  <a:pt x="1565592" y="1653376"/>
                </a:lnTo>
                <a:lnTo>
                  <a:pt x="1527208" y="1683217"/>
                </a:lnTo>
                <a:lnTo>
                  <a:pt x="1487393" y="1711420"/>
                </a:lnTo>
                <a:lnTo>
                  <a:pt x="1446089" y="1737936"/>
                </a:lnTo>
                <a:lnTo>
                  <a:pt x="1403240" y="1762721"/>
                </a:lnTo>
                <a:lnTo>
                  <a:pt x="1358787" y="1785728"/>
                </a:lnTo>
                <a:lnTo>
                  <a:pt x="1312674" y="1806911"/>
                </a:lnTo>
                <a:lnTo>
                  <a:pt x="1292113" y="1815212"/>
                </a:lnTo>
                <a:lnTo>
                  <a:pt x="515974" y="1815212"/>
                </a:lnTo>
                <a:lnTo>
                  <a:pt x="488403" y="1829839"/>
                </a:lnTo>
                <a:lnTo>
                  <a:pt x="468858" y="1862721"/>
                </a:lnTo>
                <a:lnTo>
                  <a:pt x="448143" y="1914058"/>
                </a:lnTo>
                <a:lnTo>
                  <a:pt x="423316" y="1960111"/>
                </a:lnTo>
                <a:lnTo>
                  <a:pt x="394626" y="2001188"/>
                </a:lnTo>
                <a:lnTo>
                  <a:pt x="362322" y="2037599"/>
                </a:lnTo>
                <a:lnTo>
                  <a:pt x="326654" y="2069651"/>
                </a:lnTo>
                <a:lnTo>
                  <a:pt x="287871" y="2097654"/>
                </a:lnTo>
                <a:lnTo>
                  <a:pt x="246222" y="2121915"/>
                </a:lnTo>
                <a:lnTo>
                  <a:pt x="201957" y="2142743"/>
                </a:lnTo>
                <a:lnTo>
                  <a:pt x="155324" y="2160447"/>
                </a:lnTo>
                <a:lnTo>
                  <a:pt x="106574" y="2175334"/>
                </a:lnTo>
                <a:lnTo>
                  <a:pt x="55956" y="2187714"/>
                </a:lnTo>
                <a:lnTo>
                  <a:pt x="5757" y="2198468"/>
                </a:lnTo>
                <a:lnTo>
                  <a:pt x="0" y="2199538"/>
                </a:lnTo>
                <a:close/>
              </a:path>
              <a:path w="2632075" h="2199640">
                <a:moveTo>
                  <a:pt x="827470" y="1911298"/>
                </a:moveTo>
                <a:lnTo>
                  <a:pt x="778572" y="1909737"/>
                </a:lnTo>
                <a:lnTo>
                  <a:pt x="729716" y="1905842"/>
                </a:lnTo>
                <a:lnTo>
                  <a:pt x="680986" y="1899589"/>
                </a:lnTo>
                <a:lnTo>
                  <a:pt x="649687" y="1896160"/>
                </a:lnTo>
                <a:lnTo>
                  <a:pt x="620047" y="1884991"/>
                </a:lnTo>
                <a:lnTo>
                  <a:pt x="593466" y="1867107"/>
                </a:lnTo>
                <a:lnTo>
                  <a:pt x="571347" y="1843532"/>
                </a:lnTo>
                <a:lnTo>
                  <a:pt x="545609" y="1819543"/>
                </a:lnTo>
                <a:lnTo>
                  <a:pt x="515974" y="1815212"/>
                </a:lnTo>
                <a:lnTo>
                  <a:pt x="1292113" y="1815212"/>
                </a:lnTo>
                <a:lnTo>
                  <a:pt x="1215232" y="1843618"/>
                </a:lnTo>
                <a:lnTo>
                  <a:pt x="1116976" y="1873104"/>
                </a:lnTo>
                <a:lnTo>
                  <a:pt x="1069611" y="1885004"/>
                </a:lnTo>
                <a:lnTo>
                  <a:pt x="1021778" y="1894724"/>
                </a:lnTo>
                <a:lnTo>
                  <a:pt x="973563" y="1902239"/>
                </a:lnTo>
                <a:lnTo>
                  <a:pt x="925050" y="1907524"/>
                </a:lnTo>
                <a:lnTo>
                  <a:pt x="876324" y="1910552"/>
                </a:lnTo>
                <a:lnTo>
                  <a:pt x="827470" y="1911298"/>
                </a:lnTo>
                <a:close/>
              </a:path>
            </a:pathLst>
          </a:custGeom>
          <a:solidFill>
            <a:srgbClr val="FD86B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513830" y="5442837"/>
            <a:ext cx="4179570" cy="2103755"/>
          </a:xfrm>
          <a:custGeom>
            <a:avLst/>
            <a:gdLst/>
            <a:ahLst/>
            <a:cxnLst/>
            <a:rect l="l" t="t" r="r" b="b"/>
            <a:pathLst>
              <a:path w="4179570" h="2103754">
                <a:moveTo>
                  <a:pt x="4179103" y="638580"/>
                </a:moveTo>
                <a:lnTo>
                  <a:pt x="3432936" y="638580"/>
                </a:lnTo>
                <a:lnTo>
                  <a:pt x="3471629" y="635343"/>
                </a:lnTo>
                <a:lnTo>
                  <a:pt x="3500509" y="612989"/>
                </a:lnTo>
                <a:lnTo>
                  <a:pt x="3524113" y="568928"/>
                </a:lnTo>
                <a:lnTo>
                  <a:pt x="3544146" y="520193"/>
                </a:lnTo>
                <a:lnTo>
                  <a:pt x="3566674" y="474315"/>
                </a:lnTo>
                <a:lnTo>
                  <a:pt x="3591597" y="431104"/>
                </a:lnTo>
                <a:lnTo>
                  <a:pt x="3618713" y="390518"/>
                </a:lnTo>
                <a:lnTo>
                  <a:pt x="3647972" y="352292"/>
                </a:lnTo>
                <a:lnTo>
                  <a:pt x="3679223" y="316309"/>
                </a:lnTo>
                <a:lnTo>
                  <a:pt x="3712340" y="282415"/>
                </a:lnTo>
                <a:lnTo>
                  <a:pt x="3747197" y="250456"/>
                </a:lnTo>
                <a:lnTo>
                  <a:pt x="3783668" y="220280"/>
                </a:lnTo>
                <a:lnTo>
                  <a:pt x="3821627" y="191731"/>
                </a:lnTo>
                <a:lnTo>
                  <a:pt x="3860949" y="164657"/>
                </a:lnTo>
                <a:lnTo>
                  <a:pt x="3901507" y="138904"/>
                </a:lnTo>
                <a:lnTo>
                  <a:pt x="3943175" y="114318"/>
                </a:lnTo>
                <a:lnTo>
                  <a:pt x="3985828" y="90745"/>
                </a:lnTo>
                <a:lnTo>
                  <a:pt x="4029340" y="68031"/>
                </a:lnTo>
                <a:lnTo>
                  <a:pt x="4073584" y="46024"/>
                </a:lnTo>
                <a:lnTo>
                  <a:pt x="4118435" y="24568"/>
                </a:lnTo>
                <a:lnTo>
                  <a:pt x="4165867" y="4879"/>
                </a:lnTo>
                <a:lnTo>
                  <a:pt x="4179103" y="0"/>
                </a:lnTo>
                <a:lnTo>
                  <a:pt x="4179103" y="638580"/>
                </a:lnTo>
                <a:close/>
              </a:path>
              <a:path w="4179570" h="2103754">
                <a:moveTo>
                  <a:pt x="4179103" y="1828339"/>
                </a:moveTo>
                <a:lnTo>
                  <a:pt x="1279229" y="1828339"/>
                </a:lnTo>
                <a:lnTo>
                  <a:pt x="1318885" y="1819299"/>
                </a:lnTo>
                <a:lnTo>
                  <a:pt x="1343503" y="1794282"/>
                </a:lnTo>
                <a:lnTo>
                  <a:pt x="1355632" y="1752727"/>
                </a:lnTo>
                <a:lnTo>
                  <a:pt x="1357824" y="1694072"/>
                </a:lnTo>
                <a:lnTo>
                  <a:pt x="1356340" y="1644412"/>
                </a:lnTo>
                <a:lnTo>
                  <a:pt x="1355522" y="1594553"/>
                </a:lnTo>
                <a:lnTo>
                  <a:pt x="1355369" y="1544493"/>
                </a:lnTo>
                <a:lnTo>
                  <a:pt x="1355884" y="1494232"/>
                </a:lnTo>
                <a:lnTo>
                  <a:pt x="1357066" y="1443766"/>
                </a:lnTo>
                <a:lnTo>
                  <a:pt x="1358916" y="1393095"/>
                </a:lnTo>
                <a:lnTo>
                  <a:pt x="1361890" y="1346377"/>
                </a:lnTo>
                <a:lnTo>
                  <a:pt x="1366951" y="1300166"/>
                </a:lnTo>
                <a:lnTo>
                  <a:pt x="1374063" y="1254517"/>
                </a:lnTo>
                <a:lnTo>
                  <a:pt x="1383193" y="1209484"/>
                </a:lnTo>
                <a:lnTo>
                  <a:pt x="1394305" y="1165123"/>
                </a:lnTo>
                <a:lnTo>
                  <a:pt x="1407367" y="1121489"/>
                </a:lnTo>
                <a:lnTo>
                  <a:pt x="1422343" y="1078637"/>
                </a:lnTo>
                <a:lnTo>
                  <a:pt x="1439199" y="1036621"/>
                </a:lnTo>
                <a:lnTo>
                  <a:pt x="1457900" y="995498"/>
                </a:lnTo>
                <a:lnTo>
                  <a:pt x="1478413" y="955322"/>
                </a:lnTo>
                <a:lnTo>
                  <a:pt x="1500703" y="916148"/>
                </a:lnTo>
                <a:lnTo>
                  <a:pt x="1524736" y="878031"/>
                </a:lnTo>
                <a:lnTo>
                  <a:pt x="1550477" y="841026"/>
                </a:lnTo>
                <a:lnTo>
                  <a:pt x="1577892" y="805189"/>
                </a:lnTo>
                <a:lnTo>
                  <a:pt x="1606946" y="770574"/>
                </a:lnTo>
                <a:lnTo>
                  <a:pt x="1637606" y="737236"/>
                </a:lnTo>
                <a:lnTo>
                  <a:pt x="1669836" y="705231"/>
                </a:lnTo>
                <a:lnTo>
                  <a:pt x="1703603" y="674613"/>
                </a:lnTo>
                <a:lnTo>
                  <a:pt x="1738872" y="645438"/>
                </a:lnTo>
                <a:lnTo>
                  <a:pt x="1775609" y="617761"/>
                </a:lnTo>
                <a:lnTo>
                  <a:pt x="1813779" y="591636"/>
                </a:lnTo>
                <a:lnTo>
                  <a:pt x="1853348" y="567118"/>
                </a:lnTo>
                <a:lnTo>
                  <a:pt x="1894282" y="544264"/>
                </a:lnTo>
                <a:lnTo>
                  <a:pt x="1936547" y="523127"/>
                </a:lnTo>
                <a:lnTo>
                  <a:pt x="1980107" y="503764"/>
                </a:lnTo>
                <a:lnTo>
                  <a:pt x="2024929" y="486228"/>
                </a:lnTo>
                <a:lnTo>
                  <a:pt x="2071007" y="470567"/>
                </a:lnTo>
                <a:lnTo>
                  <a:pt x="2118221" y="456860"/>
                </a:lnTo>
                <a:lnTo>
                  <a:pt x="2166622" y="445139"/>
                </a:lnTo>
                <a:lnTo>
                  <a:pt x="2216147" y="435465"/>
                </a:lnTo>
                <a:lnTo>
                  <a:pt x="2266763" y="427895"/>
                </a:lnTo>
                <a:lnTo>
                  <a:pt x="2316406" y="421971"/>
                </a:lnTo>
                <a:lnTo>
                  <a:pt x="2366150" y="417449"/>
                </a:lnTo>
                <a:lnTo>
                  <a:pt x="2415963" y="414325"/>
                </a:lnTo>
                <a:lnTo>
                  <a:pt x="2465812" y="412592"/>
                </a:lnTo>
                <a:lnTo>
                  <a:pt x="2515666" y="412245"/>
                </a:lnTo>
                <a:lnTo>
                  <a:pt x="2565492" y="413279"/>
                </a:lnTo>
                <a:lnTo>
                  <a:pt x="2615259" y="415687"/>
                </a:lnTo>
                <a:lnTo>
                  <a:pt x="2664933" y="419464"/>
                </a:lnTo>
                <a:lnTo>
                  <a:pt x="2714484" y="424605"/>
                </a:lnTo>
                <a:lnTo>
                  <a:pt x="2763878" y="431104"/>
                </a:lnTo>
                <a:lnTo>
                  <a:pt x="2813084" y="438955"/>
                </a:lnTo>
                <a:lnTo>
                  <a:pt x="2862070" y="448153"/>
                </a:lnTo>
                <a:lnTo>
                  <a:pt x="2910803" y="458692"/>
                </a:lnTo>
                <a:lnTo>
                  <a:pt x="2959281" y="470575"/>
                </a:lnTo>
                <a:lnTo>
                  <a:pt x="3007383" y="483771"/>
                </a:lnTo>
                <a:lnTo>
                  <a:pt x="3055165" y="498300"/>
                </a:lnTo>
                <a:lnTo>
                  <a:pt x="3102567" y="514148"/>
                </a:lnTo>
                <a:lnTo>
                  <a:pt x="3149555" y="531309"/>
                </a:lnTo>
                <a:lnTo>
                  <a:pt x="3196098" y="549777"/>
                </a:lnTo>
                <a:lnTo>
                  <a:pt x="3286952" y="589468"/>
                </a:lnTo>
                <a:lnTo>
                  <a:pt x="3333149" y="608481"/>
                </a:lnTo>
                <a:lnTo>
                  <a:pt x="3379892" y="625291"/>
                </a:lnTo>
                <a:lnTo>
                  <a:pt x="3432936" y="638580"/>
                </a:lnTo>
                <a:lnTo>
                  <a:pt x="4179103" y="638580"/>
                </a:lnTo>
                <a:lnTo>
                  <a:pt x="4179103" y="1828339"/>
                </a:lnTo>
                <a:close/>
              </a:path>
              <a:path w="4179570" h="2103754">
                <a:moveTo>
                  <a:pt x="4179103" y="2103342"/>
                </a:moveTo>
                <a:lnTo>
                  <a:pt x="0" y="2103342"/>
                </a:lnTo>
                <a:lnTo>
                  <a:pt x="4322" y="2098430"/>
                </a:lnTo>
                <a:lnTo>
                  <a:pt x="38732" y="2063317"/>
                </a:lnTo>
                <a:lnTo>
                  <a:pt x="74370" y="2030734"/>
                </a:lnTo>
                <a:lnTo>
                  <a:pt x="111226" y="2000628"/>
                </a:lnTo>
                <a:lnTo>
                  <a:pt x="149287" y="1972942"/>
                </a:lnTo>
                <a:lnTo>
                  <a:pt x="188543" y="1947621"/>
                </a:lnTo>
                <a:lnTo>
                  <a:pt x="228981" y="1924611"/>
                </a:lnTo>
                <a:lnTo>
                  <a:pt x="270592" y="1903856"/>
                </a:lnTo>
                <a:lnTo>
                  <a:pt x="313362" y="1885301"/>
                </a:lnTo>
                <a:lnTo>
                  <a:pt x="357282" y="1868891"/>
                </a:lnTo>
                <a:lnTo>
                  <a:pt x="402339" y="1854571"/>
                </a:lnTo>
                <a:lnTo>
                  <a:pt x="448522" y="1842285"/>
                </a:lnTo>
                <a:lnTo>
                  <a:pt x="495819" y="1831979"/>
                </a:lnTo>
                <a:lnTo>
                  <a:pt x="544220" y="1823597"/>
                </a:lnTo>
                <a:lnTo>
                  <a:pt x="593713" y="1817084"/>
                </a:lnTo>
                <a:lnTo>
                  <a:pt x="644287" y="1812385"/>
                </a:lnTo>
                <a:lnTo>
                  <a:pt x="750358" y="1804631"/>
                </a:lnTo>
                <a:lnTo>
                  <a:pt x="802962" y="1801472"/>
                </a:lnTo>
                <a:lnTo>
                  <a:pt x="855364" y="1799078"/>
                </a:lnTo>
                <a:lnTo>
                  <a:pt x="907629" y="1797668"/>
                </a:lnTo>
                <a:lnTo>
                  <a:pt x="959823" y="1797457"/>
                </a:lnTo>
                <a:lnTo>
                  <a:pt x="1012010" y="1798662"/>
                </a:lnTo>
                <a:lnTo>
                  <a:pt x="1064254" y="1801498"/>
                </a:lnTo>
                <a:lnTo>
                  <a:pt x="1116622" y="1806183"/>
                </a:lnTo>
                <a:lnTo>
                  <a:pt x="1169177" y="1812932"/>
                </a:lnTo>
                <a:lnTo>
                  <a:pt x="1221984" y="1821961"/>
                </a:lnTo>
                <a:lnTo>
                  <a:pt x="1279229" y="1828339"/>
                </a:lnTo>
                <a:lnTo>
                  <a:pt x="4179103" y="1828339"/>
                </a:lnTo>
                <a:lnTo>
                  <a:pt x="4179103" y="2103342"/>
                </a:lnTo>
                <a:close/>
              </a:path>
            </a:pathLst>
          </a:custGeom>
          <a:solidFill>
            <a:srgbClr val="FFD8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41502" y="1779878"/>
            <a:ext cx="2052320" cy="910590"/>
          </a:xfrm>
          <a:custGeom>
            <a:avLst/>
            <a:gdLst/>
            <a:ahLst/>
            <a:cxnLst/>
            <a:rect l="l" t="t" r="r" b="b"/>
            <a:pathLst>
              <a:path w="2052320" h="910589">
                <a:moveTo>
                  <a:pt x="1581704" y="662940"/>
                </a:moveTo>
                <a:lnTo>
                  <a:pt x="1422205" y="662940"/>
                </a:lnTo>
                <a:lnTo>
                  <a:pt x="1463039" y="657860"/>
                </a:lnTo>
                <a:lnTo>
                  <a:pt x="1504245" y="646430"/>
                </a:lnTo>
                <a:lnTo>
                  <a:pt x="1545245" y="627380"/>
                </a:lnTo>
                <a:lnTo>
                  <a:pt x="1585461" y="601980"/>
                </a:lnTo>
                <a:lnTo>
                  <a:pt x="1624313" y="571500"/>
                </a:lnTo>
                <a:lnTo>
                  <a:pt x="1615810" y="556260"/>
                </a:lnTo>
                <a:lnTo>
                  <a:pt x="1607708" y="541020"/>
                </a:lnTo>
                <a:lnTo>
                  <a:pt x="1574696" y="462280"/>
                </a:lnTo>
                <a:lnTo>
                  <a:pt x="1561033" y="414020"/>
                </a:lnTo>
                <a:lnTo>
                  <a:pt x="1551871" y="365760"/>
                </a:lnTo>
                <a:lnTo>
                  <a:pt x="1547521" y="317500"/>
                </a:lnTo>
                <a:lnTo>
                  <a:pt x="1547477" y="308610"/>
                </a:lnTo>
                <a:lnTo>
                  <a:pt x="1547836" y="269240"/>
                </a:lnTo>
                <a:lnTo>
                  <a:pt x="1553353" y="223520"/>
                </a:lnTo>
                <a:lnTo>
                  <a:pt x="1564155" y="179070"/>
                </a:lnTo>
                <a:lnTo>
                  <a:pt x="1580438" y="137160"/>
                </a:lnTo>
                <a:lnTo>
                  <a:pt x="1602396" y="99060"/>
                </a:lnTo>
                <a:lnTo>
                  <a:pt x="1630226" y="64770"/>
                </a:lnTo>
                <a:lnTo>
                  <a:pt x="1664124" y="35560"/>
                </a:lnTo>
                <a:lnTo>
                  <a:pt x="1704285" y="10160"/>
                </a:lnTo>
                <a:lnTo>
                  <a:pt x="1738356" y="0"/>
                </a:lnTo>
                <a:lnTo>
                  <a:pt x="1753830" y="0"/>
                </a:lnTo>
                <a:lnTo>
                  <a:pt x="1803712" y="22860"/>
                </a:lnTo>
                <a:lnTo>
                  <a:pt x="1824417" y="49530"/>
                </a:lnTo>
                <a:lnTo>
                  <a:pt x="1741771" y="49530"/>
                </a:lnTo>
                <a:lnTo>
                  <a:pt x="1734655" y="52070"/>
                </a:lnTo>
                <a:lnTo>
                  <a:pt x="1689454" y="78740"/>
                </a:lnTo>
                <a:lnTo>
                  <a:pt x="1658705" y="107950"/>
                </a:lnTo>
                <a:lnTo>
                  <a:pt x="1634460" y="140970"/>
                </a:lnTo>
                <a:lnTo>
                  <a:pt x="1616420" y="177800"/>
                </a:lnTo>
                <a:lnTo>
                  <a:pt x="1604287" y="218440"/>
                </a:lnTo>
                <a:lnTo>
                  <a:pt x="1597764" y="261620"/>
                </a:lnTo>
                <a:lnTo>
                  <a:pt x="1596587" y="304800"/>
                </a:lnTo>
                <a:lnTo>
                  <a:pt x="1596655" y="307340"/>
                </a:lnTo>
                <a:lnTo>
                  <a:pt x="1600353" y="353060"/>
                </a:lnTo>
                <a:lnTo>
                  <a:pt x="1608870" y="398780"/>
                </a:lnTo>
                <a:lnTo>
                  <a:pt x="1621803" y="444500"/>
                </a:lnTo>
                <a:lnTo>
                  <a:pt x="1638855" y="488950"/>
                </a:lnTo>
                <a:lnTo>
                  <a:pt x="1650015" y="513080"/>
                </a:lnTo>
                <a:lnTo>
                  <a:pt x="1656114" y="525780"/>
                </a:lnTo>
                <a:lnTo>
                  <a:pt x="1662565" y="537210"/>
                </a:lnTo>
                <a:lnTo>
                  <a:pt x="1731370" y="537210"/>
                </a:lnTo>
                <a:lnTo>
                  <a:pt x="1729306" y="539750"/>
                </a:lnTo>
                <a:lnTo>
                  <a:pt x="1689604" y="581660"/>
                </a:lnTo>
                <a:lnTo>
                  <a:pt x="1715903" y="614680"/>
                </a:lnTo>
                <a:lnTo>
                  <a:pt x="1650653" y="614680"/>
                </a:lnTo>
                <a:lnTo>
                  <a:pt x="1606572" y="647700"/>
                </a:lnTo>
                <a:lnTo>
                  <a:pt x="1581704" y="662940"/>
                </a:lnTo>
                <a:close/>
              </a:path>
              <a:path w="2052320" h="910589">
                <a:moveTo>
                  <a:pt x="1070892" y="770890"/>
                </a:moveTo>
                <a:lnTo>
                  <a:pt x="904056" y="770890"/>
                </a:lnTo>
                <a:lnTo>
                  <a:pt x="948806" y="768350"/>
                </a:lnTo>
                <a:lnTo>
                  <a:pt x="993109" y="755650"/>
                </a:lnTo>
                <a:lnTo>
                  <a:pt x="1036544" y="734060"/>
                </a:lnTo>
                <a:lnTo>
                  <a:pt x="1070122" y="711200"/>
                </a:lnTo>
                <a:lnTo>
                  <a:pt x="1102700" y="684530"/>
                </a:lnTo>
                <a:lnTo>
                  <a:pt x="1134062" y="655320"/>
                </a:lnTo>
                <a:lnTo>
                  <a:pt x="1163989" y="621030"/>
                </a:lnTo>
                <a:lnTo>
                  <a:pt x="1132482" y="584200"/>
                </a:lnTo>
                <a:lnTo>
                  <a:pt x="1107602" y="542290"/>
                </a:lnTo>
                <a:lnTo>
                  <a:pt x="1089019" y="497840"/>
                </a:lnTo>
                <a:lnTo>
                  <a:pt x="1076404" y="450850"/>
                </a:lnTo>
                <a:lnTo>
                  <a:pt x="1069428" y="402590"/>
                </a:lnTo>
                <a:lnTo>
                  <a:pt x="1067760" y="353060"/>
                </a:lnTo>
                <a:lnTo>
                  <a:pt x="1071072" y="304800"/>
                </a:lnTo>
                <a:lnTo>
                  <a:pt x="1079033" y="257810"/>
                </a:lnTo>
                <a:lnTo>
                  <a:pt x="1091315" y="213360"/>
                </a:lnTo>
                <a:lnTo>
                  <a:pt x="1107588" y="171450"/>
                </a:lnTo>
                <a:lnTo>
                  <a:pt x="1135631" y="120650"/>
                </a:lnTo>
                <a:lnTo>
                  <a:pt x="1169513" y="80010"/>
                </a:lnTo>
                <a:lnTo>
                  <a:pt x="1208155" y="52070"/>
                </a:lnTo>
                <a:lnTo>
                  <a:pt x="1250479" y="35560"/>
                </a:lnTo>
                <a:lnTo>
                  <a:pt x="1295408" y="34290"/>
                </a:lnTo>
                <a:lnTo>
                  <a:pt x="1330958" y="45720"/>
                </a:lnTo>
                <a:lnTo>
                  <a:pt x="1358939" y="64770"/>
                </a:lnTo>
                <a:lnTo>
                  <a:pt x="1373918" y="85090"/>
                </a:lnTo>
                <a:lnTo>
                  <a:pt x="1261414" y="85090"/>
                </a:lnTo>
                <a:lnTo>
                  <a:pt x="1236490" y="92710"/>
                </a:lnTo>
                <a:lnTo>
                  <a:pt x="1192259" y="129540"/>
                </a:lnTo>
                <a:lnTo>
                  <a:pt x="1152430" y="193040"/>
                </a:lnTo>
                <a:lnTo>
                  <a:pt x="1137654" y="231140"/>
                </a:lnTo>
                <a:lnTo>
                  <a:pt x="1126727" y="273050"/>
                </a:lnTo>
                <a:lnTo>
                  <a:pt x="1119637" y="318770"/>
                </a:lnTo>
                <a:lnTo>
                  <a:pt x="1117282" y="364490"/>
                </a:lnTo>
                <a:lnTo>
                  <a:pt x="1120094" y="411480"/>
                </a:lnTo>
                <a:lnTo>
                  <a:pt x="1128506" y="457200"/>
                </a:lnTo>
                <a:lnTo>
                  <a:pt x="1142952" y="500380"/>
                </a:lnTo>
                <a:lnTo>
                  <a:pt x="1163864" y="541020"/>
                </a:lnTo>
                <a:lnTo>
                  <a:pt x="1191675" y="577850"/>
                </a:lnTo>
                <a:lnTo>
                  <a:pt x="1192958" y="579120"/>
                </a:lnTo>
                <a:lnTo>
                  <a:pt x="1193859" y="580390"/>
                </a:lnTo>
                <a:lnTo>
                  <a:pt x="1195142" y="581660"/>
                </a:lnTo>
                <a:lnTo>
                  <a:pt x="1255923" y="581660"/>
                </a:lnTo>
                <a:lnTo>
                  <a:pt x="1233344" y="613410"/>
                </a:lnTo>
                <a:lnTo>
                  <a:pt x="1271104" y="635000"/>
                </a:lnTo>
                <a:lnTo>
                  <a:pt x="1314992" y="650240"/>
                </a:lnTo>
                <a:lnTo>
                  <a:pt x="1333846" y="654050"/>
                </a:lnTo>
                <a:lnTo>
                  <a:pt x="1201200" y="654050"/>
                </a:lnTo>
                <a:lnTo>
                  <a:pt x="1168203" y="690880"/>
                </a:lnTo>
                <a:lnTo>
                  <a:pt x="1133764" y="723900"/>
                </a:lnTo>
                <a:lnTo>
                  <a:pt x="1098042" y="753110"/>
                </a:lnTo>
                <a:lnTo>
                  <a:pt x="1070892" y="770890"/>
                </a:lnTo>
                <a:close/>
              </a:path>
              <a:path w="2052320" h="910589">
                <a:moveTo>
                  <a:pt x="1731370" y="537210"/>
                </a:moveTo>
                <a:lnTo>
                  <a:pt x="1662565" y="537210"/>
                </a:lnTo>
                <a:lnTo>
                  <a:pt x="1697107" y="500380"/>
                </a:lnTo>
                <a:lnTo>
                  <a:pt x="1728599" y="461010"/>
                </a:lnTo>
                <a:lnTo>
                  <a:pt x="1756448" y="420370"/>
                </a:lnTo>
                <a:lnTo>
                  <a:pt x="1780059" y="378460"/>
                </a:lnTo>
                <a:lnTo>
                  <a:pt x="1798838" y="337820"/>
                </a:lnTo>
                <a:lnTo>
                  <a:pt x="1812191" y="297180"/>
                </a:lnTo>
                <a:lnTo>
                  <a:pt x="1819525" y="257810"/>
                </a:lnTo>
                <a:lnTo>
                  <a:pt x="1819757" y="224790"/>
                </a:lnTo>
                <a:lnTo>
                  <a:pt x="1815021" y="179070"/>
                </a:lnTo>
                <a:lnTo>
                  <a:pt x="1804425" y="129540"/>
                </a:lnTo>
                <a:lnTo>
                  <a:pt x="1787076" y="85090"/>
                </a:lnTo>
                <a:lnTo>
                  <a:pt x="1754488" y="49530"/>
                </a:lnTo>
                <a:lnTo>
                  <a:pt x="1824417" y="49530"/>
                </a:lnTo>
                <a:lnTo>
                  <a:pt x="1831729" y="60960"/>
                </a:lnTo>
                <a:lnTo>
                  <a:pt x="1851946" y="114300"/>
                </a:lnTo>
                <a:lnTo>
                  <a:pt x="1864211" y="171450"/>
                </a:lnTo>
                <a:lnTo>
                  <a:pt x="1869611" y="224790"/>
                </a:lnTo>
                <a:lnTo>
                  <a:pt x="1869233" y="262890"/>
                </a:lnTo>
                <a:lnTo>
                  <a:pt x="1860932" y="307340"/>
                </a:lnTo>
                <a:lnTo>
                  <a:pt x="1845739" y="354330"/>
                </a:lnTo>
                <a:lnTo>
                  <a:pt x="1824315" y="401320"/>
                </a:lnTo>
                <a:lnTo>
                  <a:pt x="1797326" y="448310"/>
                </a:lnTo>
                <a:lnTo>
                  <a:pt x="1765435" y="495300"/>
                </a:lnTo>
                <a:lnTo>
                  <a:pt x="1731370" y="537210"/>
                </a:lnTo>
                <a:close/>
              </a:path>
              <a:path w="2052320" h="910589">
                <a:moveTo>
                  <a:pt x="1255923" y="581660"/>
                </a:moveTo>
                <a:lnTo>
                  <a:pt x="1195142" y="581660"/>
                </a:lnTo>
                <a:lnTo>
                  <a:pt x="1221971" y="543560"/>
                </a:lnTo>
                <a:lnTo>
                  <a:pt x="1246813" y="502920"/>
                </a:lnTo>
                <a:lnTo>
                  <a:pt x="1269432" y="461010"/>
                </a:lnTo>
                <a:lnTo>
                  <a:pt x="1289595" y="419100"/>
                </a:lnTo>
                <a:lnTo>
                  <a:pt x="1307067" y="378460"/>
                </a:lnTo>
                <a:lnTo>
                  <a:pt x="1326005" y="323850"/>
                </a:lnTo>
                <a:lnTo>
                  <a:pt x="1339802" y="273050"/>
                </a:lnTo>
                <a:lnTo>
                  <a:pt x="1347850" y="224790"/>
                </a:lnTo>
                <a:lnTo>
                  <a:pt x="1349541" y="180340"/>
                </a:lnTo>
                <a:lnTo>
                  <a:pt x="1344265" y="142240"/>
                </a:lnTo>
                <a:lnTo>
                  <a:pt x="1336592" y="120650"/>
                </a:lnTo>
                <a:lnTo>
                  <a:pt x="1324866" y="104140"/>
                </a:lnTo>
                <a:lnTo>
                  <a:pt x="1308739" y="91440"/>
                </a:lnTo>
                <a:lnTo>
                  <a:pt x="1287865" y="85090"/>
                </a:lnTo>
                <a:lnTo>
                  <a:pt x="1373918" y="85090"/>
                </a:lnTo>
                <a:lnTo>
                  <a:pt x="1379535" y="92710"/>
                </a:lnTo>
                <a:lnTo>
                  <a:pt x="1392932" y="128270"/>
                </a:lnTo>
                <a:lnTo>
                  <a:pt x="1399164" y="172720"/>
                </a:lnTo>
                <a:lnTo>
                  <a:pt x="1397957" y="222250"/>
                </a:lnTo>
                <a:lnTo>
                  <a:pt x="1389746" y="276860"/>
                </a:lnTo>
                <a:lnTo>
                  <a:pt x="1374964" y="335280"/>
                </a:lnTo>
                <a:lnTo>
                  <a:pt x="1354044" y="394970"/>
                </a:lnTo>
                <a:lnTo>
                  <a:pt x="1335164" y="440690"/>
                </a:lnTo>
                <a:lnTo>
                  <a:pt x="1313405" y="485140"/>
                </a:lnTo>
                <a:lnTo>
                  <a:pt x="1289016" y="529590"/>
                </a:lnTo>
                <a:lnTo>
                  <a:pt x="1262246" y="572770"/>
                </a:lnTo>
                <a:lnTo>
                  <a:pt x="1255923" y="581660"/>
                </a:lnTo>
                <a:close/>
              </a:path>
              <a:path w="2052320" h="910589">
                <a:moveTo>
                  <a:pt x="167253" y="861060"/>
                </a:moveTo>
                <a:lnTo>
                  <a:pt x="53961" y="861060"/>
                </a:lnTo>
                <a:lnTo>
                  <a:pt x="63494" y="859790"/>
                </a:lnTo>
                <a:lnTo>
                  <a:pt x="73580" y="857250"/>
                </a:lnTo>
                <a:lnTo>
                  <a:pt x="117376" y="835660"/>
                </a:lnTo>
                <a:lnTo>
                  <a:pt x="152203" y="808990"/>
                </a:lnTo>
                <a:lnTo>
                  <a:pt x="191344" y="772160"/>
                </a:lnTo>
                <a:lnTo>
                  <a:pt x="211146" y="750570"/>
                </a:lnTo>
                <a:lnTo>
                  <a:pt x="194791" y="722630"/>
                </a:lnTo>
                <a:lnTo>
                  <a:pt x="180888" y="693420"/>
                </a:lnTo>
                <a:lnTo>
                  <a:pt x="160194" y="629920"/>
                </a:lnTo>
                <a:lnTo>
                  <a:pt x="150571" y="579120"/>
                </a:lnTo>
                <a:lnTo>
                  <a:pt x="145852" y="527050"/>
                </a:lnTo>
                <a:lnTo>
                  <a:pt x="145761" y="476250"/>
                </a:lnTo>
                <a:lnTo>
                  <a:pt x="150023" y="424180"/>
                </a:lnTo>
                <a:lnTo>
                  <a:pt x="158365" y="373380"/>
                </a:lnTo>
                <a:lnTo>
                  <a:pt x="170513" y="325120"/>
                </a:lnTo>
                <a:lnTo>
                  <a:pt x="186190" y="279400"/>
                </a:lnTo>
                <a:lnTo>
                  <a:pt x="207460" y="232410"/>
                </a:lnTo>
                <a:lnTo>
                  <a:pt x="232356" y="190500"/>
                </a:lnTo>
                <a:lnTo>
                  <a:pt x="260448" y="154940"/>
                </a:lnTo>
                <a:lnTo>
                  <a:pt x="291305" y="125730"/>
                </a:lnTo>
                <a:lnTo>
                  <a:pt x="324496" y="105410"/>
                </a:lnTo>
                <a:lnTo>
                  <a:pt x="396160" y="90170"/>
                </a:lnTo>
                <a:lnTo>
                  <a:pt x="433770" y="97790"/>
                </a:lnTo>
                <a:lnTo>
                  <a:pt x="471991" y="116840"/>
                </a:lnTo>
                <a:lnTo>
                  <a:pt x="498110" y="140970"/>
                </a:lnTo>
                <a:lnTo>
                  <a:pt x="498725" y="142240"/>
                </a:lnTo>
                <a:lnTo>
                  <a:pt x="372557" y="142240"/>
                </a:lnTo>
                <a:lnTo>
                  <a:pt x="338787" y="153670"/>
                </a:lnTo>
                <a:lnTo>
                  <a:pt x="307577" y="177800"/>
                </a:lnTo>
                <a:lnTo>
                  <a:pt x="266262" y="229870"/>
                </a:lnTo>
                <a:lnTo>
                  <a:pt x="233015" y="297180"/>
                </a:lnTo>
                <a:lnTo>
                  <a:pt x="218790" y="339090"/>
                </a:lnTo>
                <a:lnTo>
                  <a:pt x="207688" y="383540"/>
                </a:lnTo>
                <a:lnTo>
                  <a:pt x="199995" y="429260"/>
                </a:lnTo>
                <a:lnTo>
                  <a:pt x="195995" y="476250"/>
                </a:lnTo>
                <a:lnTo>
                  <a:pt x="196090" y="525780"/>
                </a:lnTo>
                <a:lnTo>
                  <a:pt x="200219" y="571500"/>
                </a:lnTo>
                <a:lnTo>
                  <a:pt x="209012" y="617220"/>
                </a:lnTo>
                <a:lnTo>
                  <a:pt x="224381" y="665480"/>
                </a:lnTo>
                <a:lnTo>
                  <a:pt x="245817" y="709930"/>
                </a:lnTo>
                <a:lnTo>
                  <a:pt x="309069" y="709930"/>
                </a:lnTo>
                <a:lnTo>
                  <a:pt x="304433" y="716280"/>
                </a:lnTo>
                <a:lnTo>
                  <a:pt x="275192" y="753110"/>
                </a:lnTo>
                <a:lnTo>
                  <a:pt x="302225" y="781050"/>
                </a:lnTo>
                <a:lnTo>
                  <a:pt x="315551" y="791210"/>
                </a:lnTo>
                <a:lnTo>
                  <a:pt x="241105" y="791210"/>
                </a:lnTo>
                <a:lnTo>
                  <a:pt x="211168" y="821690"/>
                </a:lnTo>
                <a:lnTo>
                  <a:pt x="181637" y="849630"/>
                </a:lnTo>
                <a:lnTo>
                  <a:pt x="167253" y="861060"/>
                </a:lnTo>
                <a:close/>
              </a:path>
              <a:path w="2052320" h="910589">
                <a:moveTo>
                  <a:pt x="624390" y="849630"/>
                </a:moveTo>
                <a:lnTo>
                  <a:pt x="465081" y="849630"/>
                </a:lnTo>
                <a:lnTo>
                  <a:pt x="516887" y="843280"/>
                </a:lnTo>
                <a:lnTo>
                  <a:pt x="566658" y="825500"/>
                </a:lnTo>
                <a:lnTo>
                  <a:pt x="614015" y="797560"/>
                </a:lnTo>
                <a:lnTo>
                  <a:pt x="661012" y="758190"/>
                </a:lnTo>
                <a:lnTo>
                  <a:pt x="704503" y="711200"/>
                </a:lnTo>
                <a:lnTo>
                  <a:pt x="673419" y="666750"/>
                </a:lnTo>
                <a:lnTo>
                  <a:pt x="650161" y="619760"/>
                </a:lnTo>
                <a:lnTo>
                  <a:pt x="634170" y="570230"/>
                </a:lnTo>
                <a:lnTo>
                  <a:pt x="624889" y="519430"/>
                </a:lnTo>
                <a:lnTo>
                  <a:pt x="621762" y="467360"/>
                </a:lnTo>
                <a:lnTo>
                  <a:pt x="624967" y="410210"/>
                </a:lnTo>
                <a:lnTo>
                  <a:pt x="634625" y="353060"/>
                </a:lnTo>
                <a:lnTo>
                  <a:pt x="649828" y="299720"/>
                </a:lnTo>
                <a:lnTo>
                  <a:pt x="669670" y="250190"/>
                </a:lnTo>
                <a:lnTo>
                  <a:pt x="693243" y="207010"/>
                </a:lnTo>
                <a:lnTo>
                  <a:pt x="719641" y="168910"/>
                </a:lnTo>
                <a:lnTo>
                  <a:pt x="754474" y="134620"/>
                </a:lnTo>
                <a:lnTo>
                  <a:pt x="790816" y="113030"/>
                </a:lnTo>
                <a:lnTo>
                  <a:pt x="827426" y="104140"/>
                </a:lnTo>
                <a:lnTo>
                  <a:pt x="863064" y="110490"/>
                </a:lnTo>
                <a:lnTo>
                  <a:pt x="896489" y="132080"/>
                </a:lnTo>
                <a:lnTo>
                  <a:pt x="912678" y="152400"/>
                </a:lnTo>
                <a:lnTo>
                  <a:pt x="913886" y="154940"/>
                </a:lnTo>
                <a:lnTo>
                  <a:pt x="837285" y="154940"/>
                </a:lnTo>
                <a:lnTo>
                  <a:pt x="811067" y="158750"/>
                </a:lnTo>
                <a:lnTo>
                  <a:pt x="758681" y="200660"/>
                </a:lnTo>
                <a:lnTo>
                  <a:pt x="735143" y="233680"/>
                </a:lnTo>
                <a:lnTo>
                  <a:pt x="714247" y="273050"/>
                </a:lnTo>
                <a:lnTo>
                  <a:pt x="696753" y="317500"/>
                </a:lnTo>
                <a:lnTo>
                  <a:pt x="683417" y="365760"/>
                </a:lnTo>
                <a:lnTo>
                  <a:pt x="674999" y="415290"/>
                </a:lnTo>
                <a:lnTo>
                  <a:pt x="672258" y="467360"/>
                </a:lnTo>
                <a:lnTo>
                  <a:pt x="676025" y="520700"/>
                </a:lnTo>
                <a:lnTo>
                  <a:pt x="687299" y="572770"/>
                </a:lnTo>
                <a:lnTo>
                  <a:pt x="707039" y="622300"/>
                </a:lnTo>
                <a:lnTo>
                  <a:pt x="736202" y="669290"/>
                </a:lnTo>
                <a:lnTo>
                  <a:pt x="796600" y="669290"/>
                </a:lnTo>
                <a:lnTo>
                  <a:pt x="770683" y="707390"/>
                </a:lnTo>
                <a:lnTo>
                  <a:pt x="780819" y="716280"/>
                </a:lnTo>
                <a:lnTo>
                  <a:pt x="791539" y="723900"/>
                </a:lnTo>
                <a:lnTo>
                  <a:pt x="802883" y="732790"/>
                </a:lnTo>
                <a:lnTo>
                  <a:pt x="814891" y="740410"/>
                </a:lnTo>
                <a:lnTo>
                  <a:pt x="827946" y="746760"/>
                </a:lnTo>
                <a:lnTo>
                  <a:pt x="739034" y="746760"/>
                </a:lnTo>
                <a:lnTo>
                  <a:pt x="716413" y="772160"/>
                </a:lnTo>
                <a:lnTo>
                  <a:pt x="692819" y="796290"/>
                </a:lnTo>
                <a:lnTo>
                  <a:pt x="668357" y="817880"/>
                </a:lnTo>
                <a:lnTo>
                  <a:pt x="643136" y="838200"/>
                </a:lnTo>
                <a:lnTo>
                  <a:pt x="624390" y="849630"/>
                </a:lnTo>
                <a:close/>
              </a:path>
              <a:path w="2052320" h="910589">
                <a:moveTo>
                  <a:pt x="309069" y="709930"/>
                </a:moveTo>
                <a:lnTo>
                  <a:pt x="245817" y="709930"/>
                </a:lnTo>
                <a:lnTo>
                  <a:pt x="271620" y="676910"/>
                </a:lnTo>
                <a:lnTo>
                  <a:pt x="296920" y="641350"/>
                </a:lnTo>
                <a:lnTo>
                  <a:pt x="321475" y="605790"/>
                </a:lnTo>
                <a:lnTo>
                  <a:pt x="345042" y="567690"/>
                </a:lnTo>
                <a:lnTo>
                  <a:pt x="371420" y="521970"/>
                </a:lnTo>
                <a:lnTo>
                  <a:pt x="395674" y="476250"/>
                </a:lnTo>
                <a:lnTo>
                  <a:pt x="417375" y="429260"/>
                </a:lnTo>
                <a:lnTo>
                  <a:pt x="436092" y="384810"/>
                </a:lnTo>
                <a:lnTo>
                  <a:pt x="451397" y="341630"/>
                </a:lnTo>
                <a:lnTo>
                  <a:pt x="462859" y="299720"/>
                </a:lnTo>
                <a:lnTo>
                  <a:pt x="470048" y="261620"/>
                </a:lnTo>
                <a:lnTo>
                  <a:pt x="472372" y="223520"/>
                </a:lnTo>
                <a:lnTo>
                  <a:pt x="471322" y="208280"/>
                </a:lnTo>
                <a:lnTo>
                  <a:pt x="453443" y="165100"/>
                </a:lnTo>
                <a:lnTo>
                  <a:pt x="408279" y="142240"/>
                </a:lnTo>
                <a:lnTo>
                  <a:pt x="498725" y="142240"/>
                </a:lnTo>
                <a:lnTo>
                  <a:pt x="514714" y="175260"/>
                </a:lnTo>
                <a:lnTo>
                  <a:pt x="521812" y="217170"/>
                </a:lnTo>
                <a:lnTo>
                  <a:pt x="519413" y="267970"/>
                </a:lnTo>
                <a:lnTo>
                  <a:pt x="511851" y="308610"/>
                </a:lnTo>
                <a:lnTo>
                  <a:pt x="499823" y="353060"/>
                </a:lnTo>
                <a:lnTo>
                  <a:pt x="483754" y="398780"/>
                </a:lnTo>
                <a:lnTo>
                  <a:pt x="464067" y="447040"/>
                </a:lnTo>
                <a:lnTo>
                  <a:pt x="441188" y="495300"/>
                </a:lnTo>
                <a:lnTo>
                  <a:pt x="415540" y="544830"/>
                </a:lnTo>
                <a:lnTo>
                  <a:pt x="387549" y="593090"/>
                </a:lnTo>
                <a:lnTo>
                  <a:pt x="361015" y="636270"/>
                </a:lnTo>
                <a:lnTo>
                  <a:pt x="333175" y="676910"/>
                </a:lnTo>
                <a:lnTo>
                  <a:pt x="309069" y="709930"/>
                </a:lnTo>
                <a:close/>
              </a:path>
              <a:path w="2052320" h="910589">
                <a:moveTo>
                  <a:pt x="796600" y="669290"/>
                </a:moveTo>
                <a:lnTo>
                  <a:pt x="736202" y="669290"/>
                </a:lnTo>
                <a:lnTo>
                  <a:pt x="766643" y="622300"/>
                </a:lnTo>
                <a:lnTo>
                  <a:pt x="794171" y="574040"/>
                </a:lnTo>
                <a:lnTo>
                  <a:pt x="818537" y="523240"/>
                </a:lnTo>
                <a:lnTo>
                  <a:pt x="839491" y="472440"/>
                </a:lnTo>
                <a:lnTo>
                  <a:pt x="856542" y="422910"/>
                </a:lnTo>
                <a:lnTo>
                  <a:pt x="869926" y="374650"/>
                </a:lnTo>
                <a:lnTo>
                  <a:pt x="879427" y="328930"/>
                </a:lnTo>
                <a:lnTo>
                  <a:pt x="884830" y="285750"/>
                </a:lnTo>
                <a:lnTo>
                  <a:pt x="885822" y="245110"/>
                </a:lnTo>
                <a:lnTo>
                  <a:pt x="884007" y="222250"/>
                </a:lnTo>
                <a:lnTo>
                  <a:pt x="879679" y="200660"/>
                </a:lnTo>
                <a:lnTo>
                  <a:pt x="872519" y="182880"/>
                </a:lnTo>
                <a:lnTo>
                  <a:pt x="862110" y="168910"/>
                </a:lnTo>
                <a:lnTo>
                  <a:pt x="837285" y="154940"/>
                </a:lnTo>
                <a:lnTo>
                  <a:pt x="913886" y="154940"/>
                </a:lnTo>
                <a:lnTo>
                  <a:pt x="924762" y="177800"/>
                </a:lnTo>
                <a:lnTo>
                  <a:pt x="932622" y="209550"/>
                </a:lnTo>
                <a:lnTo>
                  <a:pt x="936138" y="245110"/>
                </a:lnTo>
                <a:lnTo>
                  <a:pt x="935123" y="287020"/>
                </a:lnTo>
                <a:lnTo>
                  <a:pt x="929468" y="334010"/>
                </a:lnTo>
                <a:lnTo>
                  <a:pt x="919354" y="384810"/>
                </a:lnTo>
                <a:lnTo>
                  <a:pt x="904961" y="436880"/>
                </a:lnTo>
                <a:lnTo>
                  <a:pt x="886468" y="490220"/>
                </a:lnTo>
                <a:lnTo>
                  <a:pt x="868041" y="534670"/>
                </a:lnTo>
                <a:lnTo>
                  <a:pt x="847127" y="580390"/>
                </a:lnTo>
                <a:lnTo>
                  <a:pt x="823849" y="623570"/>
                </a:lnTo>
                <a:lnTo>
                  <a:pt x="798328" y="666750"/>
                </a:lnTo>
                <a:lnTo>
                  <a:pt x="796600" y="669290"/>
                </a:lnTo>
                <a:close/>
              </a:path>
              <a:path w="2052320" h="910589">
                <a:moveTo>
                  <a:pt x="1956953" y="788670"/>
                </a:moveTo>
                <a:lnTo>
                  <a:pt x="1911223" y="786130"/>
                </a:lnTo>
                <a:lnTo>
                  <a:pt x="1867208" y="777240"/>
                </a:lnTo>
                <a:lnTo>
                  <a:pt x="1825114" y="762000"/>
                </a:lnTo>
                <a:lnTo>
                  <a:pt x="1785147" y="741680"/>
                </a:lnTo>
                <a:lnTo>
                  <a:pt x="1747511" y="716280"/>
                </a:lnTo>
                <a:lnTo>
                  <a:pt x="1712413" y="687070"/>
                </a:lnTo>
                <a:lnTo>
                  <a:pt x="1680058" y="652780"/>
                </a:lnTo>
                <a:lnTo>
                  <a:pt x="1650653" y="614680"/>
                </a:lnTo>
                <a:lnTo>
                  <a:pt x="1715903" y="614680"/>
                </a:lnTo>
                <a:lnTo>
                  <a:pt x="1717926" y="617220"/>
                </a:lnTo>
                <a:lnTo>
                  <a:pt x="1749369" y="651510"/>
                </a:lnTo>
                <a:lnTo>
                  <a:pt x="1783708" y="679450"/>
                </a:lnTo>
                <a:lnTo>
                  <a:pt x="1820720" y="703580"/>
                </a:lnTo>
                <a:lnTo>
                  <a:pt x="1860179" y="721360"/>
                </a:lnTo>
                <a:lnTo>
                  <a:pt x="1901861" y="732790"/>
                </a:lnTo>
                <a:lnTo>
                  <a:pt x="1945542" y="737870"/>
                </a:lnTo>
                <a:lnTo>
                  <a:pt x="2051897" y="737870"/>
                </a:lnTo>
                <a:lnTo>
                  <a:pt x="2051897" y="770890"/>
                </a:lnTo>
                <a:lnTo>
                  <a:pt x="2004192" y="783590"/>
                </a:lnTo>
                <a:lnTo>
                  <a:pt x="1956953" y="788670"/>
                </a:lnTo>
                <a:close/>
              </a:path>
              <a:path w="2052320" h="910589">
                <a:moveTo>
                  <a:pt x="1421951" y="713740"/>
                </a:moveTo>
                <a:lnTo>
                  <a:pt x="1368002" y="711200"/>
                </a:lnTo>
                <a:lnTo>
                  <a:pt x="1319168" y="703580"/>
                </a:lnTo>
                <a:lnTo>
                  <a:pt x="1275234" y="692150"/>
                </a:lnTo>
                <a:lnTo>
                  <a:pt x="1235983" y="674370"/>
                </a:lnTo>
                <a:lnTo>
                  <a:pt x="1201200" y="654050"/>
                </a:lnTo>
                <a:lnTo>
                  <a:pt x="1333846" y="654050"/>
                </a:lnTo>
                <a:lnTo>
                  <a:pt x="1365271" y="660400"/>
                </a:lnTo>
                <a:lnTo>
                  <a:pt x="1422205" y="662940"/>
                </a:lnTo>
                <a:lnTo>
                  <a:pt x="1581704" y="662940"/>
                </a:lnTo>
                <a:lnTo>
                  <a:pt x="1560980" y="675640"/>
                </a:lnTo>
                <a:lnTo>
                  <a:pt x="1514559" y="695960"/>
                </a:lnTo>
                <a:lnTo>
                  <a:pt x="1467989" y="708660"/>
                </a:lnTo>
                <a:lnTo>
                  <a:pt x="1421951" y="713740"/>
                </a:lnTo>
                <a:close/>
              </a:path>
              <a:path w="2052320" h="910589">
                <a:moveTo>
                  <a:pt x="2051897" y="737870"/>
                </a:moveTo>
                <a:lnTo>
                  <a:pt x="1945542" y="737870"/>
                </a:lnTo>
                <a:lnTo>
                  <a:pt x="1990998" y="734060"/>
                </a:lnTo>
                <a:lnTo>
                  <a:pt x="2038003" y="722630"/>
                </a:lnTo>
                <a:lnTo>
                  <a:pt x="2047842" y="721360"/>
                </a:lnTo>
                <a:lnTo>
                  <a:pt x="2051897" y="722630"/>
                </a:lnTo>
                <a:lnTo>
                  <a:pt x="2051897" y="737870"/>
                </a:lnTo>
                <a:close/>
              </a:path>
              <a:path w="2052320" h="910589">
                <a:moveTo>
                  <a:pt x="925397" y="821690"/>
                </a:moveTo>
                <a:lnTo>
                  <a:pt x="879167" y="819150"/>
                </a:lnTo>
                <a:lnTo>
                  <a:pt x="833010" y="806450"/>
                </a:lnTo>
                <a:lnTo>
                  <a:pt x="787256" y="783590"/>
                </a:lnTo>
                <a:lnTo>
                  <a:pt x="750255" y="756920"/>
                </a:lnTo>
                <a:lnTo>
                  <a:pt x="739034" y="746760"/>
                </a:lnTo>
                <a:lnTo>
                  <a:pt x="827946" y="746760"/>
                </a:lnTo>
                <a:lnTo>
                  <a:pt x="859278" y="762000"/>
                </a:lnTo>
                <a:lnTo>
                  <a:pt x="904056" y="770890"/>
                </a:lnTo>
                <a:lnTo>
                  <a:pt x="1070892" y="770890"/>
                </a:lnTo>
                <a:lnTo>
                  <a:pt x="1061195" y="777240"/>
                </a:lnTo>
                <a:lnTo>
                  <a:pt x="1016743" y="800100"/>
                </a:lnTo>
                <a:lnTo>
                  <a:pt x="971367" y="815340"/>
                </a:lnTo>
                <a:lnTo>
                  <a:pt x="925397" y="821690"/>
                </a:lnTo>
                <a:close/>
              </a:path>
              <a:path w="2052320" h="910589">
                <a:moveTo>
                  <a:pt x="449192" y="899160"/>
                </a:moveTo>
                <a:lnTo>
                  <a:pt x="397125" y="889000"/>
                </a:lnTo>
                <a:lnTo>
                  <a:pt x="350405" y="871220"/>
                </a:lnTo>
                <a:lnTo>
                  <a:pt x="308942" y="849630"/>
                </a:lnTo>
                <a:lnTo>
                  <a:pt x="272566" y="822960"/>
                </a:lnTo>
                <a:lnTo>
                  <a:pt x="241105" y="791210"/>
                </a:lnTo>
                <a:lnTo>
                  <a:pt x="315551" y="791210"/>
                </a:lnTo>
                <a:lnTo>
                  <a:pt x="333874" y="805180"/>
                </a:lnTo>
                <a:lnTo>
                  <a:pt x="370288" y="825500"/>
                </a:lnTo>
                <a:lnTo>
                  <a:pt x="411615" y="840740"/>
                </a:lnTo>
                <a:lnTo>
                  <a:pt x="465081" y="849630"/>
                </a:lnTo>
                <a:lnTo>
                  <a:pt x="624390" y="849630"/>
                </a:lnTo>
                <a:lnTo>
                  <a:pt x="597311" y="866140"/>
                </a:lnTo>
                <a:lnTo>
                  <a:pt x="549541" y="886460"/>
                </a:lnTo>
                <a:lnTo>
                  <a:pt x="500083" y="897890"/>
                </a:lnTo>
                <a:lnTo>
                  <a:pt x="449192" y="899160"/>
                </a:lnTo>
                <a:close/>
              </a:path>
              <a:path w="2052320" h="910589">
                <a:moveTo>
                  <a:pt x="64551" y="910590"/>
                </a:moveTo>
                <a:lnTo>
                  <a:pt x="13153" y="901700"/>
                </a:lnTo>
                <a:lnTo>
                  <a:pt x="0" y="877570"/>
                </a:lnTo>
                <a:lnTo>
                  <a:pt x="2777" y="867410"/>
                </a:lnTo>
                <a:lnTo>
                  <a:pt x="9050" y="859790"/>
                </a:lnTo>
                <a:lnTo>
                  <a:pt x="17536" y="854710"/>
                </a:lnTo>
                <a:lnTo>
                  <a:pt x="27139" y="854710"/>
                </a:lnTo>
                <a:lnTo>
                  <a:pt x="36762" y="857250"/>
                </a:lnTo>
                <a:lnTo>
                  <a:pt x="45033" y="859790"/>
                </a:lnTo>
                <a:lnTo>
                  <a:pt x="53961" y="861060"/>
                </a:lnTo>
                <a:lnTo>
                  <a:pt x="167253" y="861060"/>
                </a:lnTo>
                <a:lnTo>
                  <a:pt x="152869" y="872490"/>
                </a:lnTo>
                <a:lnTo>
                  <a:pt x="125218" y="889000"/>
                </a:lnTo>
                <a:lnTo>
                  <a:pt x="93958" y="902970"/>
                </a:lnTo>
                <a:lnTo>
                  <a:pt x="64551" y="910590"/>
                </a:lnTo>
                <a:close/>
              </a:path>
            </a:pathLst>
          </a:custGeom>
          <a:solidFill>
            <a:srgbClr val="FFCB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596" y="2307970"/>
            <a:ext cx="261620" cy="250825"/>
          </a:xfrm>
          <a:custGeom>
            <a:avLst/>
            <a:gdLst/>
            <a:ahLst/>
            <a:cxnLst/>
            <a:rect l="l" t="t" r="r" b="b"/>
            <a:pathLst>
              <a:path w="261620" h="250825">
                <a:moveTo>
                  <a:pt x="153047" y="250736"/>
                </a:moveTo>
                <a:lnTo>
                  <a:pt x="129171" y="246430"/>
                </a:lnTo>
                <a:lnTo>
                  <a:pt x="116097" y="239214"/>
                </a:lnTo>
                <a:lnTo>
                  <a:pt x="110670" y="225468"/>
                </a:lnTo>
                <a:lnTo>
                  <a:pt x="109740" y="201574"/>
                </a:lnTo>
                <a:lnTo>
                  <a:pt x="111226" y="142874"/>
                </a:lnTo>
                <a:lnTo>
                  <a:pt x="71997" y="140817"/>
                </a:lnTo>
                <a:lnTo>
                  <a:pt x="32588" y="136626"/>
                </a:lnTo>
                <a:lnTo>
                  <a:pt x="7999" y="121592"/>
                </a:lnTo>
                <a:lnTo>
                  <a:pt x="0" y="115493"/>
                </a:lnTo>
                <a:lnTo>
                  <a:pt x="7932" y="107943"/>
                </a:lnTo>
                <a:lnTo>
                  <a:pt x="15787" y="99966"/>
                </a:lnTo>
                <a:lnTo>
                  <a:pt x="23883" y="93253"/>
                </a:lnTo>
                <a:lnTo>
                  <a:pt x="32537" y="89496"/>
                </a:lnTo>
                <a:lnTo>
                  <a:pt x="49644" y="87742"/>
                </a:lnTo>
                <a:lnTo>
                  <a:pt x="67084" y="87807"/>
                </a:lnTo>
                <a:lnTo>
                  <a:pt x="84615" y="88196"/>
                </a:lnTo>
                <a:lnTo>
                  <a:pt x="101993" y="87414"/>
                </a:lnTo>
                <a:lnTo>
                  <a:pt x="128326" y="57657"/>
                </a:lnTo>
                <a:lnTo>
                  <a:pt x="133138" y="33313"/>
                </a:lnTo>
                <a:lnTo>
                  <a:pt x="137172" y="21932"/>
                </a:lnTo>
                <a:lnTo>
                  <a:pt x="142538" y="14007"/>
                </a:lnTo>
                <a:lnTo>
                  <a:pt x="150066" y="6446"/>
                </a:lnTo>
                <a:lnTo>
                  <a:pt x="157818" y="1146"/>
                </a:lnTo>
                <a:lnTo>
                  <a:pt x="163855" y="0"/>
                </a:lnTo>
                <a:lnTo>
                  <a:pt x="171708" y="4543"/>
                </a:lnTo>
                <a:lnTo>
                  <a:pt x="178709" y="11631"/>
                </a:lnTo>
                <a:lnTo>
                  <a:pt x="193179" y="29870"/>
                </a:lnTo>
                <a:lnTo>
                  <a:pt x="192430" y="33794"/>
                </a:lnTo>
                <a:lnTo>
                  <a:pt x="191077" y="60130"/>
                </a:lnTo>
                <a:lnTo>
                  <a:pt x="195118" y="79703"/>
                </a:lnTo>
                <a:lnTo>
                  <a:pt x="208657" y="92616"/>
                </a:lnTo>
                <a:lnTo>
                  <a:pt x="236042" y="96100"/>
                </a:lnTo>
                <a:lnTo>
                  <a:pt x="242196" y="98366"/>
                </a:lnTo>
                <a:lnTo>
                  <a:pt x="248588" y="104444"/>
                </a:lnTo>
                <a:lnTo>
                  <a:pt x="255082" y="112142"/>
                </a:lnTo>
                <a:lnTo>
                  <a:pt x="261543" y="119265"/>
                </a:lnTo>
                <a:lnTo>
                  <a:pt x="224003" y="135699"/>
                </a:lnTo>
                <a:lnTo>
                  <a:pt x="190690" y="139801"/>
                </a:lnTo>
                <a:lnTo>
                  <a:pt x="173583" y="230149"/>
                </a:lnTo>
                <a:lnTo>
                  <a:pt x="153047" y="250736"/>
                </a:lnTo>
                <a:close/>
              </a:path>
            </a:pathLst>
          </a:custGeom>
          <a:solidFill>
            <a:srgbClr val="FFEB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75527" y="216821"/>
            <a:ext cx="493395" cy="535940"/>
          </a:xfrm>
          <a:custGeom>
            <a:avLst/>
            <a:gdLst/>
            <a:ahLst/>
            <a:cxnLst/>
            <a:rect l="l" t="t" r="r" b="b"/>
            <a:pathLst>
              <a:path w="493395" h="535940">
                <a:moveTo>
                  <a:pt x="287251" y="535889"/>
                </a:moveTo>
                <a:lnTo>
                  <a:pt x="243184" y="515574"/>
                </a:lnTo>
                <a:lnTo>
                  <a:pt x="232629" y="474659"/>
                </a:lnTo>
                <a:lnTo>
                  <a:pt x="220830" y="399605"/>
                </a:lnTo>
                <a:lnTo>
                  <a:pt x="192652" y="428199"/>
                </a:lnTo>
                <a:lnTo>
                  <a:pt x="156883" y="462550"/>
                </a:lnTo>
                <a:lnTo>
                  <a:pt x="116780" y="478971"/>
                </a:lnTo>
                <a:lnTo>
                  <a:pt x="103136" y="477188"/>
                </a:lnTo>
                <a:lnTo>
                  <a:pt x="70306" y="445562"/>
                </a:lnTo>
                <a:lnTo>
                  <a:pt x="69045" y="432451"/>
                </a:lnTo>
                <a:lnTo>
                  <a:pt x="70563" y="420636"/>
                </a:lnTo>
                <a:lnTo>
                  <a:pt x="84289" y="390763"/>
                </a:lnTo>
                <a:lnTo>
                  <a:pt x="104668" y="365910"/>
                </a:lnTo>
                <a:lnTo>
                  <a:pt x="128729" y="343903"/>
                </a:lnTo>
                <a:lnTo>
                  <a:pt x="194083" y="287832"/>
                </a:lnTo>
                <a:lnTo>
                  <a:pt x="136926" y="280041"/>
                </a:lnTo>
                <a:lnTo>
                  <a:pt x="86540" y="272059"/>
                </a:lnTo>
                <a:lnTo>
                  <a:pt x="42883" y="259457"/>
                </a:lnTo>
                <a:lnTo>
                  <a:pt x="3703" y="232363"/>
                </a:lnTo>
                <a:lnTo>
                  <a:pt x="0" y="217015"/>
                </a:lnTo>
                <a:lnTo>
                  <a:pt x="1310" y="200025"/>
                </a:lnTo>
                <a:lnTo>
                  <a:pt x="7543" y="184332"/>
                </a:lnTo>
                <a:lnTo>
                  <a:pt x="18235" y="173231"/>
                </a:lnTo>
                <a:lnTo>
                  <a:pt x="32405" y="167106"/>
                </a:lnTo>
                <a:lnTo>
                  <a:pt x="49075" y="166344"/>
                </a:lnTo>
                <a:lnTo>
                  <a:pt x="77029" y="170238"/>
                </a:lnTo>
                <a:lnTo>
                  <a:pt x="104879" y="175055"/>
                </a:lnTo>
                <a:lnTo>
                  <a:pt x="169009" y="187298"/>
                </a:lnTo>
                <a:lnTo>
                  <a:pt x="198300" y="193979"/>
                </a:lnTo>
                <a:lnTo>
                  <a:pt x="191455" y="55321"/>
                </a:lnTo>
                <a:lnTo>
                  <a:pt x="196681" y="14222"/>
                </a:lnTo>
                <a:lnTo>
                  <a:pt x="217502" y="0"/>
                </a:lnTo>
                <a:lnTo>
                  <a:pt x="233269" y="831"/>
                </a:lnTo>
                <a:lnTo>
                  <a:pt x="258930" y="32397"/>
                </a:lnTo>
                <a:lnTo>
                  <a:pt x="271147" y="95019"/>
                </a:lnTo>
                <a:lnTo>
                  <a:pt x="289245" y="199529"/>
                </a:lnTo>
                <a:lnTo>
                  <a:pt x="311174" y="177334"/>
                </a:lnTo>
                <a:lnTo>
                  <a:pt x="379291" y="117471"/>
                </a:lnTo>
                <a:lnTo>
                  <a:pt x="410482" y="90558"/>
                </a:lnTo>
                <a:lnTo>
                  <a:pt x="441937" y="63944"/>
                </a:lnTo>
                <a:lnTo>
                  <a:pt x="467510" y="55630"/>
                </a:lnTo>
                <a:lnTo>
                  <a:pt x="478743" y="61260"/>
                </a:lnTo>
                <a:lnTo>
                  <a:pt x="488025" y="73025"/>
                </a:lnTo>
                <a:lnTo>
                  <a:pt x="489964" y="79173"/>
                </a:lnTo>
                <a:lnTo>
                  <a:pt x="490298" y="86579"/>
                </a:lnTo>
                <a:lnTo>
                  <a:pt x="489061" y="93770"/>
                </a:lnTo>
                <a:lnTo>
                  <a:pt x="486285" y="99275"/>
                </a:lnTo>
                <a:lnTo>
                  <a:pt x="456268" y="134109"/>
                </a:lnTo>
                <a:lnTo>
                  <a:pt x="361317" y="241300"/>
                </a:lnTo>
                <a:lnTo>
                  <a:pt x="394207" y="251079"/>
                </a:lnTo>
                <a:lnTo>
                  <a:pt x="438418" y="266826"/>
                </a:lnTo>
                <a:lnTo>
                  <a:pt x="482373" y="289179"/>
                </a:lnTo>
                <a:lnTo>
                  <a:pt x="493212" y="312755"/>
                </a:lnTo>
                <a:lnTo>
                  <a:pt x="492787" y="321068"/>
                </a:lnTo>
                <a:lnTo>
                  <a:pt x="489121" y="325796"/>
                </a:lnTo>
                <a:lnTo>
                  <a:pt x="481750" y="330023"/>
                </a:lnTo>
                <a:lnTo>
                  <a:pt x="472890" y="332900"/>
                </a:lnTo>
                <a:lnTo>
                  <a:pt x="464759" y="333578"/>
                </a:lnTo>
                <a:lnTo>
                  <a:pt x="433813" y="330013"/>
                </a:lnTo>
                <a:lnTo>
                  <a:pt x="402941" y="325740"/>
                </a:lnTo>
                <a:lnTo>
                  <a:pt x="311114" y="312445"/>
                </a:lnTo>
                <a:lnTo>
                  <a:pt x="325093" y="402288"/>
                </a:lnTo>
                <a:lnTo>
                  <a:pt x="329021" y="431355"/>
                </a:lnTo>
                <a:lnTo>
                  <a:pt x="330559" y="445788"/>
                </a:lnTo>
                <a:lnTo>
                  <a:pt x="331440" y="460343"/>
                </a:lnTo>
                <a:lnTo>
                  <a:pt x="331436" y="474878"/>
                </a:lnTo>
                <a:lnTo>
                  <a:pt x="330316" y="489254"/>
                </a:lnTo>
                <a:lnTo>
                  <a:pt x="326318" y="506574"/>
                </a:lnTo>
                <a:lnTo>
                  <a:pt x="318294" y="520992"/>
                </a:lnTo>
                <a:lnTo>
                  <a:pt x="305515" y="531199"/>
                </a:lnTo>
                <a:lnTo>
                  <a:pt x="287251" y="535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881" y="667223"/>
            <a:ext cx="415290" cy="433705"/>
          </a:xfrm>
          <a:custGeom>
            <a:avLst/>
            <a:gdLst/>
            <a:ahLst/>
            <a:cxnLst/>
            <a:rect l="l" t="t" r="r" b="b"/>
            <a:pathLst>
              <a:path w="415290" h="433705">
                <a:moveTo>
                  <a:pt x="240855" y="125412"/>
                </a:moveTo>
                <a:lnTo>
                  <a:pt x="161310" y="125412"/>
                </a:lnTo>
                <a:lnTo>
                  <a:pt x="159796" y="83337"/>
                </a:lnTo>
                <a:lnTo>
                  <a:pt x="159266" y="69951"/>
                </a:lnTo>
                <a:lnTo>
                  <a:pt x="158694" y="60452"/>
                </a:lnTo>
                <a:lnTo>
                  <a:pt x="158012" y="51144"/>
                </a:lnTo>
                <a:lnTo>
                  <a:pt x="157480" y="41749"/>
                </a:lnTo>
                <a:lnTo>
                  <a:pt x="170159" y="1369"/>
                </a:lnTo>
                <a:lnTo>
                  <a:pt x="181694" y="0"/>
                </a:lnTo>
                <a:lnTo>
                  <a:pt x="192432" y="3832"/>
                </a:lnTo>
                <a:lnTo>
                  <a:pt x="224710" y="50249"/>
                </a:lnTo>
                <a:lnTo>
                  <a:pt x="234077" y="92805"/>
                </a:lnTo>
                <a:lnTo>
                  <a:pt x="238501" y="114198"/>
                </a:lnTo>
                <a:lnTo>
                  <a:pt x="239978" y="121099"/>
                </a:lnTo>
                <a:lnTo>
                  <a:pt x="240855" y="125412"/>
                </a:lnTo>
                <a:close/>
              </a:path>
              <a:path w="415290" h="433705">
                <a:moveTo>
                  <a:pt x="347780" y="146646"/>
                </a:moveTo>
                <a:lnTo>
                  <a:pt x="253677" y="146646"/>
                </a:lnTo>
                <a:lnTo>
                  <a:pt x="303221" y="96831"/>
                </a:lnTo>
                <a:lnTo>
                  <a:pt x="351899" y="48818"/>
                </a:lnTo>
                <a:lnTo>
                  <a:pt x="391547" y="24696"/>
                </a:lnTo>
                <a:lnTo>
                  <a:pt x="406370" y="31648"/>
                </a:lnTo>
                <a:lnTo>
                  <a:pt x="414807" y="45889"/>
                </a:lnTo>
                <a:lnTo>
                  <a:pt x="412524" y="60452"/>
                </a:lnTo>
                <a:lnTo>
                  <a:pt x="375961" y="111606"/>
                </a:lnTo>
                <a:lnTo>
                  <a:pt x="347780" y="146646"/>
                </a:lnTo>
                <a:close/>
              </a:path>
              <a:path w="415290" h="433705">
                <a:moveTo>
                  <a:pt x="50222" y="433606"/>
                </a:moveTo>
                <a:lnTo>
                  <a:pt x="37011" y="429909"/>
                </a:lnTo>
                <a:lnTo>
                  <a:pt x="24430" y="419392"/>
                </a:lnTo>
                <a:lnTo>
                  <a:pt x="15439" y="404642"/>
                </a:lnTo>
                <a:lnTo>
                  <a:pt x="13841" y="390224"/>
                </a:lnTo>
                <a:lnTo>
                  <a:pt x="18754" y="376252"/>
                </a:lnTo>
                <a:lnTo>
                  <a:pt x="29294" y="362838"/>
                </a:lnTo>
                <a:lnTo>
                  <a:pt x="124058" y="267979"/>
                </a:lnTo>
                <a:lnTo>
                  <a:pt x="157932" y="234010"/>
                </a:lnTo>
                <a:lnTo>
                  <a:pt x="160459" y="229933"/>
                </a:lnTo>
                <a:lnTo>
                  <a:pt x="167508" y="220903"/>
                </a:lnTo>
                <a:lnTo>
                  <a:pt x="145454" y="211351"/>
                </a:lnTo>
                <a:lnTo>
                  <a:pt x="135204" y="207086"/>
                </a:lnTo>
                <a:lnTo>
                  <a:pt x="125039" y="203390"/>
                </a:lnTo>
                <a:lnTo>
                  <a:pt x="102886" y="196436"/>
                </a:lnTo>
                <a:lnTo>
                  <a:pt x="58388" y="183018"/>
                </a:lnTo>
                <a:lnTo>
                  <a:pt x="36292" y="175856"/>
                </a:lnTo>
                <a:lnTo>
                  <a:pt x="17609" y="166526"/>
                </a:lnTo>
                <a:lnTo>
                  <a:pt x="5372" y="153814"/>
                </a:lnTo>
                <a:lnTo>
                  <a:pt x="0" y="138432"/>
                </a:lnTo>
                <a:lnTo>
                  <a:pt x="1913" y="121094"/>
                </a:lnTo>
                <a:lnTo>
                  <a:pt x="11045" y="104938"/>
                </a:lnTo>
                <a:lnTo>
                  <a:pt x="24282" y="96831"/>
                </a:lnTo>
                <a:lnTo>
                  <a:pt x="40012" y="94791"/>
                </a:lnTo>
                <a:lnTo>
                  <a:pt x="56624" y="96837"/>
                </a:lnTo>
                <a:lnTo>
                  <a:pt x="81959" y="102768"/>
                </a:lnTo>
                <a:lnTo>
                  <a:pt x="107496" y="109786"/>
                </a:lnTo>
                <a:lnTo>
                  <a:pt x="146347" y="121099"/>
                </a:lnTo>
                <a:lnTo>
                  <a:pt x="161310" y="125412"/>
                </a:lnTo>
                <a:lnTo>
                  <a:pt x="240855" y="125412"/>
                </a:lnTo>
                <a:lnTo>
                  <a:pt x="244203" y="141884"/>
                </a:lnTo>
                <a:lnTo>
                  <a:pt x="253677" y="146646"/>
                </a:lnTo>
                <a:lnTo>
                  <a:pt x="347780" y="146646"/>
                </a:lnTo>
                <a:lnTo>
                  <a:pt x="317571" y="183794"/>
                </a:lnTo>
                <a:lnTo>
                  <a:pt x="355446" y="198950"/>
                </a:lnTo>
                <a:lnTo>
                  <a:pt x="390596" y="215696"/>
                </a:lnTo>
                <a:lnTo>
                  <a:pt x="414166" y="246724"/>
                </a:lnTo>
                <a:lnTo>
                  <a:pt x="266110" y="246724"/>
                </a:lnTo>
                <a:lnTo>
                  <a:pt x="257386" y="250210"/>
                </a:lnTo>
                <a:lnTo>
                  <a:pt x="252662" y="258432"/>
                </a:lnTo>
                <a:lnTo>
                  <a:pt x="250998" y="271068"/>
                </a:lnTo>
                <a:lnTo>
                  <a:pt x="250237" y="294245"/>
                </a:lnTo>
                <a:lnTo>
                  <a:pt x="249293" y="317423"/>
                </a:lnTo>
                <a:lnTo>
                  <a:pt x="248172" y="340602"/>
                </a:lnTo>
                <a:lnTo>
                  <a:pt x="247830" y="346760"/>
                </a:lnTo>
                <a:lnTo>
                  <a:pt x="165120" y="346760"/>
                </a:lnTo>
                <a:lnTo>
                  <a:pt x="77757" y="421779"/>
                </a:lnTo>
                <a:lnTo>
                  <a:pt x="63869" y="430793"/>
                </a:lnTo>
                <a:lnTo>
                  <a:pt x="50222" y="433606"/>
                </a:lnTo>
                <a:close/>
              </a:path>
              <a:path w="415290" h="433705">
                <a:moveTo>
                  <a:pt x="388845" y="269326"/>
                </a:moveTo>
                <a:lnTo>
                  <a:pt x="327753" y="259362"/>
                </a:lnTo>
                <a:lnTo>
                  <a:pt x="279776" y="248297"/>
                </a:lnTo>
                <a:lnTo>
                  <a:pt x="266110" y="246724"/>
                </a:lnTo>
                <a:lnTo>
                  <a:pt x="414166" y="246724"/>
                </a:lnTo>
                <a:lnTo>
                  <a:pt x="414764" y="249377"/>
                </a:lnTo>
                <a:lnTo>
                  <a:pt x="410663" y="262008"/>
                </a:lnTo>
                <a:lnTo>
                  <a:pt x="401177" y="267979"/>
                </a:lnTo>
                <a:lnTo>
                  <a:pt x="388845" y="269326"/>
                </a:lnTo>
                <a:close/>
              </a:path>
              <a:path w="415290" h="433705">
                <a:moveTo>
                  <a:pt x="217171" y="423374"/>
                </a:moveTo>
                <a:lnTo>
                  <a:pt x="177755" y="401506"/>
                </a:lnTo>
                <a:lnTo>
                  <a:pt x="166157" y="359480"/>
                </a:lnTo>
                <a:lnTo>
                  <a:pt x="165120" y="346760"/>
                </a:lnTo>
                <a:lnTo>
                  <a:pt x="247830" y="346760"/>
                </a:lnTo>
                <a:lnTo>
                  <a:pt x="246883" y="363778"/>
                </a:lnTo>
                <a:lnTo>
                  <a:pt x="236626" y="408647"/>
                </a:lnTo>
                <a:lnTo>
                  <a:pt x="228192" y="418363"/>
                </a:lnTo>
                <a:lnTo>
                  <a:pt x="217171" y="4233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672" y="1647051"/>
            <a:ext cx="196594" cy="20058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9297458" y="6574027"/>
            <a:ext cx="1132205" cy="987425"/>
            <a:chOff x="9470478" y="5798516"/>
            <a:chExt cx="1132205" cy="987425"/>
          </a:xfrm>
        </p:grpSpPr>
        <p:sp>
          <p:nvSpPr>
            <p:cNvPr id="11" name="object 11"/>
            <p:cNvSpPr/>
            <p:nvPr/>
          </p:nvSpPr>
          <p:spPr>
            <a:xfrm>
              <a:off x="9470478" y="5798516"/>
              <a:ext cx="1132205" cy="987425"/>
            </a:xfrm>
            <a:custGeom>
              <a:avLst/>
              <a:gdLst/>
              <a:ahLst/>
              <a:cxnLst/>
              <a:rect l="l" t="t" r="r" b="b"/>
              <a:pathLst>
                <a:path w="1132204" h="987425">
                  <a:moveTo>
                    <a:pt x="952844" y="987245"/>
                  </a:moveTo>
                  <a:lnTo>
                    <a:pt x="193743" y="987245"/>
                  </a:lnTo>
                  <a:lnTo>
                    <a:pt x="178432" y="972501"/>
                  </a:lnTo>
                  <a:lnTo>
                    <a:pt x="129251" y="921693"/>
                  </a:lnTo>
                  <a:lnTo>
                    <a:pt x="76924" y="852153"/>
                  </a:lnTo>
                  <a:lnTo>
                    <a:pt x="53147" y="806450"/>
                  </a:lnTo>
                  <a:lnTo>
                    <a:pt x="34274" y="758291"/>
                  </a:lnTo>
                  <a:lnTo>
                    <a:pt x="19443" y="708252"/>
                  </a:lnTo>
                  <a:lnTo>
                    <a:pt x="9913" y="664164"/>
                  </a:lnTo>
                  <a:lnTo>
                    <a:pt x="3716" y="619750"/>
                  </a:lnTo>
                  <a:lnTo>
                    <a:pt x="521" y="575047"/>
                  </a:lnTo>
                  <a:lnTo>
                    <a:pt x="0" y="530096"/>
                  </a:lnTo>
                  <a:lnTo>
                    <a:pt x="2880" y="480353"/>
                  </a:lnTo>
                  <a:lnTo>
                    <a:pt x="10196" y="431709"/>
                  </a:lnTo>
                  <a:lnTo>
                    <a:pt x="22288" y="384323"/>
                  </a:lnTo>
                  <a:lnTo>
                    <a:pt x="39498" y="338355"/>
                  </a:lnTo>
                  <a:lnTo>
                    <a:pt x="62166" y="293965"/>
                  </a:lnTo>
                  <a:lnTo>
                    <a:pt x="90305" y="249949"/>
                  </a:lnTo>
                  <a:lnTo>
                    <a:pt x="121206" y="209396"/>
                  </a:lnTo>
                  <a:lnTo>
                    <a:pt x="154820" y="172299"/>
                  </a:lnTo>
                  <a:lnTo>
                    <a:pt x="191097" y="138651"/>
                  </a:lnTo>
                  <a:lnTo>
                    <a:pt x="229989" y="108443"/>
                  </a:lnTo>
                  <a:lnTo>
                    <a:pt x="271447" y="81669"/>
                  </a:lnTo>
                  <a:lnTo>
                    <a:pt x="315422" y="58322"/>
                  </a:lnTo>
                  <a:lnTo>
                    <a:pt x="361865" y="38393"/>
                  </a:lnTo>
                  <a:lnTo>
                    <a:pt x="410728" y="21875"/>
                  </a:lnTo>
                  <a:lnTo>
                    <a:pt x="461962" y="8761"/>
                  </a:lnTo>
                  <a:lnTo>
                    <a:pt x="504584" y="2013"/>
                  </a:lnTo>
                  <a:lnTo>
                    <a:pt x="547279" y="0"/>
                  </a:lnTo>
                  <a:lnTo>
                    <a:pt x="589991" y="2265"/>
                  </a:lnTo>
                  <a:lnTo>
                    <a:pt x="632663" y="8355"/>
                  </a:lnTo>
                  <a:lnTo>
                    <a:pt x="681741" y="19846"/>
                  </a:lnTo>
                  <a:lnTo>
                    <a:pt x="729012" y="35766"/>
                  </a:lnTo>
                  <a:lnTo>
                    <a:pt x="774373" y="55823"/>
                  </a:lnTo>
                  <a:lnTo>
                    <a:pt x="817719" y="79721"/>
                  </a:lnTo>
                  <a:lnTo>
                    <a:pt x="858944" y="107167"/>
                  </a:lnTo>
                  <a:lnTo>
                    <a:pt x="897943" y="137868"/>
                  </a:lnTo>
                  <a:lnTo>
                    <a:pt x="934613" y="171529"/>
                  </a:lnTo>
                  <a:lnTo>
                    <a:pt x="968849" y="207858"/>
                  </a:lnTo>
                  <a:lnTo>
                    <a:pt x="1000544" y="246561"/>
                  </a:lnTo>
                  <a:lnTo>
                    <a:pt x="1029596" y="287344"/>
                  </a:lnTo>
                  <a:lnTo>
                    <a:pt x="1055898" y="329913"/>
                  </a:lnTo>
                  <a:lnTo>
                    <a:pt x="1079347" y="373975"/>
                  </a:lnTo>
                  <a:lnTo>
                    <a:pt x="1098153" y="416360"/>
                  </a:lnTo>
                  <a:lnTo>
                    <a:pt x="1113141" y="459783"/>
                  </a:lnTo>
                  <a:lnTo>
                    <a:pt x="1123954" y="504214"/>
                  </a:lnTo>
                  <a:lnTo>
                    <a:pt x="1130237" y="549624"/>
                  </a:lnTo>
                  <a:lnTo>
                    <a:pt x="1131633" y="595984"/>
                  </a:lnTo>
                  <a:lnTo>
                    <a:pt x="1128434" y="640045"/>
                  </a:lnTo>
                  <a:lnTo>
                    <a:pt x="1121160" y="684183"/>
                  </a:lnTo>
                  <a:lnTo>
                    <a:pt x="1110008" y="728065"/>
                  </a:lnTo>
                  <a:lnTo>
                    <a:pt x="1095174" y="771360"/>
                  </a:lnTo>
                  <a:lnTo>
                    <a:pt x="1076856" y="813735"/>
                  </a:lnTo>
                  <a:lnTo>
                    <a:pt x="1055251" y="854859"/>
                  </a:lnTo>
                  <a:lnTo>
                    <a:pt x="1030555" y="894399"/>
                  </a:lnTo>
                  <a:lnTo>
                    <a:pt x="1002966" y="932024"/>
                  </a:lnTo>
                  <a:lnTo>
                    <a:pt x="972680" y="967401"/>
                  </a:lnTo>
                  <a:lnTo>
                    <a:pt x="952844" y="987245"/>
                  </a:lnTo>
                  <a:close/>
                </a:path>
              </a:pathLst>
            </a:custGeom>
            <a:solidFill>
              <a:srgbClr val="00A7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91425" y="6170730"/>
              <a:ext cx="719455" cy="363855"/>
            </a:xfrm>
            <a:custGeom>
              <a:avLst/>
              <a:gdLst/>
              <a:ahLst/>
              <a:cxnLst/>
              <a:rect l="l" t="t" r="r" b="b"/>
              <a:pathLst>
                <a:path w="719454" h="363854">
                  <a:moveTo>
                    <a:pt x="356941" y="363763"/>
                  </a:moveTo>
                  <a:lnTo>
                    <a:pt x="271824" y="350172"/>
                  </a:lnTo>
                  <a:lnTo>
                    <a:pt x="222442" y="332239"/>
                  </a:lnTo>
                  <a:lnTo>
                    <a:pt x="177040" y="308091"/>
                  </a:lnTo>
                  <a:lnTo>
                    <a:pt x="135652" y="277636"/>
                  </a:lnTo>
                  <a:lnTo>
                    <a:pt x="98313" y="240780"/>
                  </a:lnTo>
                  <a:lnTo>
                    <a:pt x="65056" y="197430"/>
                  </a:lnTo>
                  <a:lnTo>
                    <a:pt x="43809" y="162353"/>
                  </a:lnTo>
                  <a:lnTo>
                    <a:pt x="26197" y="125759"/>
                  </a:lnTo>
                  <a:lnTo>
                    <a:pt x="12410" y="87557"/>
                  </a:lnTo>
                  <a:lnTo>
                    <a:pt x="2636" y="47659"/>
                  </a:lnTo>
                  <a:lnTo>
                    <a:pt x="1099" y="37638"/>
                  </a:lnTo>
                  <a:lnTo>
                    <a:pt x="311" y="32571"/>
                  </a:lnTo>
                  <a:lnTo>
                    <a:pt x="25275" y="0"/>
                  </a:lnTo>
                  <a:lnTo>
                    <a:pt x="33763" y="2155"/>
                  </a:lnTo>
                  <a:lnTo>
                    <a:pt x="59474" y="44350"/>
                  </a:lnTo>
                  <a:lnTo>
                    <a:pt x="65098" y="58142"/>
                  </a:lnTo>
                  <a:lnTo>
                    <a:pt x="71050" y="71763"/>
                  </a:lnTo>
                  <a:lnTo>
                    <a:pt x="93499" y="114670"/>
                  </a:lnTo>
                  <a:lnTo>
                    <a:pt x="119594" y="153957"/>
                  </a:lnTo>
                  <a:lnTo>
                    <a:pt x="149673" y="189208"/>
                  </a:lnTo>
                  <a:lnTo>
                    <a:pt x="184077" y="220007"/>
                  </a:lnTo>
                  <a:lnTo>
                    <a:pt x="223144" y="245937"/>
                  </a:lnTo>
                  <a:lnTo>
                    <a:pt x="267215" y="266581"/>
                  </a:lnTo>
                  <a:lnTo>
                    <a:pt x="316133" y="281200"/>
                  </a:lnTo>
                  <a:lnTo>
                    <a:pt x="364235" y="287429"/>
                  </a:lnTo>
                  <a:lnTo>
                    <a:pt x="591816" y="287429"/>
                  </a:lnTo>
                  <a:lnTo>
                    <a:pt x="580713" y="295828"/>
                  </a:lnTo>
                  <a:lnTo>
                    <a:pt x="540982" y="319517"/>
                  </a:lnTo>
                  <a:lnTo>
                    <a:pt x="498066" y="338790"/>
                  </a:lnTo>
                  <a:lnTo>
                    <a:pt x="451758" y="353348"/>
                  </a:lnTo>
                  <a:lnTo>
                    <a:pt x="388698" y="363076"/>
                  </a:lnTo>
                  <a:lnTo>
                    <a:pt x="356941" y="363763"/>
                  </a:lnTo>
                  <a:close/>
                </a:path>
                <a:path w="719454" h="363854">
                  <a:moveTo>
                    <a:pt x="591816" y="287429"/>
                  </a:moveTo>
                  <a:lnTo>
                    <a:pt x="364235" y="287429"/>
                  </a:lnTo>
                  <a:lnTo>
                    <a:pt x="411464" y="285461"/>
                  </a:lnTo>
                  <a:lnTo>
                    <a:pt x="457765" y="275489"/>
                  </a:lnTo>
                  <a:lnTo>
                    <a:pt x="503079" y="257706"/>
                  </a:lnTo>
                  <a:lnTo>
                    <a:pt x="547351" y="232304"/>
                  </a:lnTo>
                  <a:lnTo>
                    <a:pt x="605160" y="184023"/>
                  </a:lnTo>
                  <a:lnTo>
                    <a:pt x="650844" y="123808"/>
                  </a:lnTo>
                  <a:lnTo>
                    <a:pt x="661427" y="111668"/>
                  </a:lnTo>
                  <a:lnTo>
                    <a:pt x="674648" y="104707"/>
                  </a:lnTo>
                  <a:lnTo>
                    <a:pt x="688714" y="103366"/>
                  </a:lnTo>
                  <a:lnTo>
                    <a:pt x="701834" y="108085"/>
                  </a:lnTo>
                  <a:lnTo>
                    <a:pt x="713370" y="119117"/>
                  </a:lnTo>
                  <a:lnTo>
                    <a:pt x="719185" y="132779"/>
                  </a:lnTo>
                  <a:lnTo>
                    <a:pt x="718843" y="147810"/>
                  </a:lnTo>
                  <a:lnTo>
                    <a:pt x="711905" y="162949"/>
                  </a:lnTo>
                  <a:lnTo>
                    <a:pt x="682855" y="201286"/>
                  </a:lnTo>
                  <a:lnTo>
                    <a:pt x="651443" y="236412"/>
                  </a:lnTo>
                  <a:lnTo>
                    <a:pt x="617465" y="268027"/>
                  </a:lnTo>
                  <a:lnTo>
                    <a:pt x="591816" y="2874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3002" y="6137973"/>
              <a:ext cx="91668" cy="896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72166" y="6086373"/>
              <a:ext cx="86868" cy="90296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9450226" y="6260263"/>
            <a:ext cx="497840" cy="365125"/>
          </a:xfrm>
          <a:custGeom>
            <a:avLst/>
            <a:gdLst/>
            <a:ahLst/>
            <a:cxnLst/>
            <a:rect l="l" t="t" r="r" b="b"/>
            <a:pathLst>
              <a:path w="497840" h="365125">
                <a:moveTo>
                  <a:pt x="305701" y="335826"/>
                </a:moveTo>
                <a:lnTo>
                  <a:pt x="216268" y="232067"/>
                </a:lnTo>
                <a:lnTo>
                  <a:pt x="178765" y="199605"/>
                </a:lnTo>
                <a:lnTo>
                  <a:pt x="140906" y="167589"/>
                </a:lnTo>
                <a:lnTo>
                  <a:pt x="102514" y="136245"/>
                </a:lnTo>
                <a:lnTo>
                  <a:pt x="57023" y="121399"/>
                </a:lnTo>
                <a:lnTo>
                  <a:pt x="40805" y="121018"/>
                </a:lnTo>
                <a:lnTo>
                  <a:pt x="20205" y="128460"/>
                </a:lnTo>
                <a:lnTo>
                  <a:pt x="6045" y="147078"/>
                </a:lnTo>
                <a:lnTo>
                  <a:pt x="0" y="173443"/>
                </a:lnTo>
                <a:lnTo>
                  <a:pt x="3746" y="204152"/>
                </a:lnTo>
                <a:lnTo>
                  <a:pt x="34848" y="236601"/>
                </a:lnTo>
                <a:lnTo>
                  <a:pt x="81648" y="265811"/>
                </a:lnTo>
                <a:lnTo>
                  <a:pt x="128727" y="294551"/>
                </a:lnTo>
                <a:lnTo>
                  <a:pt x="176085" y="322846"/>
                </a:lnTo>
                <a:lnTo>
                  <a:pt x="223710" y="350697"/>
                </a:lnTo>
                <a:lnTo>
                  <a:pt x="260146" y="363372"/>
                </a:lnTo>
                <a:lnTo>
                  <a:pt x="272872" y="365086"/>
                </a:lnTo>
                <a:lnTo>
                  <a:pt x="280809" y="364515"/>
                </a:lnTo>
                <a:lnTo>
                  <a:pt x="305701" y="335826"/>
                </a:lnTo>
                <a:close/>
              </a:path>
              <a:path w="497840" h="365125">
                <a:moveTo>
                  <a:pt x="497827" y="262318"/>
                </a:moveTo>
                <a:lnTo>
                  <a:pt x="490029" y="213131"/>
                </a:lnTo>
                <a:lnTo>
                  <a:pt x="467296" y="125679"/>
                </a:lnTo>
                <a:lnTo>
                  <a:pt x="446951" y="80581"/>
                </a:lnTo>
                <a:lnTo>
                  <a:pt x="422300" y="28981"/>
                </a:lnTo>
                <a:lnTo>
                  <a:pt x="386499" y="0"/>
                </a:lnTo>
                <a:lnTo>
                  <a:pt x="368820" y="1054"/>
                </a:lnTo>
                <a:lnTo>
                  <a:pt x="351383" y="8699"/>
                </a:lnTo>
                <a:lnTo>
                  <a:pt x="340207" y="20904"/>
                </a:lnTo>
                <a:lnTo>
                  <a:pt x="334746" y="36169"/>
                </a:lnTo>
                <a:lnTo>
                  <a:pt x="334492" y="53047"/>
                </a:lnTo>
                <a:lnTo>
                  <a:pt x="338239" y="77203"/>
                </a:lnTo>
                <a:lnTo>
                  <a:pt x="350405" y="124815"/>
                </a:lnTo>
                <a:lnTo>
                  <a:pt x="372783" y="178638"/>
                </a:lnTo>
                <a:lnTo>
                  <a:pt x="404215" y="238925"/>
                </a:lnTo>
                <a:lnTo>
                  <a:pt x="428840" y="277698"/>
                </a:lnTo>
                <a:lnTo>
                  <a:pt x="461391" y="296087"/>
                </a:lnTo>
                <a:lnTo>
                  <a:pt x="478866" y="293662"/>
                </a:lnTo>
                <a:lnTo>
                  <a:pt x="491490" y="281457"/>
                </a:lnTo>
                <a:lnTo>
                  <a:pt x="497827" y="262318"/>
                </a:lnTo>
                <a:close/>
              </a:path>
            </a:pathLst>
          </a:custGeom>
          <a:solidFill>
            <a:srgbClr val="4408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600" y="1449095"/>
            <a:ext cx="4215014" cy="473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011057" y="599853"/>
            <a:ext cx="4040504" cy="1518285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35"/>
              </a:spcBef>
              <a:tabLst>
                <a:tab pos="2108835" algn="l"/>
              </a:tabLst>
            </a:pPr>
            <a:r>
              <a:rPr sz="4200" spc="125" dirty="0">
                <a:solidFill>
                  <a:srgbClr val="7DD957"/>
                </a:solidFill>
                <a:latin typeface="Arial Narrow"/>
                <a:cs typeface="Arial Narrow"/>
              </a:rPr>
              <a:t>Правила</a:t>
            </a:r>
            <a:r>
              <a:rPr sz="4200" dirty="0">
                <a:solidFill>
                  <a:srgbClr val="7DD957"/>
                </a:solidFill>
                <a:latin typeface="Arial Narrow"/>
                <a:cs typeface="Arial Narrow"/>
              </a:rPr>
              <a:t>	</a:t>
            </a:r>
            <a:r>
              <a:rPr sz="4200" spc="130" dirty="0">
                <a:solidFill>
                  <a:srgbClr val="7DD957"/>
                </a:solidFill>
                <a:latin typeface="Arial Narrow"/>
                <a:cs typeface="Arial Narrow"/>
              </a:rPr>
              <a:t>игры</a:t>
            </a:r>
            <a:endParaRPr sz="42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  <a:tabLst>
                <a:tab pos="1955800" algn="l"/>
              </a:tabLst>
            </a:pPr>
            <a:r>
              <a:rPr sz="4200" spc="105" dirty="0">
                <a:solidFill>
                  <a:srgbClr val="7DD957"/>
                </a:solidFill>
                <a:latin typeface="Arial Narrow"/>
                <a:cs typeface="Arial Narrow"/>
              </a:rPr>
              <a:t>«Кубики</a:t>
            </a:r>
            <a:r>
              <a:rPr sz="4200" dirty="0">
                <a:solidFill>
                  <a:srgbClr val="7DD957"/>
                </a:solidFill>
                <a:latin typeface="Arial Narrow"/>
                <a:cs typeface="Arial Narrow"/>
              </a:rPr>
              <a:t>	</a:t>
            </a:r>
            <a:r>
              <a:rPr sz="4200" spc="150" dirty="0">
                <a:solidFill>
                  <a:srgbClr val="7DD957"/>
                </a:solidFill>
                <a:latin typeface="Arial Narrow"/>
                <a:cs typeface="Arial Narrow"/>
              </a:rPr>
              <a:t>историй»</a:t>
            </a:r>
            <a:endParaRPr sz="42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55829" y="2237868"/>
            <a:ext cx="5721350" cy="3234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38455">
              <a:lnSpc>
                <a:spcPct val="117000"/>
              </a:lnSpc>
              <a:spcBef>
                <a:spcPts val="95"/>
              </a:spcBef>
              <a:buFont typeface="Tahoma"/>
              <a:buAutoNum type="arabicPeriod"/>
              <a:tabLst>
                <a:tab pos="298450" algn="l"/>
              </a:tabLst>
            </a:pPr>
            <a:r>
              <a:rPr sz="2000" b="1" dirty="0">
                <a:latin typeface="Courier New"/>
                <a:cs typeface="Courier New"/>
              </a:rPr>
              <a:t>Договориться</a:t>
            </a:r>
            <a:r>
              <a:rPr sz="2000" b="1" dirty="0">
                <a:latin typeface="Tahoma"/>
                <a:cs typeface="Tahoma"/>
              </a:rPr>
              <a:t>,</a:t>
            </a:r>
            <a:r>
              <a:rPr sz="2000" b="1" spc="55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Courier New"/>
                <a:cs typeface="Courier New"/>
              </a:rPr>
              <a:t>кто</a:t>
            </a:r>
            <a:r>
              <a:rPr sz="2000" b="1" spc="-555" dirty="0">
                <a:latin typeface="Courier New"/>
                <a:cs typeface="Courier New"/>
              </a:rPr>
              <a:t> </a:t>
            </a:r>
            <a:r>
              <a:rPr sz="2000" b="1" spc="65" dirty="0">
                <a:latin typeface="Courier New"/>
                <a:cs typeface="Courier New"/>
              </a:rPr>
              <a:t>начинает</a:t>
            </a:r>
            <a:r>
              <a:rPr sz="2000" b="1" spc="-560" dirty="0">
                <a:latin typeface="Courier New"/>
                <a:cs typeface="Courier New"/>
              </a:rPr>
              <a:t> </a:t>
            </a:r>
            <a:r>
              <a:rPr sz="2000" b="1" spc="160" dirty="0">
                <a:latin typeface="Courier New"/>
                <a:cs typeface="Courier New"/>
              </a:rPr>
              <a:t>первым</a:t>
            </a:r>
            <a:r>
              <a:rPr sz="2000" b="1" spc="160" dirty="0">
                <a:latin typeface="Tahoma"/>
                <a:cs typeface="Tahoma"/>
              </a:rPr>
              <a:t>, </a:t>
            </a:r>
            <a:r>
              <a:rPr sz="2000" b="1" spc="-10" dirty="0">
                <a:latin typeface="Courier New"/>
                <a:cs typeface="Courier New"/>
              </a:rPr>
              <a:t>кто</a:t>
            </a:r>
            <a:r>
              <a:rPr sz="2000" b="1" spc="-655" dirty="0">
                <a:latin typeface="Courier New"/>
                <a:cs typeface="Courier New"/>
              </a:rPr>
              <a:t> </a:t>
            </a:r>
            <a:r>
              <a:rPr sz="2000" b="1" spc="75" dirty="0">
                <a:latin typeface="Courier New"/>
                <a:cs typeface="Courier New"/>
              </a:rPr>
              <a:t>продолжает</a:t>
            </a:r>
            <a:r>
              <a:rPr sz="2000" b="1" spc="75" dirty="0">
                <a:latin typeface="Tahoma"/>
                <a:cs typeface="Tahoma"/>
              </a:rPr>
              <a:t>,</a:t>
            </a:r>
            <a:r>
              <a:rPr sz="2000" b="1" spc="-40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Courier New"/>
                <a:cs typeface="Courier New"/>
              </a:rPr>
              <a:t>кто</a:t>
            </a:r>
            <a:r>
              <a:rPr sz="2000" b="1" spc="-650" dirty="0">
                <a:latin typeface="Courier New"/>
                <a:cs typeface="Courier New"/>
              </a:rPr>
              <a:t> </a:t>
            </a:r>
            <a:r>
              <a:rPr sz="2000" b="1" spc="-10" dirty="0">
                <a:latin typeface="Courier New"/>
                <a:cs typeface="Courier New"/>
              </a:rPr>
              <a:t>заканчивает</a:t>
            </a:r>
            <a:r>
              <a:rPr sz="2000" b="1" spc="-10" dirty="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 marL="12700" marR="290830">
              <a:lnSpc>
                <a:spcPct val="117000"/>
              </a:lnSpc>
              <a:buFont typeface="Tahoma"/>
              <a:buAutoNum type="arabicPeriod"/>
              <a:tabLst>
                <a:tab pos="298450" algn="l"/>
              </a:tabLst>
            </a:pPr>
            <a:r>
              <a:rPr sz="2000" b="1" spc="195" dirty="0">
                <a:latin typeface="Courier New"/>
                <a:cs typeface="Courier New"/>
              </a:rPr>
              <a:t>Первый</a:t>
            </a:r>
            <a:r>
              <a:rPr sz="2000" b="1" spc="-550" dirty="0">
                <a:latin typeface="Courier New"/>
                <a:cs typeface="Courier New"/>
              </a:rPr>
              <a:t> </a:t>
            </a:r>
            <a:r>
              <a:rPr sz="2000" b="1" dirty="0">
                <a:latin typeface="Courier New"/>
                <a:cs typeface="Courier New"/>
              </a:rPr>
              <a:t>игрок</a:t>
            </a:r>
            <a:r>
              <a:rPr sz="2000" b="1" spc="-550" dirty="0">
                <a:latin typeface="Courier New"/>
                <a:cs typeface="Courier New"/>
              </a:rPr>
              <a:t> </a:t>
            </a:r>
            <a:r>
              <a:rPr sz="2000" b="1" spc="-35" dirty="0">
                <a:latin typeface="Courier New"/>
                <a:cs typeface="Courier New"/>
              </a:rPr>
              <a:t>достает</a:t>
            </a:r>
            <a:r>
              <a:rPr sz="2000" b="1" spc="-545" dirty="0">
                <a:latin typeface="Courier New"/>
                <a:cs typeface="Courier New"/>
              </a:rPr>
              <a:t> </a:t>
            </a:r>
            <a:r>
              <a:rPr sz="2000" b="1" dirty="0">
                <a:latin typeface="Courier New"/>
                <a:cs typeface="Courier New"/>
              </a:rPr>
              <a:t>кубик</a:t>
            </a:r>
            <a:r>
              <a:rPr sz="2000" b="1" dirty="0">
                <a:latin typeface="Tahoma"/>
                <a:cs typeface="Tahoma"/>
              </a:rPr>
              <a:t>,</a:t>
            </a:r>
            <a:r>
              <a:rPr sz="2000" b="1" spc="65" dirty="0">
                <a:latin typeface="Tahoma"/>
                <a:cs typeface="Tahoma"/>
              </a:rPr>
              <a:t> </a:t>
            </a:r>
            <a:r>
              <a:rPr sz="2000" b="1" spc="-10" dirty="0">
                <a:latin typeface="Courier New"/>
                <a:cs typeface="Courier New"/>
              </a:rPr>
              <a:t>бросает </a:t>
            </a:r>
            <a:r>
              <a:rPr sz="2000" b="1" spc="-65" dirty="0">
                <a:latin typeface="Courier New"/>
                <a:cs typeface="Courier New"/>
              </a:rPr>
              <a:t>его</a:t>
            </a:r>
            <a:r>
              <a:rPr sz="2000" b="1" spc="-65" dirty="0">
                <a:latin typeface="Tahoma"/>
                <a:cs typeface="Tahoma"/>
              </a:rPr>
              <a:t>,</a:t>
            </a:r>
            <a:r>
              <a:rPr sz="2000" b="1" spc="-55" dirty="0">
                <a:latin typeface="Tahoma"/>
                <a:cs typeface="Tahoma"/>
              </a:rPr>
              <a:t> </a:t>
            </a:r>
            <a:r>
              <a:rPr sz="2000" b="1" spc="80" dirty="0">
                <a:latin typeface="Courier New"/>
                <a:cs typeface="Courier New"/>
              </a:rPr>
              <a:t>в</a:t>
            </a:r>
            <a:r>
              <a:rPr sz="2000" b="1" spc="-665" dirty="0">
                <a:latin typeface="Courier New"/>
                <a:cs typeface="Courier New"/>
              </a:rPr>
              <a:t> </a:t>
            </a:r>
            <a:r>
              <a:rPr sz="2000" b="1" spc="75" dirty="0">
                <a:latin typeface="Courier New"/>
                <a:cs typeface="Courier New"/>
              </a:rPr>
              <a:t>зависимости</a:t>
            </a:r>
            <a:r>
              <a:rPr sz="2000" b="1" spc="-665" dirty="0">
                <a:latin typeface="Courier New"/>
                <a:cs typeface="Courier New"/>
              </a:rPr>
              <a:t> </a:t>
            </a:r>
            <a:r>
              <a:rPr sz="2000" b="1" spc="-35" dirty="0">
                <a:latin typeface="Courier New"/>
                <a:cs typeface="Courier New"/>
              </a:rPr>
              <a:t>от</a:t>
            </a:r>
            <a:r>
              <a:rPr sz="2000" b="1" spc="-665" dirty="0">
                <a:latin typeface="Courier New"/>
                <a:cs typeface="Courier New"/>
              </a:rPr>
              <a:t> </a:t>
            </a:r>
            <a:r>
              <a:rPr sz="2000" b="1" spc="140" dirty="0">
                <a:latin typeface="Courier New"/>
                <a:cs typeface="Courier New"/>
              </a:rPr>
              <a:t>выпавшего </a:t>
            </a:r>
            <a:r>
              <a:rPr sz="2000" b="1" spc="114" dirty="0">
                <a:latin typeface="Courier New"/>
                <a:cs typeface="Courier New"/>
              </a:rPr>
              <a:t>изображения</a:t>
            </a:r>
            <a:r>
              <a:rPr sz="2000" b="1" spc="-670" dirty="0">
                <a:latin typeface="Courier New"/>
                <a:cs typeface="Courier New"/>
              </a:rPr>
              <a:t> </a:t>
            </a:r>
            <a:r>
              <a:rPr sz="2000" b="1" spc="65" dirty="0">
                <a:latin typeface="Courier New"/>
                <a:cs typeface="Courier New"/>
              </a:rPr>
              <a:t>начинает</a:t>
            </a:r>
            <a:r>
              <a:rPr sz="2000" b="1" spc="-665" dirty="0">
                <a:latin typeface="Courier New"/>
                <a:cs typeface="Courier New"/>
              </a:rPr>
              <a:t> </a:t>
            </a:r>
            <a:r>
              <a:rPr sz="2000" b="1" spc="-10" dirty="0">
                <a:latin typeface="Courier New"/>
                <a:cs typeface="Courier New"/>
              </a:rPr>
              <a:t>рассказывать </a:t>
            </a:r>
            <a:r>
              <a:rPr sz="2000" b="1" spc="90" dirty="0">
                <a:latin typeface="Courier New"/>
                <a:cs typeface="Courier New"/>
              </a:rPr>
              <a:t>историю</a:t>
            </a:r>
            <a:r>
              <a:rPr sz="2000" b="1" spc="90" dirty="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17000"/>
              </a:lnSpc>
              <a:buFont typeface="Tahoma"/>
              <a:buAutoNum type="arabicPeriod"/>
              <a:tabLst>
                <a:tab pos="298450" algn="l"/>
              </a:tabLst>
            </a:pPr>
            <a:r>
              <a:rPr sz="2000" b="1" spc="175" dirty="0">
                <a:latin typeface="Courier New"/>
                <a:cs typeface="Courier New"/>
              </a:rPr>
              <a:t>Последующие</a:t>
            </a:r>
            <a:r>
              <a:rPr sz="2000" b="1" spc="-660" dirty="0">
                <a:latin typeface="Courier New"/>
                <a:cs typeface="Courier New"/>
              </a:rPr>
              <a:t> </a:t>
            </a:r>
            <a:r>
              <a:rPr sz="2000" b="1" spc="65" dirty="0">
                <a:latin typeface="Courier New"/>
                <a:cs typeface="Courier New"/>
              </a:rPr>
              <a:t>игроки</a:t>
            </a:r>
            <a:r>
              <a:rPr sz="2000" b="1" spc="-660" dirty="0">
                <a:latin typeface="Courier New"/>
                <a:cs typeface="Courier New"/>
              </a:rPr>
              <a:t> </a:t>
            </a:r>
            <a:r>
              <a:rPr sz="2000" b="1" spc="135" dirty="0">
                <a:latin typeface="Courier New"/>
                <a:cs typeface="Courier New"/>
              </a:rPr>
              <a:t>совершают</a:t>
            </a:r>
            <a:r>
              <a:rPr sz="2000" b="1" spc="-660" dirty="0">
                <a:latin typeface="Courier New"/>
                <a:cs typeface="Courier New"/>
              </a:rPr>
              <a:t> </a:t>
            </a:r>
            <a:r>
              <a:rPr sz="2000" b="1" spc="-10" dirty="0">
                <a:latin typeface="Courier New"/>
                <a:cs typeface="Courier New"/>
              </a:rPr>
              <a:t>такое </a:t>
            </a:r>
            <a:r>
              <a:rPr sz="2000" b="1" spc="270" dirty="0">
                <a:latin typeface="Courier New"/>
                <a:cs typeface="Courier New"/>
              </a:rPr>
              <a:t>же</a:t>
            </a:r>
            <a:r>
              <a:rPr sz="2000" b="1" spc="-675" dirty="0">
                <a:latin typeface="Courier New"/>
                <a:cs typeface="Courier New"/>
              </a:rPr>
              <a:t> </a:t>
            </a:r>
            <a:r>
              <a:rPr sz="2000" b="1" spc="55" dirty="0">
                <a:latin typeface="Courier New"/>
                <a:cs typeface="Courier New"/>
              </a:rPr>
              <a:t>действие</a:t>
            </a:r>
            <a:r>
              <a:rPr sz="2000" b="1" spc="-675" dirty="0">
                <a:latin typeface="Courier New"/>
                <a:cs typeface="Courier New"/>
              </a:rPr>
              <a:t> </a:t>
            </a:r>
            <a:r>
              <a:rPr sz="2000" b="1" spc="250" dirty="0">
                <a:latin typeface="Courier New"/>
                <a:cs typeface="Courier New"/>
              </a:rPr>
              <a:t>и</a:t>
            </a:r>
            <a:r>
              <a:rPr sz="2000" b="1" spc="-670" dirty="0">
                <a:latin typeface="Courier New"/>
                <a:cs typeface="Courier New"/>
              </a:rPr>
              <a:t> </a:t>
            </a:r>
            <a:r>
              <a:rPr sz="2000" b="1" spc="150" dirty="0">
                <a:latin typeface="Courier New"/>
                <a:cs typeface="Courier New"/>
              </a:rPr>
              <a:t>продолжают</a:t>
            </a:r>
            <a:r>
              <a:rPr sz="2000" b="1" spc="-675" dirty="0">
                <a:latin typeface="Courier New"/>
                <a:cs typeface="Courier New"/>
              </a:rPr>
              <a:t> </a:t>
            </a:r>
            <a:r>
              <a:rPr sz="2000" b="1" spc="105" dirty="0">
                <a:latin typeface="Courier New"/>
                <a:cs typeface="Courier New"/>
              </a:rPr>
              <a:t>историю</a:t>
            </a:r>
            <a:r>
              <a:rPr sz="2000" b="1" spc="105" dirty="0">
                <a:latin typeface="Tahoma"/>
                <a:cs typeface="Tahoma"/>
              </a:rPr>
              <a:t>,</a:t>
            </a:r>
            <a:r>
              <a:rPr sz="2000" b="1" spc="-60" dirty="0">
                <a:latin typeface="Tahoma"/>
                <a:cs typeface="Tahoma"/>
              </a:rPr>
              <a:t> </a:t>
            </a:r>
            <a:r>
              <a:rPr sz="2000" b="1" spc="30" dirty="0">
                <a:latin typeface="Courier New"/>
                <a:cs typeface="Courier New"/>
              </a:rPr>
              <a:t>не </a:t>
            </a:r>
            <a:r>
              <a:rPr sz="2000" b="1" spc="-25" dirty="0">
                <a:latin typeface="Courier New"/>
                <a:cs typeface="Courier New"/>
              </a:rPr>
              <a:t>теряя</a:t>
            </a:r>
            <a:r>
              <a:rPr sz="2000" b="1" spc="-660" dirty="0">
                <a:latin typeface="Courier New"/>
                <a:cs typeface="Courier New"/>
              </a:rPr>
              <a:t> </a:t>
            </a:r>
            <a:r>
              <a:rPr sz="2000" b="1" spc="80" dirty="0">
                <a:latin typeface="Courier New"/>
                <a:cs typeface="Courier New"/>
              </a:rPr>
              <a:t>нить</a:t>
            </a:r>
            <a:r>
              <a:rPr sz="2000" b="1" spc="-655" dirty="0">
                <a:latin typeface="Courier New"/>
                <a:cs typeface="Courier New"/>
              </a:rPr>
              <a:t> </a:t>
            </a:r>
            <a:r>
              <a:rPr sz="2000" b="1" spc="-10" dirty="0">
                <a:latin typeface="Courier New"/>
                <a:cs typeface="Courier New"/>
              </a:rPr>
              <a:t>повествования</a:t>
            </a:r>
            <a:r>
              <a:rPr sz="2000" b="1" spc="-10" dirty="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9295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551</Words>
  <Application>Microsoft Office PowerPoint</Application>
  <PresentationFormat>Произвольный</PresentationFormat>
  <Paragraphs>63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30" baseType="lpstr">
      <vt:lpstr>Trebuchet MS</vt:lpstr>
      <vt:lpstr>SimSun</vt:lpstr>
      <vt:lpstr>Wingdings</vt:lpstr>
      <vt:lpstr>Book Antiqua</vt:lpstr>
      <vt:lpstr>Times New Roman</vt:lpstr>
      <vt:lpstr>Arial Narrow</vt:lpstr>
      <vt:lpstr>Arial Unicode MS</vt:lpstr>
      <vt:lpstr>Helvetica Neue</vt:lpstr>
      <vt:lpstr>Arial</vt:lpstr>
      <vt:lpstr>Courier New</vt:lpstr>
      <vt:lpstr>Verdana</vt:lpstr>
      <vt:lpstr>Tahoma</vt:lpstr>
      <vt:lpstr>Franklin Gothic Demi Cond</vt:lpstr>
      <vt:lpstr>Office Theme</vt:lpstr>
      <vt:lpstr>Презентация PowerPoint</vt:lpstr>
      <vt:lpstr>«Люди охотнее слушают истории, чем инструкции.» Дэвид Армстронг</vt:lpstr>
      <vt:lpstr>Презентация PowerPoint</vt:lpstr>
      <vt:lpstr>Цель мастер-класса Повышение профессиональной компетентности педагогов ДОУ по развитию связной речи у детей старшего дошкольного возраста  посредством использования техники «Сторителлинг» </vt:lpstr>
      <vt:lpstr>Цели сторителлинга:</vt:lpstr>
      <vt:lpstr>Задачи сторителлинга :</vt:lpstr>
      <vt:lpstr>Метод «сторителлинг» позволяет</vt:lpstr>
      <vt:lpstr>Изготовление и использование «Кубиков историй»    </vt:lpstr>
      <vt:lpstr>Правила игры «Кубики историй»</vt:lpstr>
      <vt:lpstr>Структура истории</vt:lpstr>
      <vt:lpstr>Итак, игра начинается!</vt:lpstr>
      <vt:lpstr>Рассказ «Котенок по имени Гав»</vt:lpstr>
      <vt:lpstr>«Кубики историй» - настоящий праздник воображения! Ведь сочинять истории не только полезно, но и очень увлекательно!</vt:lpstr>
      <vt:lpstr>О Ж И Д А Е М Ы Е     Р Е З У Л Ь Т А Т Ы</vt:lpstr>
      <vt:lpstr>"Научиться говорить можно только говоря" Скилеф (Феликс Кирсанов)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Аня Стрижаченко</cp:lastModifiedBy>
  <cp:revision>5</cp:revision>
  <dcterms:created xsi:type="dcterms:W3CDTF">2022-02-10T05:35:47Z</dcterms:created>
  <dcterms:modified xsi:type="dcterms:W3CDTF">2022-02-11T09:27:15Z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2022-02-11T00:00:00Z</vt:filetime>
  </property>
  <property fmtid="{D5CDD505-2E9C-101B-9397-08002B2CF9AE}" pid="3" name="LastSaved">
    <vt:filetime>2022-02-11T00:00:00Z</vt:filetime>
  </property>
</Properties>
</file>