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3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72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" initials="А" lastIdx="2" clrIdx="0">
    <p:extLst>
      <p:ext uri="{19B8F6BF-5375-455C-9EA6-DF929625EA0E}">
        <p15:presenceInfo xmlns:p15="http://schemas.microsoft.com/office/powerpoint/2012/main" userId="603ccd40e3802f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5D367-ECD1-44B5-B6D4-6101B83D67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1E6BF-037F-46A6-B246-3FCC3693C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37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74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36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4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3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9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52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76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8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4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7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6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F9F8B-0605-477B-B5FB-8A3D0309B3D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D56A8-4326-4A51-8C57-0C392DB1B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55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790"/>
            <a:ext cx="7748688" cy="6334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289074" y="691685"/>
            <a:ext cx="4902925" cy="4247317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репортаж </a:t>
            </a:r>
          </a:p>
          <a:p>
            <a:r>
              <a:rPr lang="ru-RU" sz="54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рабочий день в 132 детском саду»</a:t>
            </a:r>
            <a:endParaRPr lang="ru-RU" sz="54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8688" y="5381897"/>
            <a:ext cx="42038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Стрижаченко Анна Александровна</a:t>
            </a:r>
          </a:p>
          <a:p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25943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2571" y="0"/>
            <a:ext cx="10568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984">
            <a:off x="903949" y="3458831"/>
            <a:ext cx="2688946" cy="2774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306">
            <a:off x="8267448" y="1048766"/>
            <a:ext cx="3291945" cy="2174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1192">
            <a:off x="8538848" y="3587561"/>
            <a:ext cx="2510295" cy="2615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9523" r="7667" b="1522"/>
          <a:stretch/>
        </p:blipFill>
        <p:spPr>
          <a:xfrm>
            <a:off x="458998" y="870851"/>
            <a:ext cx="3235250" cy="2530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814971" y="1106677"/>
            <a:ext cx="42505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«Сортируем мусор, бережем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природу»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Говорить об экологии надо не только со взрослыми, но и с детьми, ведь именно в дошкольном возрасте складываются модели поведения будущих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 . На занятии мы учились сортировать мусор и «спасали» нашу планету.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9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3475" y="239877"/>
            <a:ext cx="7275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прогулке, прогулка.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485">
            <a:off x="8209290" y="3951995"/>
            <a:ext cx="3065181" cy="2433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4206239"/>
            <a:ext cx="3030502" cy="2272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3" r="-2483" b="14733"/>
          <a:stretch/>
        </p:blipFill>
        <p:spPr>
          <a:xfrm>
            <a:off x="487098" y="886208"/>
            <a:ext cx="2390560" cy="2893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r="12143" b="1548"/>
          <a:stretch/>
        </p:blipFill>
        <p:spPr>
          <a:xfrm rot="776277">
            <a:off x="8187144" y="1151295"/>
            <a:ext cx="3484081" cy="2363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977725" y="985253"/>
            <a:ext cx="52643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Пребывание детей на свежем воздухе имеет большое значение для физического развития дошкольника. Прогулка является первым и наиболее доступным средством закаливания детского организма. Она способствует повышению его выносливости и устойчивости к неблагоприятным воздействиям внешней среды, особенно к простудным заболеваниям.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6" r="7428"/>
          <a:stretch/>
        </p:blipFill>
        <p:spPr>
          <a:xfrm rot="5400000">
            <a:off x="4721975" y="4125005"/>
            <a:ext cx="2763148" cy="2352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2103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5454" y="173223"/>
            <a:ext cx="5715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одготовка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обеду и обед.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7" b="567"/>
          <a:stretch/>
        </p:blipFill>
        <p:spPr>
          <a:xfrm>
            <a:off x="3003206" y="3505309"/>
            <a:ext cx="5969726" cy="3167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381" r="-511" b="10666"/>
          <a:stretch/>
        </p:blipFill>
        <p:spPr>
          <a:xfrm>
            <a:off x="9081789" y="819554"/>
            <a:ext cx="2962165" cy="4898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 b="18666"/>
          <a:stretch/>
        </p:blipFill>
        <p:spPr>
          <a:xfrm>
            <a:off x="195943" y="819554"/>
            <a:ext cx="2651758" cy="4898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925454" y="496389"/>
            <a:ext cx="60474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– обязательный компонент режима дня.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полноценное питание дошкольников – залог крепкого здоровья, нормального роста и правильного развития детей.   Весь процесс, связанный с питанием детей, имеет большое воспитательное значение. Детям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прививать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важные гигиенические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: мыть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перед едой, а после еды полоскать рот, пользоваться столовыми приборами и салфетками; приучают тщательно пережевывать пищу, аккуратно есть и правильно сидеть за столом.</a:t>
            </a:r>
          </a:p>
        </p:txBody>
      </p:sp>
    </p:spTree>
    <p:extLst>
      <p:ext uri="{BB962C8B-B14F-4D97-AF65-F5344CB8AC3E}">
        <p14:creationId xmlns:p14="http://schemas.microsoft.com/office/powerpoint/2010/main" val="24990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4621" y="0"/>
            <a:ext cx="2803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Дневной сон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4902" r="152" b="16275"/>
          <a:stretch/>
        </p:blipFill>
        <p:spPr>
          <a:xfrm>
            <a:off x="3828183" y="3613526"/>
            <a:ext cx="4356847" cy="2534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" r="-148"/>
          <a:stretch/>
        </p:blipFill>
        <p:spPr>
          <a:xfrm rot="21090710">
            <a:off x="487309" y="649024"/>
            <a:ext cx="3007531" cy="2610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6079" r="3697" b="8039"/>
          <a:stretch/>
        </p:blipFill>
        <p:spPr>
          <a:xfrm>
            <a:off x="470647" y="4052778"/>
            <a:ext cx="2837330" cy="2385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111">
            <a:off x="8536072" y="4067021"/>
            <a:ext cx="2985248" cy="2385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" b="33714"/>
          <a:stretch/>
        </p:blipFill>
        <p:spPr>
          <a:xfrm rot="548325">
            <a:off x="8759761" y="641967"/>
            <a:ext cx="2738182" cy="2638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13817" y="668560"/>
            <a:ext cx="44110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 — неотъемлемая часть режима дня ребёнка. Организации дневного отдыха в детском саду уделяется особо пристальное внимание, так как в периоды бодрствования дети, как правило, очень активны, а организму малыша очень важно восстанавливать силы и накапливать энергию для деятельности во второй половине дня</a:t>
            </a:r>
          </a:p>
        </p:txBody>
      </p:sp>
    </p:spTree>
    <p:extLst>
      <p:ext uri="{BB962C8B-B14F-4D97-AF65-F5344CB8AC3E}">
        <p14:creationId xmlns:p14="http://schemas.microsoft.com/office/powerpoint/2010/main" val="21698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8436" y="0"/>
            <a:ext cx="82687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игровая деятельность детей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12593" r="4721"/>
          <a:stretch/>
        </p:blipFill>
        <p:spPr>
          <a:xfrm rot="5758240">
            <a:off x="1494416" y="2714683"/>
            <a:ext cx="1971869" cy="1618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t="11111"/>
          <a:stretch/>
        </p:blipFill>
        <p:spPr>
          <a:xfrm rot="5087513">
            <a:off x="177692" y="560634"/>
            <a:ext cx="2266950" cy="1819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538" y="4513609"/>
            <a:ext cx="3487214" cy="2168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7615">
            <a:off x="9664815" y="350827"/>
            <a:ext cx="1850048" cy="2239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0" y="4436687"/>
            <a:ext cx="3579137" cy="2245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t="1915" r="12000" b="562"/>
          <a:stretch/>
        </p:blipFill>
        <p:spPr>
          <a:xfrm rot="5400000">
            <a:off x="4970422" y="4027733"/>
            <a:ext cx="2382851" cy="2650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12835" r="32000" b="23926"/>
          <a:stretch/>
        </p:blipFill>
        <p:spPr>
          <a:xfrm rot="5400000">
            <a:off x="8181210" y="2694677"/>
            <a:ext cx="1990627" cy="1646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2804912" y="560830"/>
            <a:ext cx="6100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Играя, ребенок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и с удовольствием осваивает мир взрослых, творчески преобразовывая его,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учится понимать правила и нормы поведения в обществе. В игре развивается способность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воображению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образному мышлению, это происходит потому, что ребёнок воссоздаёт в игре то,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ему интересно с помощью условных действий; в игре ребёнок приобретает опыт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со сверстниками и взрослыми; в игре он учится подчинять свои желания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определённым требованиям.</a:t>
            </a:r>
          </a:p>
        </p:txBody>
      </p:sp>
    </p:spTree>
    <p:extLst>
      <p:ext uri="{BB962C8B-B14F-4D97-AF65-F5344CB8AC3E}">
        <p14:creationId xmlns:p14="http://schemas.microsoft.com/office/powerpoint/2010/main" val="1155023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6103" y="235131"/>
            <a:ext cx="990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воспитателя с детьми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7293" r="4147" b="1736"/>
          <a:stretch/>
        </p:blipFill>
        <p:spPr>
          <a:xfrm>
            <a:off x="305454" y="1200150"/>
            <a:ext cx="3398092" cy="2470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5208" r="26719" b="4166"/>
          <a:stretch/>
        </p:blipFill>
        <p:spPr>
          <a:xfrm rot="701088">
            <a:off x="8081225" y="1183527"/>
            <a:ext cx="3649152" cy="2432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3105" r="20782" b="8059"/>
          <a:stretch/>
        </p:blipFill>
        <p:spPr>
          <a:xfrm>
            <a:off x="4001044" y="4074303"/>
            <a:ext cx="4124053" cy="2568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106091" y="1368859"/>
            <a:ext cx="36140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рядом и не над, а вместе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!»-это принцип моей работы с детьми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6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84" y="382464"/>
            <a:ext cx="6910251" cy="5591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54898" y="714027"/>
            <a:ext cx="425220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Дом, в котором все окна распахнуты в детство,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любуюсь тобой, не могу наглядеться.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милее и краше всех зданий на свете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Дом, в котором с утра собираются дети.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 он домом родным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– дошколят,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Неразлучны мы с ним –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132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6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6143" y="480022"/>
            <a:ext cx="7764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знакомиться!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6026" y="1403352"/>
            <a:ext cx="58761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Меня зовут Стрижаченко Анна Александровна. Работаю воспитателем в МБДОУ детском саду 132.Стаж работы всего лишь 4 года, но уже есть чем поделиться с коллегами.</a:t>
            </a:r>
          </a:p>
          <a:p>
            <a:pPr algn="ctr"/>
            <a:r>
              <a:rPr lang="ru-RU" sz="2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Я - воспитатель и этим горжусь!</a:t>
            </a:r>
          </a:p>
          <a:p>
            <a:pPr algn="ctr"/>
            <a:r>
              <a:rPr lang="ru-RU" sz="2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Ведь честно на благо детей я тружусь.</a:t>
            </a:r>
          </a:p>
          <a:p>
            <a:pPr algn="ctr"/>
            <a:r>
              <a:rPr lang="ru-RU" sz="2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Мой труд - это творчество, воображенье,</a:t>
            </a:r>
          </a:p>
          <a:p>
            <a:pPr algn="ctr"/>
            <a:r>
              <a:rPr lang="ru-RU" sz="2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Задач, очень трудных , порою решенье,</a:t>
            </a:r>
          </a:p>
          <a:p>
            <a:pPr algn="ctr"/>
            <a:r>
              <a:rPr lang="ru-RU" sz="2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Фантазия, выдумка и нестандартность,</a:t>
            </a:r>
          </a:p>
          <a:p>
            <a:pPr algn="ctr"/>
            <a:r>
              <a:rPr lang="ru-RU" sz="2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Открытий ребячьих огромная радость,</a:t>
            </a:r>
          </a:p>
          <a:p>
            <a:pPr algn="ctr"/>
            <a:r>
              <a:rPr lang="ru-RU" sz="2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Хочу, чтоб счастливой росла детвора,</a:t>
            </a:r>
          </a:p>
          <a:p>
            <a:pPr algn="ctr"/>
            <a:r>
              <a:rPr lang="ru-RU" sz="2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А всем воспитателям просто - УРА!!!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3" t="13825"/>
          <a:stretch/>
        </p:blipFill>
        <p:spPr>
          <a:xfrm rot="5400000">
            <a:off x="8378773" y="813152"/>
            <a:ext cx="4108486" cy="2908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r="12787"/>
          <a:stretch/>
        </p:blipFill>
        <p:spPr>
          <a:xfrm rot="5400000">
            <a:off x="-398768" y="2787865"/>
            <a:ext cx="4309183" cy="3227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23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710" y="3621042"/>
            <a:ext cx="4751893" cy="30828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06732" y="1706428"/>
            <a:ext cx="48420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фиалочки, фиалки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дружные ребятки,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весело живем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 солнышком растем!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4542" y="195510"/>
            <a:ext cx="40275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группа называется:            «Фиалки»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030">
            <a:off x="8185449" y="512936"/>
            <a:ext cx="3191001" cy="3987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2" t="-371" b="1"/>
          <a:stretch/>
        </p:blipFill>
        <p:spPr>
          <a:xfrm rot="5400000">
            <a:off x="706583" y="177346"/>
            <a:ext cx="3211132" cy="3605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6256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0502" y="664061"/>
            <a:ext cx="10538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в 7:00,кроме выходных, наш детский сад ждёт своих воспитанников. Утро начинается с раздевалки. Моя задача - это создать хорошее настроение, как ребенку, так и его родителям. Это обеспечивает позитивный настрой на предстоящий день и является залогом взаимопонимания и взаимодействия детского сада и семьи воспитанника.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8" r="-192" b="19782"/>
          <a:stretch/>
        </p:blipFill>
        <p:spPr>
          <a:xfrm rot="21019831">
            <a:off x="973230" y="3010256"/>
            <a:ext cx="2369349" cy="3466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198901" y="0"/>
            <a:ext cx="746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Утренний прием детей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334" r="-678" b="9288"/>
          <a:stretch/>
        </p:blipFill>
        <p:spPr>
          <a:xfrm rot="482779">
            <a:off x="8730629" y="2774866"/>
            <a:ext cx="2451431" cy="35519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2" r="-4078" b="19126"/>
          <a:stretch/>
        </p:blipFill>
        <p:spPr>
          <a:xfrm>
            <a:off x="4522969" y="3155098"/>
            <a:ext cx="2957123" cy="34965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47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9828" y="183055"/>
            <a:ext cx="57262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««Я – гражданин России»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и обобщить знания  о государственной символике, о России, как о многонациональном и едином государстве. Воспитывать любовь к своей родине, чувство гордости за свою страну.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995">
            <a:off x="581623" y="414507"/>
            <a:ext cx="2320038" cy="3194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98" y="3450230"/>
            <a:ext cx="3186616" cy="31458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695">
            <a:off x="9123306" y="414508"/>
            <a:ext cx="2328338" cy="3194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2556">
            <a:off x="8629853" y="4038204"/>
            <a:ext cx="2518859" cy="2596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3693" r="8570" b="-1"/>
          <a:stretch/>
        </p:blipFill>
        <p:spPr>
          <a:xfrm rot="5193696">
            <a:off x="925876" y="4068909"/>
            <a:ext cx="2518860" cy="2501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472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4262" y="164894"/>
            <a:ext cx="105380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Раз, два, три на зарядку становись!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 является насущной необходимостью для детского организма. Кроме того,  гимнастика позволяет проснуться на 100%, дарит заряд бодрости и энергии на весь день и поднимает настроение, превращаясь в  настоящую театральную постановку.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834" b="8333"/>
          <a:stretch/>
        </p:blipFill>
        <p:spPr>
          <a:xfrm rot="723537">
            <a:off x="7666515" y="2587120"/>
            <a:ext cx="3946767" cy="2420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5" r="1458" b="13333"/>
          <a:stretch/>
        </p:blipFill>
        <p:spPr>
          <a:xfrm>
            <a:off x="3839037" y="4368436"/>
            <a:ext cx="4370537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278" r="-1250" b="7778"/>
          <a:stretch/>
        </p:blipFill>
        <p:spPr>
          <a:xfrm>
            <a:off x="451705" y="2559100"/>
            <a:ext cx="3839037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6005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3121" y="509666"/>
            <a:ext cx="655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5653" y="217278"/>
            <a:ext cx="6239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завтраку. Завтрак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9" r="-2993" b="18024"/>
          <a:stretch/>
        </p:blipFill>
        <p:spPr>
          <a:xfrm rot="20876255">
            <a:off x="770063" y="1224334"/>
            <a:ext cx="2972984" cy="3827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550887" y="802053"/>
            <a:ext cx="35246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Моем ручки, а потом,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Завтракать садимся.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Ложку в руки мы берем,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надо торопиться,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 и без спешки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Кушаем, не ленимся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для нас с утра,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Кашу варят повара.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6231" r="9143" b="19610"/>
          <a:stretch/>
        </p:blipFill>
        <p:spPr>
          <a:xfrm rot="6581046">
            <a:off x="7826008" y="1722349"/>
            <a:ext cx="4064202" cy="2994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5368" y="2963694"/>
            <a:ext cx="3195194" cy="4134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417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995" y="-195942"/>
            <a:ext cx="11220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7" t="32763" r="6384" b="-1"/>
          <a:stretch/>
        </p:blipFill>
        <p:spPr>
          <a:xfrm>
            <a:off x="3683724" y="2749731"/>
            <a:ext cx="4075612" cy="2550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572" r="-1894"/>
          <a:stretch/>
        </p:blipFill>
        <p:spPr>
          <a:xfrm>
            <a:off x="300445" y="3467679"/>
            <a:ext cx="2808513" cy="30660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 r="-878"/>
          <a:stretch/>
        </p:blipFill>
        <p:spPr>
          <a:xfrm>
            <a:off x="8334102" y="3467679"/>
            <a:ext cx="3255895" cy="3066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3690" y="727388"/>
            <a:ext cx="118773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прилетели, весну принесли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занятия мы уточнили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характерных признаках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весны, закрепили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жизни перелётных птиц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познакомились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народным праздником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Жаворонки», а также сделали аппликацию.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964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</TotalTime>
  <Words>740</Words>
  <Application>Microsoft Office PowerPoint</Application>
  <PresentationFormat>Широкоэкранный</PresentationFormat>
  <Paragraphs>67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Segoe UI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86</cp:revision>
  <dcterms:created xsi:type="dcterms:W3CDTF">2023-03-20T00:19:05Z</dcterms:created>
  <dcterms:modified xsi:type="dcterms:W3CDTF">2023-11-26T23:40:27Z</dcterms:modified>
</cp:coreProperties>
</file>